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631" y="4628732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준비 </a:t>
            </a:r>
            <a:r>
              <a:rPr lang="en-US" altLang="ko-KR" dirty="0"/>
              <a:t>4. </a:t>
            </a:r>
          </a:p>
          <a:p>
            <a:r>
              <a:rPr lang="ko-KR" altLang="en-US" dirty="0"/>
              <a:t>동거 결혼 제도의 대안인가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CA052F6-359C-4E85-9A1E-BCB86D459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245" y="496154"/>
            <a:ext cx="12280245" cy="5262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13</cp:revision>
  <dcterms:created xsi:type="dcterms:W3CDTF">2020-05-15T09:01:14Z</dcterms:created>
  <dcterms:modified xsi:type="dcterms:W3CDTF">2020-05-15T09:22:47Z</dcterms:modified>
</cp:coreProperties>
</file>