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D7BE2-A302-4805-81F4-D3005E07A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861F71-4A8E-45C3-88DD-D54E94910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3F53E-2B9F-4212-9323-0D981297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D5E9A-E5F1-4B5E-BAD7-4797BE78D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7A9B1-D564-44C9-9DD9-32E608507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00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E084F-72A9-4971-9661-CB07A9F77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6DAD6-FCAA-4B6A-914A-C02C9D483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6B2BA-38D7-4189-BC0F-40A6BBB32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0E302-325D-48BB-8A2B-FBB0D5BAA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B0846-5887-477A-A942-F3591CB4E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6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0BF84D-48A1-48F6-AA64-E1DC7EBB26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62CC2-9E87-48ED-8E2B-D63B98161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CE29D-C19C-4F1B-AA52-D7ABD349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5EF0E-14A7-4498-A515-52DC95831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41456-7CCC-4568-895C-DF89D97A2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6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EC80D-A3AE-4B2C-8CE1-619B8839E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2C6B3-9EF6-4B91-8C27-EE44F69AC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F973A-11DD-4F15-88E9-CEA3E38DF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20177-44D2-42BA-AFE4-9ED01A0F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F33D2-4B8B-474C-848A-452DA0195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8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365A9-021E-4916-8EE6-3C9FF7C35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EB536-D480-4684-A68E-70119CF57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CFBAB-7F78-4294-9ECC-DCB71345F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6A9BB-33C4-4F83-BDFE-221CB8555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6CFD2-7555-499D-BFB1-9858C086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37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D02D1-553A-4533-BCFC-B3176C72F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DF9F4-DD0B-4483-A1A6-CB7E8A1F25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CEAC4-1095-4512-BEBC-58F357D8A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BF288D-98E2-4156-A2F9-4823A88E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B72A3-F3F5-4694-B431-902C870D3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804749-DE69-482A-BE32-75EA65889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18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2CEC1-F885-4E81-8D7C-7B3375426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56C02-D7F7-4D5F-AD31-D02B5A8DC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DBF43-5132-42E1-BE48-FA820F6677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E6AAD6-B2C0-497F-8EFF-394F9C6663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BAD900-2BF5-44A3-BADA-C4FC6B3B7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F98687-0C67-43FB-BDDF-7914CD05F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4B7083-0C24-426B-8114-9B733E875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90B5BA-C43E-456A-B298-85690F0CA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37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38C81-5987-450C-8DA0-4DC0A1FD7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7513B5-5E8E-499A-826D-6767CB7D9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A79250-BF91-4947-A411-3DBF91AF9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7E310D-B611-4DBA-BCCE-2804E2FA2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7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065678-8DC5-45F3-8C93-0E298291A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42CB44-A94D-4B4D-BD5D-CA192A68E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2B7D17-9517-4562-A22A-23AF909AF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3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F1C74-E031-4AC8-BCFC-D771AB678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60EA3-3A28-46C8-A760-8B5C6C2D5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8E84C8-D0E8-46A1-AC30-9DA27E1C2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C0877-F978-418C-9597-694FC79AA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FB602-BF0C-4824-B068-35F30DBDD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AA711-EBDD-4C14-BD74-E2C3A9330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7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B9E9B-CFA7-46B3-B164-DB9528D99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9F4A00-3DB2-4214-B712-18F05E95B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FE9D89-3C8E-44B1-93EA-3913B2AC8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0C7A6-1FDC-4FD3-8ED3-B7B11179C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88EAFD-2541-41B0-AD6B-5D9C749A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C7B54-A79C-4D01-9D6C-D2C1CA01F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91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40467-95DE-4789-8036-7D698DC8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611FF6-5EB1-4BCE-A355-C075EBC66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EE0C2-653B-489E-9628-A50ADCD3A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D9DC9-9757-42B4-95DE-B7356EF03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C1B36-0EB2-4BE4-BA13-00D41510F7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3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7C541-3B36-4574-99CB-573D6A2F8B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KRD412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8CEFCA-22CC-4907-A5BA-DC6D4C77C1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631" y="4628732"/>
            <a:ext cx="9144000" cy="633078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dirty="0"/>
              <a:t>준비 </a:t>
            </a:r>
            <a:r>
              <a:rPr lang="en-US" altLang="ko-KR" dirty="0"/>
              <a:t>4. </a:t>
            </a:r>
          </a:p>
          <a:p>
            <a:r>
              <a:rPr lang="ko-KR" altLang="en-US" dirty="0"/>
              <a:t>동거 결혼 제도의 대안인가</a:t>
            </a:r>
            <a:r>
              <a:rPr lang="en-US" altLang="ko-KR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986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 descr="A screenshot of a cell phone&#10;&#10;Description automatically generated">
            <a:extLst>
              <a:ext uri="{FF2B5EF4-FFF2-40B4-BE49-F238E27FC236}">
                <a16:creationId xmlns:a16="http://schemas.microsoft.com/office/drawing/2014/main" id="{ACA052F6-359C-4E85-9A1E-BCB86D459C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245" y="496154"/>
            <a:ext cx="12280245" cy="5262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908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9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KRD412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13</cp:revision>
  <dcterms:created xsi:type="dcterms:W3CDTF">2020-05-15T09:01:14Z</dcterms:created>
  <dcterms:modified xsi:type="dcterms:W3CDTF">2020-05-15T09:22:47Z</dcterms:modified>
</cp:coreProperties>
</file>