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58" r:id="rId4"/>
    <p:sldId id="259" r:id="rId5"/>
    <p:sldId id="262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0"/>
    <p:restoredTop sz="95046"/>
  </p:normalViewPr>
  <p:slideViewPr>
    <p:cSldViewPr snapToGrid="0">
      <p:cViewPr varScale="1">
        <p:scale>
          <a:sx n="91" d="100"/>
          <a:sy n="91" d="100"/>
        </p:scale>
        <p:origin x="50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92A50C-D36C-FCCE-6492-513E6FBAE7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435E2D7-B95C-4451-92A7-4EF9382896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F16BAE9-9A91-BF2D-A2FA-FABF8DFB8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4D1C6-685E-6945-A512-8577A045F1C2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CB1E1F4-081C-35F3-F053-121B9D523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BC137AA-7D8F-F3FF-0108-F2488E180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60615-CDE9-8F4C-AAE6-7F88E27204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3078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78A0DA-453F-82EB-72A6-43A047BA2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7C275E5-C949-1EF1-6962-74E61D0337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484FF38-1D7E-74FE-5852-183B3829B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4D1C6-685E-6945-A512-8577A045F1C2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A65706F-F75B-AA7B-F276-3E3DE636C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1922EB7-27DB-CC36-7B54-62C7ED4C5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60615-CDE9-8F4C-AAE6-7F88E27204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2775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7A12393F-DDBC-7937-CD70-81B6DE1582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B25539D-D6C8-C46C-8A06-62C57E3EEC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DC22627-804C-6250-4193-4867F71D9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4D1C6-685E-6945-A512-8577A045F1C2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C6EDE3-3D29-40BF-1905-E526C46AD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8CCCD56-123C-C197-2FD7-8B5F6A891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60615-CDE9-8F4C-AAE6-7F88E27204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3419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4D29E7-2C06-3CA7-3732-362801667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BAA6510-2037-3864-C62A-D1DB28276E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A64623A-B38B-600C-D6F0-8880DF0AD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4D1C6-685E-6945-A512-8577A045F1C2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14795-5B47-9179-11D2-8D3D88BED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6209EB3-5409-DAFC-8553-758F70BE6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60615-CDE9-8F4C-AAE6-7F88E27204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0581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FD8322E-CD9A-1F75-427B-1A03331FA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38FCA26-EB3D-CA60-0A6F-5755E312E8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CE4547A-94B1-612B-8313-38D8C22D0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4D1C6-685E-6945-A512-8577A045F1C2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240E149-D148-73A0-E81C-CBD7D934B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621E38E-387D-0A86-E01C-5BF37518C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60615-CDE9-8F4C-AAE6-7F88E27204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52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6FD6D1A-4EC3-01AE-1228-FE06F7984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1381620-58D6-CFF1-9893-0CCD1BA2CE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C7336A4-DD7C-7449-FC51-1FAE63445A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ADFB66B-3CC4-55A1-CF7F-0753334B2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4D1C6-685E-6945-A512-8577A045F1C2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C6D3D96-725E-3866-C9B0-36EFC5368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065A130-F772-FDE4-23D8-0497EED0F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60615-CDE9-8F4C-AAE6-7F88E27204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3903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E4BB59A-5109-82EB-E838-EA426BB4A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77F612-74C6-A8CE-C60E-0A6CA52628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7B4BFEA-E7B6-E494-A43D-5ECE74B27C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37B1C3DD-EA18-4E32-83D1-6D569F021C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E1C43A6-1887-B5BA-D061-A8FCC12607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F9BB2066-B57C-D865-B816-AABF472D1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4D1C6-685E-6945-A512-8577A045F1C2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E0DCD0F6-02B9-CAC6-4226-1AB70E1AA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521AC024-32B9-6A31-94AB-1769B4D62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60615-CDE9-8F4C-AAE6-7F88E27204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7927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FE550DD-4DD3-589E-8765-DA1E72F08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1A8D9BFA-128A-918F-AC0B-27D049E65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4D1C6-685E-6945-A512-8577A045F1C2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A6CD4F3-41E7-E2B2-3113-58FFB92D3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9F24976F-9BAA-27E5-64CF-C2DF8DFA1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60615-CDE9-8F4C-AAE6-7F88E27204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7352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CB1EB6C7-9FE0-FC2E-1625-19E639A30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4D1C6-685E-6945-A512-8577A045F1C2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6FFCFEF0-491B-6D65-ECD4-E1979135B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ECF9E88-8C71-D4E0-C20F-E776F3C93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60615-CDE9-8F4C-AAE6-7F88E27204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6918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CA7EA63-6194-03D6-B404-8FC5770F8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38E370E-C7EF-E29E-F9B4-924D73F717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E108C4C-2D0B-C00A-1A7D-AD47CA82BD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01D43CF-465B-8699-09A8-6B15D6DCD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4D1C6-685E-6945-A512-8577A045F1C2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DDCED04-458F-22DA-69BF-014366F8A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4836074-6078-31D8-70D1-57EE15BF4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60615-CDE9-8F4C-AAE6-7F88E27204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6056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20295DB-A044-AC69-E1EE-6401525FC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2D0CE08B-89E0-E0C4-5D77-24B10531F0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2D40C7D-6AD8-5AE8-B599-FB6D5E3D2F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20523B2-C91D-56EA-7DC7-D8117F168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4D1C6-685E-6945-A512-8577A045F1C2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F5592B1-DEB2-2660-997B-106B8DE87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80641B5-7FA4-E701-6B51-3791D7131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60615-CDE9-8F4C-AAE6-7F88E27204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9383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F59456E1-BB84-7C98-301F-6475B6A37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82B884E-8304-A17E-8699-B84B9612F0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0469275-9586-3DE2-9345-51368137CD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4D1C6-685E-6945-A512-8577A045F1C2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9B0260A-3F75-A365-B103-6D8A7125AE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78CB62B-683D-9C6E-F0E6-096B3E60B8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60615-CDE9-8F4C-AAE6-7F88E27204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7976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9E15C62-DA75-8AA4-02AD-167336D683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Mekan ve </a:t>
            </a:r>
            <a:r>
              <a:rPr lang="tr-TR" dirty="0" smtClean="0"/>
              <a:t>Siyaset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17332CA-9490-B723-1501-A0426517188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Konu 8</a:t>
            </a:r>
          </a:p>
          <a:p>
            <a:r>
              <a:rPr lang="tr-TR" dirty="0"/>
              <a:t>Kıvılcım Ertan</a:t>
            </a:r>
          </a:p>
        </p:txBody>
      </p:sp>
    </p:spTree>
    <p:extLst>
      <p:ext uri="{BB962C8B-B14F-4D97-AF65-F5344CB8AC3E}">
        <p14:creationId xmlns:p14="http://schemas.microsoft.com/office/powerpoint/2010/main" val="3652443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7017EC0-3F8A-B745-88DA-693D96B7F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Mekan ve Kent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5BF46F8-4167-524B-9641-78CE1D87C8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Kent, kendine özgü bir yaşam biçimidir.</a:t>
            </a:r>
          </a:p>
        </p:txBody>
      </p:sp>
    </p:spTree>
    <p:extLst>
      <p:ext uri="{BB962C8B-B14F-4D97-AF65-F5344CB8AC3E}">
        <p14:creationId xmlns:p14="http://schemas.microsoft.com/office/powerpoint/2010/main" val="1006207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A32B76-C8B1-76A4-F03A-CD639394D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Mekan ve Kent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30FCEE2-5044-14ED-0897-456DC14AA1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en-US" sz="2800" dirty="0" err="1"/>
              <a:t>Yazar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activist Jane </a:t>
            </a:r>
            <a:r>
              <a:rPr lang="en-US" sz="2800" dirty="0" err="1"/>
              <a:t>Jacobs’un</a:t>
            </a:r>
            <a:r>
              <a:rPr lang="en-US" sz="2800" dirty="0"/>
              <a:t> </a:t>
            </a:r>
            <a:r>
              <a:rPr lang="en-US" sz="2800" dirty="0" err="1"/>
              <a:t>ifadesiyle</a:t>
            </a:r>
            <a:r>
              <a:rPr lang="en-US" sz="2800" dirty="0"/>
              <a:t>), </a:t>
            </a:r>
            <a:r>
              <a:rPr lang="en-US" sz="2800" dirty="0" err="1"/>
              <a:t>kentler</a:t>
            </a:r>
            <a:r>
              <a:rPr lang="en-US" sz="2800" dirty="0"/>
              <a:t> </a:t>
            </a:r>
            <a:r>
              <a:rPr lang="en-US" sz="2800" dirty="0" err="1"/>
              <a:t>sürekli</a:t>
            </a:r>
            <a:r>
              <a:rPr lang="en-US" sz="2800" dirty="0"/>
              <a:t> </a:t>
            </a:r>
            <a:r>
              <a:rPr lang="en-US" sz="2800" dirty="0" err="1"/>
              <a:t>değişen</a:t>
            </a:r>
            <a:r>
              <a:rPr lang="en-US" sz="2800" dirty="0"/>
              <a:t>, </a:t>
            </a:r>
            <a:r>
              <a:rPr lang="en-US" sz="2800" dirty="0" err="1"/>
              <a:t>gelişen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iş</a:t>
            </a:r>
            <a:r>
              <a:rPr lang="en-US" sz="2800" dirty="0"/>
              <a:t> </a:t>
            </a:r>
            <a:r>
              <a:rPr lang="en-US" sz="2800" dirty="0" err="1"/>
              <a:t>bölümü</a:t>
            </a:r>
            <a:r>
              <a:rPr lang="en-US" sz="2800" dirty="0"/>
              <a:t> </a:t>
            </a:r>
            <a:r>
              <a:rPr lang="en-US" sz="2800" dirty="0" err="1"/>
              <a:t>çeşitliliğine</a:t>
            </a:r>
            <a:r>
              <a:rPr lang="en-US" sz="2800" dirty="0"/>
              <a:t> </a:t>
            </a:r>
            <a:r>
              <a:rPr lang="en-US" sz="2800" dirty="0" err="1"/>
              <a:t>sahip</a:t>
            </a:r>
            <a:r>
              <a:rPr lang="en-US" sz="2800" dirty="0"/>
              <a:t> </a:t>
            </a:r>
            <a:r>
              <a:rPr lang="en-US" sz="2800" dirty="0" err="1"/>
              <a:t>karmaşık</a:t>
            </a:r>
            <a:r>
              <a:rPr lang="en-US" sz="2800" dirty="0"/>
              <a:t> </a:t>
            </a:r>
            <a:r>
              <a:rPr lang="en-US" sz="2800" dirty="0" err="1"/>
              <a:t>yerlerdir</a:t>
            </a:r>
            <a:r>
              <a:rPr lang="en-US" sz="2800" dirty="0"/>
              <a:t> (Flint </a:t>
            </a:r>
            <a:r>
              <a:rPr lang="en-US" sz="2800" dirty="0" err="1"/>
              <a:t>ve</a:t>
            </a:r>
            <a:r>
              <a:rPr lang="en-US" sz="2800" dirty="0"/>
              <a:t> Taylor, 2014: 306).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110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1D6273-98C7-BBEC-0D7B-90CD0FD1F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Mekan ve Kent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A77C845-5C76-9A23-A6E8-EACB4CC90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en-US" sz="2800" dirty="0"/>
              <a:t>Kent </a:t>
            </a:r>
            <a:r>
              <a:rPr lang="en-US" sz="2800" dirty="0" err="1"/>
              <a:t>mekanı</a:t>
            </a:r>
            <a:r>
              <a:rPr lang="en-US" sz="2800" dirty="0"/>
              <a:t>, </a:t>
            </a:r>
            <a:r>
              <a:rPr lang="en-US" sz="2800" dirty="0" err="1"/>
              <a:t>yalnızca</a:t>
            </a:r>
            <a:r>
              <a:rPr lang="en-US" sz="2800" dirty="0"/>
              <a:t> </a:t>
            </a:r>
            <a:r>
              <a:rPr lang="en-US" sz="2800" dirty="0" err="1"/>
              <a:t>toplumsal</a:t>
            </a:r>
            <a:r>
              <a:rPr lang="en-US" sz="2800" dirty="0"/>
              <a:t> </a:t>
            </a:r>
            <a:r>
              <a:rPr lang="en-US" sz="2800" dirty="0" err="1"/>
              <a:t>hayatı</a:t>
            </a:r>
            <a:r>
              <a:rPr lang="en-US" sz="2800" dirty="0"/>
              <a:t> </a:t>
            </a:r>
            <a:r>
              <a:rPr lang="en-US" sz="2800" dirty="0" err="1"/>
              <a:t>içermekle</a:t>
            </a:r>
            <a:r>
              <a:rPr lang="en-US" sz="2800" dirty="0"/>
              <a:t> </a:t>
            </a:r>
            <a:r>
              <a:rPr lang="en-US" sz="2800" dirty="0" err="1"/>
              <a:t>kalmamakta</a:t>
            </a:r>
            <a:r>
              <a:rPr lang="en-US" sz="2800" dirty="0"/>
              <a:t>, </a:t>
            </a:r>
            <a:r>
              <a:rPr lang="en-US" sz="2800" dirty="0" err="1"/>
              <a:t>ekonomik</a:t>
            </a:r>
            <a:r>
              <a:rPr lang="en-US" sz="2800" dirty="0"/>
              <a:t>, </a:t>
            </a:r>
            <a:r>
              <a:rPr lang="en-US" sz="2800" dirty="0" err="1"/>
              <a:t>toplumsal</a:t>
            </a:r>
            <a:r>
              <a:rPr lang="en-US" sz="2800" dirty="0"/>
              <a:t>, </a:t>
            </a:r>
            <a:r>
              <a:rPr lang="en-US" sz="2800" dirty="0" err="1"/>
              <a:t>yönetsel</a:t>
            </a:r>
            <a:r>
              <a:rPr lang="en-US" sz="2800" dirty="0"/>
              <a:t>, </a:t>
            </a:r>
            <a:r>
              <a:rPr lang="en-US" sz="2800" dirty="0" err="1"/>
              <a:t>kültürel</a:t>
            </a:r>
            <a:r>
              <a:rPr lang="en-US" sz="2800" dirty="0"/>
              <a:t> </a:t>
            </a:r>
            <a:r>
              <a:rPr lang="en-US" sz="2800" dirty="0" err="1"/>
              <a:t>yeniden</a:t>
            </a:r>
            <a:r>
              <a:rPr lang="en-US" sz="2800" dirty="0"/>
              <a:t> </a:t>
            </a:r>
            <a:r>
              <a:rPr lang="en-US" sz="2800" dirty="0" err="1"/>
              <a:t>üretimi</a:t>
            </a:r>
            <a:r>
              <a:rPr lang="en-US" sz="2800" dirty="0"/>
              <a:t> </a:t>
            </a:r>
            <a:r>
              <a:rPr lang="en-US" sz="2800" dirty="0" err="1"/>
              <a:t>içeren</a:t>
            </a:r>
            <a:r>
              <a:rPr lang="en-US" sz="2800" dirty="0"/>
              <a:t> </a:t>
            </a:r>
            <a:r>
              <a:rPr lang="en-US" sz="2800" dirty="0" err="1"/>
              <a:t>değerleri</a:t>
            </a:r>
            <a:r>
              <a:rPr lang="en-US" sz="2800" dirty="0"/>
              <a:t> de </a:t>
            </a:r>
            <a:r>
              <a:rPr lang="en-US" sz="2800" dirty="0" err="1"/>
              <a:t>etkilemektedir</a:t>
            </a:r>
            <a:r>
              <a:rPr lang="en-US" sz="2800" dirty="0"/>
              <a:t>.</a:t>
            </a:r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0608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Mekan ve Kent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en-US" dirty="0" err="1" smtClean="0"/>
              <a:t>Kentsel</a:t>
            </a:r>
            <a:r>
              <a:rPr lang="en-US" dirty="0" smtClean="0"/>
              <a:t> </a:t>
            </a:r>
            <a:r>
              <a:rPr lang="en-US" dirty="0" err="1"/>
              <a:t>mekan</a:t>
            </a:r>
            <a:r>
              <a:rPr lang="en-US" dirty="0"/>
              <a:t> </a:t>
            </a:r>
            <a:r>
              <a:rPr lang="en-US" dirty="0" err="1"/>
              <a:t>siyaseti</a:t>
            </a:r>
            <a:r>
              <a:rPr lang="en-US" dirty="0"/>
              <a:t>, </a:t>
            </a:r>
            <a:r>
              <a:rPr lang="en-US" dirty="0" err="1"/>
              <a:t>kentin</a:t>
            </a:r>
            <a:r>
              <a:rPr lang="en-US" dirty="0"/>
              <a:t> </a:t>
            </a:r>
            <a:r>
              <a:rPr lang="en-US" dirty="0" err="1"/>
              <a:t>ekonomik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sembolik</a:t>
            </a:r>
            <a:r>
              <a:rPr lang="en-US" dirty="0"/>
              <a:t> </a:t>
            </a:r>
            <a:r>
              <a:rPr lang="en-US" dirty="0" err="1"/>
              <a:t>iddiaları</a:t>
            </a:r>
            <a:r>
              <a:rPr lang="en-US" dirty="0"/>
              <a:t> </a:t>
            </a:r>
            <a:r>
              <a:rPr lang="en-US" dirty="0" err="1"/>
              <a:t>aracılığı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de </a:t>
            </a:r>
            <a:r>
              <a:rPr lang="en-US" dirty="0" err="1"/>
              <a:t>gerçekleşir</a:t>
            </a:r>
            <a:r>
              <a:rPr lang="en-US" dirty="0"/>
              <a:t>. </a:t>
            </a:r>
            <a:r>
              <a:rPr lang="en-US" dirty="0" err="1"/>
              <a:t>Kentsel</a:t>
            </a:r>
            <a:r>
              <a:rPr lang="en-US" dirty="0"/>
              <a:t> </a:t>
            </a:r>
            <a:r>
              <a:rPr lang="en-US" dirty="0" err="1"/>
              <a:t>mekanlardaki</a:t>
            </a:r>
            <a:r>
              <a:rPr lang="en-US" dirty="0"/>
              <a:t> </a:t>
            </a:r>
            <a:r>
              <a:rPr lang="en-US" dirty="0" err="1"/>
              <a:t>ekonomik</a:t>
            </a:r>
            <a:r>
              <a:rPr lang="en-US" dirty="0"/>
              <a:t> </a:t>
            </a:r>
            <a:r>
              <a:rPr lang="en-US" dirty="0" err="1"/>
              <a:t>süreçlerin</a:t>
            </a:r>
            <a:r>
              <a:rPr lang="en-US" dirty="0"/>
              <a:t>, </a:t>
            </a:r>
            <a:r>
              <a:rPr lang="en-US" dirty="0" err="1"/>
              <a:t>kentin</a:t>
            </a:r>
            <a:r>
              <a:rPr lang="en-US" dirty="0"/>
              <a:t> </a:t>
            </a:r>
            <a:r>
              <a:rPr lang="en-US" dirty="0" err="1"/>
              <a:t>anlamı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temsili</a:t>
            </a:r>
            <a:r>
              <a:rPr lang="en-US" dirty="0"/>
              <a:t> </a:t>
            </a:r>
            <a:r>
              <a:rPr lang="en-US" dirty="0" err="1"/>
              <a:t>düzeylerinde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yansıtıldığı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de </a:t>
            </a:r>
            <a:r>
              <a:rPr lang="en-US" dirty="0" err="1"/>
              <a:t>ilgilidir</a:t>
            </a:r>
            <a:r>
              <a:rPr lang="en-US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47417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1B9B5F5-F08A-800E-FFC4-1A629D3E7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1461FBF-FFF0-0FD9-BBD3-4F90927AA1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en-US" sz="2800" dirty="0"/>
              <a:t>Flint, Colin </a:t>
            </a:r>
            <a:r>
              <a:rPr lang="en-US" sz="2800" dirty="0" err="1"/>
              <a:t>ve</a:t>
            </a:r>
            <a:r>
              <a:rPr lang="en-US" sz="2800" dirty="0"/>
              <a:t> Peter J. Taylor (2014), </a:t>
            </a:r>
            <a:r>
              <a:rPr lang="en-US" sz="2800" dirty="0" err="1"/>
              <a:t>Siyasi</a:t>
            </a:r>
            <a:r>
              <a:rPr lang="en-US" sz="2800" dirty="0"/>
              <a:t> </a:t>
            </a:r>
            <a:r>
              <a:rPr lang="en-US" sz="2800" dirty="0" err="1"/>
              <a:t>Coğrafya</a:t>
            </a:r>
            <a:r>
              <a:rPr lang="en-US" sz="2800" dirty="0"/>
              <a:t>, (</a:t>
            </a:r>
            <a:r>
              <a:rPr lang="en-US" sz="2800" dirty="0" err="1"/>
              <a:t>Çev</a:t>
            </a:r>
            <a:r>
              <a:rPr lang="en-US" sz="2800" dirty="0"/>
              <a:t>.: </a:t>
            </a:r>
            <a:r>
              <a:rPr lang="en-US" sz="2800" dirty="0" err="1"/>
              <a:t>Fulya</a:t>
            </a:r>
            <a:r>
              <a:rPr lang="en-US" sz="2800" dirty="0"/>
              <a:t> </a:t>
            </a:r>
            <a:r>
              <a:rPr lang="en-US" sz="2800" dirty="0" err="1"/>
              <a:t>Ereker</a:t>
            </a:r>
            <a:r>
              <a:rPr lang="en-US" sz="2800" dirty="0"/>
              <a:t>), Nobel </a:t>
            </a:r>
            <a:r>
              <a:rPr lang="en-US" sz="2800" dirty="0" err="1"/>
              <a:t>Akademik</a:t>
            </a:r>
            <a:r>
              <a:rPr lang="en-US" sz="2800" dirty="0"/>
              <a:t> </a:t>
            </a:r>
            <a:r>
              <a:rPr lang="en-US" sz="2800" dirty="0" err="1"/>
              <a:t>Yayıncılık</a:t>
            </a:r>
            <a:r>
              <a:rPr lang="en-US" sz="2800" dirty="0"/>
              <a:t>, Ankara</a:t>
            </a:r>
            <a:r>
              <a:rPr lang="en-US" sz="2800" dirty="0" smtClean="0"/>
              <a:t>.</a:t>
            </a:r>
            <a:endParaRPr lang="tr-TR" sz="2800" dirty="0" smtClean="0"/>
          </a:p>
          <a:p>
            <a:r>
              <a:rPr lang="en-US" dirty="0"/>
              <a:t>Fran </a:t>
            </a:r>
            <a:r>
              <a:rPr lang="en-US" dirty="0" err="1"/>
              <a:t>Tonkiss</a:t>
            </a:r>
            <a:r>
              <a:rPr lang="en-US" dirty="0"/>
              <a:t> (2005), Space, The City and Social Theory, Social Relations and Urban Forms, Polity Press, UK, </a:t>
            </a:r>
            <a:r>
              <a:rPr lang="en-US" dirty="0" smtClean="0"/>
              <a:t>USA</a:t>
            </a:r>
            <a:r>
              <a:rPr lang="tr-TR" dirty="0" smtClean="0"/>
              <a:t>.</a:t>
            </a:r>
            <a:endParaRPr lang="en-US" dirty="0"/>
          </a:p>
          <a:p>
            <a:endParaRPr lang="en-US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0527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161</Words>
  <Application>Microsoft Office PowerPoint</Application>
  <PresentationFormat>Geniş ekran</PresentationFormat>
  <Paragraphs>18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Mekan ve Siyaset</vt:lpstr>
      <vt:lpstr>Mekan ve Kent</vt:lpstr>
      <vt:lpstr>Mekan ve Kent</vt:lpstr>
      <vt:lpstr>Mekan ve Kent</vt:lpstr>
      <vt:lpstr>Mekan ve Kent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Mekan ve Kent</dc:title>
  <dc:creator>Kıvılcım Ertan</dc:creator>
  <cp:lastModifiedBy>KIVILCIM ERTAN</cp:lastModifiedBy>
  <cp:revision>6</cp:revision>
  <dcterms:created xsi:type="dcterms:W3CDTF">2023-10-29T15:51:38Z</dcterms:created>
  <dcterms:modified xsi:type="dcterms:W3CDTF">2023-11-03T10:25:22Z</dcterms:modified>
</cp:coreProperties>
</file>