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7" r:id="rId5"/>
    <p:sldId id="261" r:id="rId6"/>
    <p:sldId id="264" r:id="rId7"/>
    <p:sldId id="259" r:id="rId8"/>
    <p:sldId id="265" r:id="rId9"/>
    <p:sldId id="260" r:id="rId10"/>
    <p:sldId id="26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C56409-EA6F-409B-BAA5-0CC17743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CAC210C-179A-438D-B871-6161984A9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7CFE87-C872-4B56-9CBB-1E101694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3D474D-7D72-4BCA-82E2-A1786FFD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D18916-5C53-411D-9A8B-FF8175D0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4B1574-71FC-4F97-90BF-D442ED9B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3AF95B-D6E2-4683-A70F-7C52299A3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0CED23-0CD6-4B0E-BB96-0E110FEF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848E72-CB66-47BA-8A36-83C1BC04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43589D-B2AF-4189-9E8B-4C477FB9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68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F74AF0-E909-4879-AA4C-E15BDE097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58E20-95D1-4459-8AAD-BE76AE63E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1B81C1-9CAC-4B6C-8448-A9D18DE2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587BFE-A3DD-409E-911A-3D28DA2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49507B-A6AE-4D35-902C-84BC4BCA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38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40BAD8-F6BC-4F14-94B9-7792578E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EADF26-976D-4A05-8B97-1EEEDC068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1DD5C9-A420-427C-842E-8C3D702A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DF4523-DA86-43B0-9E46-74230A0C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1ED530-8CE1-4D37-82FB-2348FC7D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8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5297DC-F6BF-4A74-8ED0-72010601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9D82C2-745C-4F22-830C-3E21D9B9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F945BB-B4C9-4E4D-9877-3B2513A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6F14C9-6637-4BF7-8DC8-3DE516AA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E9B1CA-AC60-4E6E-A975-B50E70B3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72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A47804-8559-447C-9E47-30DD170E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4399F0-12A1-4E38-A946-29EBF8BD7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5D355D-EC79-41D3-A96A-82FB63D79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9AE89A9-E9C6-4C39-83F0-CFAADCD9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5FD155-3F23-469C-A33A-8212DCBB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FB0C99-B3EE-4CD3-83AD-0136A9A6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AB18E4-0DDD-44F5-80D5-E176A18F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B2CF8F-6A88-4A74-A9F1-EB7005B4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785C92-54AE-46A2-B232-93A400447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A123DF7-4E40-4670-8A4E-98D7DB731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501FAC-50C9-45DB-8281-C68910390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DD78232-E8F6-4C77-8EE3-503F7376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3280DA2-6843-4406-818B-B06A2413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AA724D4-6B86-4BD5-A4D4-9F6D4771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6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9319F9-9912-49DE-9D89-8FB5582D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AF781C-87A2-4A93-9F1A-267736E1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D9C799-AA15-4036-9BC2-13694F41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6161F7-44B9-48A1-BFA9-2C416206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7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B52393-29CB-4E27-9DB0-F7CA28A8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35BE94A-B835-4F2F-B95C-0BC62EC1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117940-3233-474D-9465-84C14887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6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5EEDB9-4F14-46F7-AABA-44B69C42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5BEA9-970F-4FAC-88E7-7A4A65DC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351D63-2B89-46F5-8298-284FC370C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0E369C-1E8A-4F04-A908-66099096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3E1A82-A4D7-453A-A98A-C6017F5C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229931-C911-4198-A821-7A495645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0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53F4D8-33C6-4E37-BEC8-A13F7954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1AF6E8C-F0F7-4EA2-8501-A5160E8B1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7A6229-0B69-4803-9DBC-423CF306A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EC82BD-4B1E-4E62-B759-15B957F4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9528C6-8AE4-4C63-9CA2-7FA98306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95B3BE-0D63-4514-9F77-843A5DD9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40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0483E2A-DB25-4759-AFE2-12BEB381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0D60CB-8186-4BA0-9103-785A2440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6AEAC3-AF64-49AE-9C7E-837961E06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398D-B328-45B7-9AF0-7BD15F2299B7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B09246-024E-409F-9A14-1A3FC6C1D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B47397-3227-4B40-A3B6-FD83A3AB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20F7-0A32-4B7B-BC50-DF431FCB69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75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F989C35-14DD-4AE9-8B77-2B2A5234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46055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84CE0AB-24EA-4C91-BD1D-13FD0E9F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0843"/>
            <a:ext cx="6096000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448149-1269-4DE8-A8C5-78C9BF1E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06" y="0"/>
            <a:ext cx="798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A2D101E-94BF-4B18-9DE2-7D70CA2D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0660"/>
            <a:ext cx="6096000" cy="4581790"/>
          </a:xfrm>
          <a:prstGeom prst="rect">
            <a:avLst/>
          </a:prstGeom>
        </p:spPr>
      </p:pic>
      <p:pic>
        <p:nvPicPr>
          <p:cNvPr id="4" name="Content Placeholder 3" descr="gr4.jpg">
            <a:extLst>
              <a:ext uri="{FF2B5EF4-FFF2-40B4-BE49-F238E27FC236}">
                <a16:creationId xmlns:a16="http://schemas.microsoft.com/office/drawing/2014/main" id="{441F03C1-C8AC-43D2-B385-0E7F5EB1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70" y="518925"/>
            <a:ext cx="5205412" cy="57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2D0A2A54-BA65-4CA1-B0CE-4CCE991F7341}"/>
              </a:ext>
            </a:extLst>
          </p:cNvPr>
          <p:cNvCxnSpPr/>
          <p:nvPr/>
        </p:nvCxnSpPr>
        <p:spPr>
          <a:xfrm>
            <a:off x="2958353" y="1398494"/>
            <a:ext cx="0" cy="30569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A4408996-2440-4FD5-B36F-E00E1D96EB9E}"/>
              </a:ext>
            </a:extLst>
          </p:cNvPr>
          <p:cNvCxnSpPr/>
          <p:nvPr/>
        </p:nvCxnSpPr>
        <p:spPr>
          <a:xfrm>
            <a:off x="2913528" y="4446494"/>
            <a:ext cx="478715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rbest Form: Şekil 18">
            <a:extLst>
              <a:ext uri="{FF2B5EF4-FFF2-40B4-BE49-F238E27FC236}">
                <a16:creationId xmlns:a16="http://schemas.microsoft.com/office/drawing/2014/main" id="{DCA09A6C-9AC2-4EEC-B128-8B6F9482341D}"/>
              </a:ext>
            </a:extLst>
          </p:cNvPr>
          <p:cNvSpPr/>
          <p:nvPr/>
        </p:nvSpPr>
        <p:spPr>
          <a:xfrm>
            <a:off x="3343835" y="3227178"/>
            <a:ext cx="4222377" cy="744197"/>
          </a:xfrm>
          <a:custGeom>
            <a:avLst/>
            <a:gdLst>
              <a:gd name="connsiteX0" fmla="*/ 0 w 4222377"/>
              <a:gd name="connsiteY0" fmla="*/ 699363 h 744197"/>
              <a:gd name="connsiteX1" fmla="*/ 1272989 w 4222377"/>
              <a:gd name="connsiteY1" fmla="*/ 116 h 744197"/>
              <a:gd name="connsiteX2" fmla="*/ 2949389 w 4222377"/>
              <a:gd name="connsiteY2" fmla="*/ 744187 h 744197"/>
              <a:gd name="connsiteX3" fmla="*/ 4222377 w 4222377"/>
              <a:gd name="connsiteY3" fmla="*/ 18046 h 7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377" h="744197">
                <a:moveTo>
                  <a:pt x="0" y="699363"/>
                </a:moveTo>
                <a:cubicBezTo>
                  <a:pt x="390712" y="346004"/>
                  <a:pt x="781424" y="-7355"/>
                  <a:pt x="1272989" y="116"/>
                </a:cubicBezTo>
                <a:cubicBezTo>
                  <a:pt x="1764554" y="7587"/>
                  <a:pt x="2457824" y="741199"/>
                  <a:pt x="2949389" y="744187"/>
                </a:cubicBezTo>
                <a:cubicBezTo>
                  <a:pt x="3440954" y="747175"/>
                  <a:pt x="4019177" y="133093"/>
                  <a:pt x="4222377" y="1804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Serbest Form: Şekil 19">
            <a:extLst>
              <a:ext uri="{FF2B5EF4-FFF2-40B4-BE49-F238E27FC236}">
                <a16:creationId xmlns:a16="http://schemas.microsoft.com/office/drawing/2014/main" id="{CDC8296E-CEAA-46C8-841E-F6F28A6B89D0}"/>
              </a:ext>
            </a:extLst>
          </p:cNvPr>
          <p:cNvSpPr/>
          <p:nvPr/>
        </p:nvSpPr>
        <p:spPr>
          <a:xfrm>
            <a:off x="3333792" y="3177132"/>
            <a:ext cx="4223455" cy="776399"/>
          </a:xfrm>
          <a:custGeom>
            <a:avLst/>
            <a:gdLst>
              <a:gd name="connsiteX0" fmla="*/ 1079 w 4223455"/>
              <a:gd name="connsiteY0" fmla="*/ 157739 h 776399"/>
              <a:gd name="connsiteX1" fmla="*/ 296914 w 4223455"/>
              <a:gd name="connsiteY1" fmla="*/ 41197 h 776399"/>
              <a:gd name="connsiteX2" fmla="*/ 1829879 w 4223455"/>
              <a:gd name="connsiteY2" fmla="*/ 776303 h 776399"/>
              <a:gd name="connsiteX3" fmla="*/ 3407667 w 4223455"/>
              <a:gd name="connsiteY3" fmla="*/ 94986 h 776399"/>
              <a:gd name="connsiteX4" fmla="*/ 4223455 w 4223455"/>
              <a:gd name="connsiteY4" fmla="*/ 328068 h 7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455" h="776399">
                <a:moveTo>
                  <a:pt x="1079" y="157739"/>
                </a:moveTo>
                <a:cubicBezTo>
                  <a:pt x="-3404" y="47921"/>
                  <a:pt x="-7886" y="-61897"/>
                  <a:pt x="296914" y="41197"/>
                </a:cubicBezTo>
                <a:cubicBezTo>
                  <a:pt x="601714" y="144291"/>
                  <a:pt x="1311420" y="767338"/>
                  <a:pt x="1829879" y="776303"/>
                </a:cubicBezTo>
                <a:cubicBezTo>
                  <a:pt x="2348338" y="785268"/>
                  <a:pt x="3008738" y="169692"/>
                  <a:pt x="3407667" y="94986"/>
                </a:cubicBezTo>
                <a:cubicBezTo>
                  <a:pt x="3806596" y="20280"/>
                  <a:pt x="4015025" y="174174"/>
                  <a:pt x="4223455" y="328068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AC574B96-C43E-4BF6-8EA4-E9224AB1F41B}"/>
              </a:ext>
            </a:extLst>
          </p:cNvPr>
          <p:cNvSpPr/>
          <p:nvPr/>
        </p:nvSpPr>
        <p:spPr>
          <a:xfrm>
            <a:off x="3254188" y="3218213"/>
            <a:ext cx="152398" cy="20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766C093-422D-4E7E-B95E-616191F8CD66}"/>
              </a:ext>
            </a:extLst>
          </p:cNvPr>
          <p:cNvSpPr txBox="1"/>
          <p:nvPr/>
        </p:nvSpPr>
        <p:spPr>
          <a:xfrm>
            <a:off x="3343835" y="286870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LH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56E69EE9-AB8C-4A58-AF0D-17A39A900156}"/>
              </a:ext>
            </a:extLst>
          </p:cNvPr>
          <p:cNvSpPr txBox="1"/>
          <p:nvPr/>
        </p:nvSpPr>
        <p:spPr>
          <a:xfrm>
            <a:off x="3408757" y="380551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3425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6DF5DBD-CD67-4B68-86D5-1523CB62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16" y="1190312"/>
            <a:ext cx="6754168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3DC73FB-DB0B-47A8-82D7-DB2BC7FF2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38" y="484094"/>
            <a:ext cx="8690850" cy="58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b 5: section of the ovary of the mare Diagram | Quizlet">
            <a:extLst>
              <a:ext uri="{FF2B5EF4-FFF2-40B4-BE49-F238E27FC236}">
                <a16:creationId xmlns:a16="http://schemas.microsoft.com/office/drawing/2014/main" id="{FFEF823B-CFCE-4AA8-8935-E7C2EA0C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31" y="1124502"/>
            <a:ext cx="7423337" cy="46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6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16CE0D9-A719-464A-AF54-BA6D674C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83" y="1242707"/>
            <a:ext cx="3820058" cy="437258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E78BC2E-5B9F-4DB4-B928-BE519F10A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24" y="756863"/>
            <a:ext cx="4839375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3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111111111111feedbackfemale.jpg">
            <a:extLst>
              <a:ext uri="{FF2B5EF4-FFF2-40B4-BE49-F238E27FC236}">
                <a16:creationId xmlns:a16="http://schemas.microsoft.com/office/drawing/2014/main" id="{5A666339-3477-412F-A638-A96DFC54F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1038" y="239734"/>
            <a:ext cx="7726362" cy="5795941"/>
          </a:xfrm>
        </p:spPr>
      </p:pic>
    </p:spTree>
    <p:extLst>
      <p:ext uri="{BB962C8B-B14F-4D97-AF65-F5344CB8AC3E}">
        <p14:creationId xmlns:p14="http://schemas.microsoft.com/office/powerpoint/2010/main" val="414474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7D64064-9C92-4C36-BE3C-AECBBBD8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" y="156882"/>
            <a:ext cx="12162399" cy="6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7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</Words>
  <Application>Microsoft Office PowerPoint</Application>
  <PresentationFormat>Geniş ekran</PresentationFormat>
  <Paragraphs>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12</cp:revision>
  <dcterms:created xsi:type="dcterms:W3CDTF">2023-11-02T06:46:33Z</dcterms:created>
  <dcterms:modified xsi:type="dcterms:W3CDTF">2023-11-02T09:56:20Z</dcterms:modified>
</cp:coreProperties>
</file>