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8" r:id="rId4"/>
    <p:sldId id="257" r:id="rId5"/>
    <p:sldId id="261" r:id="rId6"/>
    <p:sldId id="264" r:id="rId7"/>
    <p:sldId id="259" r:id="rId8"/>
    <p:sldId id="265" r:id="rId9"/>
    <p:sldId id="260" r:id="rId10"/>
    <p:sldId id="262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954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6C56409-EA6F-409B-BAA5-0CC1774335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CAC210C-179A-438D-B871-6161984A90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17CFE87-C872-4B56-9CBB-1E1016942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E398D-B328-45B7-9AF0-7BD15F2299B7}" type="datetimeFigureOut">
              <a:rPr lang="tr-TR" smtClean="0"/>
              <a:t>2.11.2023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73D474D-7D72-4BCA-82E2-A1786FFD7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1D18916-5C53-411D-9A8B-FF8175D0A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20F7-0A32-4B7B-BC50-DF431FCB69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468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4B1574-71FC-4F97-90BF-D442ED9BD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33AF95B-D6E2-4683-A70F-7C52299A36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70CED23-0CD6-4B0E-BB96-0E110FEFA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E398D-B328-45B7-9AF0-7BD15F2299B7}" type="datetimeFigureOut">
              <a:rPr lang="tr-TR" smtClean="0"/>
              <a:t>2.11.2023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7848E72-CB66-47BA-8A36-83C1BC04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43589D-B2AF-4189-9E8B-4C477FB9E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20F7-0A32-4B7B-BC50-DF431FCB69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4681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8F74AF0-E909-4879-AA4C-E15BDE0977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2358E20-95D1-4459-8AAD-BE76AE63EE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41B81C1-9CAC-4B6C-8448-A9D18DE2A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E398D-B328-45B7-9AF0-7BD15F2299B7}" type="datetimeFigureOut">
              <a:rPr lang="tr-TR" smtClean="0"/>
              <a:t>2.11.2023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8587BFE-A3DD-409E-911A-3D28DA262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49507B-A6AE-4D35-902C-84BC4BCA5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20F7-0A32-4B7B-BC50-DF431FCB69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4389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40BAD8-F6BC-4F14-94B9-7792578EA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EADF26-976D-4A05-8B97-1EEEDC068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B1DD5C9-A420-427C-842E-8C3D702A1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E398D-B328-45B7-9AF0-7BD15F2299B7}" type="datetimeFigureOut">
              <a:rPr lang="tr-TR" smtClean="0"/>
              <a:t>2.11.2023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1DF4523-DA86-43B0-9E46-74230A0C8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C1ED530-8CE1-4D37-82FB-2348FC7D6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20F7-0A32-4B7B-BC50-DF431FCB69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865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F5297DC-F6BF-4A74-8ED0-720106012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E9D82C2-745C-4F22-830C-3E21D9B981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BF945BB-B4C9-4E4D-9877-3B2513A86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E398D-B328-45B7-9AF0-7BD15F2299B7}" type="datetimeFigureOut">
              <a:rPr lang="tr-TR" smtClean="0"/>
              <a:t>2.11.2023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86F14C9-6637-4BF7-8DC8-3DE516AA4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E9B1CA-AC60-4E6E-A975-B50E70B31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20F7-0A32-4B7B-BC50-DF431FCB69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3722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A47804-8559-447C-9E47-30DD170E5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E4399F0-12A1-4E38-A946-29EBF8BD79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F5D355D-EC79-41D3-A96A-82FB63D79C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9AE89A9-E9C6-4C39-83F0-CFAADCD9B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E398D-B328-45B7-9AF0-7BD15F2299B7}" type="datetimeFigureOut">
              <a:rPr lang="tr-TR" smtClean="0"/>
              <a:t>2.11.2023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95FD155-3F23-469C-A33A-8212DCBBA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9FB0C99-B3EE-4CD3-83AD-0136A9A68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20F7-0A32-4B7B-BC50-DF431FCB69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349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AB18E4-0DDD-44F5-80D5-E176A18F3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EB2CF8F-6A88-4A74-A9F1-EB7005B470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6785C92-54AE-46A2-B232-93A4004479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A123DF7-4E40-4670-8A4E-98D7DB7314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1501FAC-50C9-45DB-8281-C68910390B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DD78232-E8F6-4C77-8EE3-503F73767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E398D-B328-45B7-9AF0-7BD15F2299B7}" type="datetimeFigureOut">
              <a:rPr lang="tr-TR" smtClean="0"/>
              <a:t>2.11.2023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43280DA2-6843-4406-818B-B06A24131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AAA724D4-6B86-4BD5-A4D4-9F6D4771E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20F7-0A32-4B7B-BC50-DF431FCB69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7600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9319F9-9912-49DE-9D89-8FB5582D8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80AF781C-87A2-4A93-9F1A-267736E1D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E398D-B328-45B7-9AF0-7BD15F2299B7}" type="datetimeFigureOut">
              <a:rPr lang="tr-TR" smtClean="0"/>
              <a:t>2.11.2023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BD9C799-AA15-4036-9BC2-13694F416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56161F7-44B9-48A1-BFA9-2C4162064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20F7-0A32-4B7B-BC50-DF431FCB69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576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70B52393-29CB-4E27-9DB0-F7CA28A8B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E398D-B328-45B7-9AF0-7BD15F2299B7}" type="datetimeFigureOut">
              <a:rPr lang="tr-TR" smtClean="0"/>
              <a:t>2.11.2023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435BE94A-B835-4F2F-B95C-0BC62EC1D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8117940-3233-474D-9465-84C14887F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20F7-0A32-4B7B-BC50-DF431FCB69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9653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5EEDB9-4F14-46F7-AABA-44B69C42E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205BEA9-970F-4FAC-88E7-7A4A65DC86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D351D63-2B89-46F5-8298-284FC370C2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C0E369C-1E8A-4F04-A908-660990963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E398D-B328-45B7-9AF0-7BD15F2299B7}" type="datetimeFigureOut">
              <a:rPr lang="tr-TR" smtClean="0"/>
              <a:t>2.11.2023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03E1A82-A4D7-453A-A98A-C6017F5C8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8229931-C911-4198-A821-7A4956459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20F7-0A32-4B7B-BC50-DF431FCB69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9033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D53F4D8-33C6-4E37-BEC8-A13F79549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71AF6E8C-F0F7-4EA2-8501-A5160E8B17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E7A6229-0B69-4803-9DBC-423CF306AF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3EC82BD-4B1E-4E62-B759-15B957F42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E398D-B328-45B7-9AF0-7BD15F2299B7}" type="datetimeFigureOut">
              <a:rPr lang="tr-TR" smtClean="0"/>
              <a:t>2.11.2023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39528C6-8AE4-4C63-9CA2-7FA983061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295B3BE-0D63-4514-9F77-843A5DD94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E20F7-0A32-4B7B-BC50-DF431FCB69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0402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30483E2A-DB25-4759-AFE2-12BEB3810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E0D60CB-8186-4BA0-9103-785A2440C0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96AEAC3-AF64-49AE-9C7E-837961E06C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E398D-B328-45B7-9AF0-7BD15F2299B7}" type="datetimeFigureOut">
              <a:rPr lang="tr-TR" smtClean="0"/>
              <a:t>2.11.2023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EB09246-024E-409F-9A14-1A3FC6C1D9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3B47397-3227-4B40-A3B6-FD83A3AB5A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E20F7-0A32-4B7B-BC50-DF431FCB69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6757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CF989C35-14DD-4AE9-8B77-2B2A52343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46055" cy="685800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184CE0AB-24EA-4C91-BD1D-13FD0E9F4F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950843"/>
            <a:ext cx="6096000" cy="495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8370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4E448149-1269-4DE8-A8C5-78C9BF1E70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3606" y="0"/>
            <a:ext cx="79847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134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7A2D101E-94BF-4B18-9DE2-7D70CA2DFE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250660"/>
            <a:ext cx="6096000" cy="4581790"/>
          </a:xfrm>
          <a:prstGeom prst="rect">
            <a:avLst/>
          </a:prstGeom>
        </p:spPr>
      </p:pic>
      <p:pic>
        <p:nvPicPr>
          <p:cNvPr id="4" name="Content Placeholder 3" descr="gr4.jpg">
            <a:extLst>
              <a:ext uri="{FF2B5EF4-FFF2-40B4-BE49-F238E27FC236}">
                <a16:creationId xmlns:a16="http://schemas.microsoft.com/office/drawing/2014/main" id="{441F03C1-C8AC-43D2-B385-0E7F5EB14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4070" y="518925"/>
            <a:ext cx="5205412" cy="576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191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Düz Bağlayıcı 8">
            <a:extLst>
              <a:ext uri="{FF2B5EF4-FFF2-40B4-BE49-F238E27FC236}">
                <a16:creationId xmlns:a16="http://schemas.microsoft.com/office/drawing/2014/main" id="{2D0A2A54-BA65-4CA1-B0CE-4CCE991F7341}"/>
              </a:ext>
            </a:extLst>
          </p:cNvPr>
          <p:cNvCxnSpPr/>
          <p:nvPr/>
        </p:nvCxnSpPr>
        <p:spPr>
          <a:xfrm>
            <a:off x="2958353" y="1398494"/>
            <a:ext cx="0" cy="305696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Bağlayıcı 10">
            <a:extLst>
              <a:ext uri="{FF2B5EF4-FFF2-40B4-BE49-F238E27FC236}">
                <a16:creationId xmlns:a16="http://schemas.microsoft.com/office/drawing/2014/main" id="{A4408996-2440-4FD5-B36F-E00E1D96EB9E}"/>
              </a:ext>
            </a:extLst>
          </p:cNvPr>
          <p:cNvCxnSpPr/>
          <p:nvPr/>
        </p:nvCxnSpPr>
        <p:spPr>
          <a:xfrm>
            <a:off x="2913528" y="4446494"/>
            <a:ext cx="478715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erbest Form: Şekil 18">
            <a:extLst>
              <a:ext uri="{FF2B5EF4-FFF2-40B4-BE49-F238E27FC236}">
                <a16:creationId xmlns:a16="http://schemas.microsoft.com/office/drawing/2014/main" id="{DCA09A6C-9AC2-4EEC-B128-8B6F9482341D}"/>
              </a:ext>
            </a:extLst>
          </p:cNvPr>
          <p:cNvSpPr/>
          <p:nvPr/>
        </p:nvSpPr>
        <p:spPr>
          <a:xfrm>
            <a:off x="3343835" y="3227178"/>
            <a:ext cx="4222377" cy="744197"/>
          </a:xfrm>
          <a:custGeom>
            <a:avLst/>
            <a:gdLst>
              <a:gd name="connsiteX0" fmla="*/ 0 w 4222377"/>
              <a:gd name="connsiteY0" fmla="*/ 699363 h 744197"/>
              <a:gd name="connsiteX1" fmla="*/ 1272989 w 4222377"/>
              <a:gd name="connsiteY1" fmla="*/ 116 h 744197"/>
              <a:gd name="connsiteX2" fmla="*/ 2949389 w 4222377"/>
              <a:gd name="connsiteY2" fmla="*/ 744187 h 744197"/>
              <a:gd name="connsiteX3" fmla="*/ 4222377 w 4222377"/>
              <a:gd name="connsiteY3" fmla="*/ 18046 h 744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22377" h="744197">
                <a:moveTo>
                  <a:pt x="0" y="699363"/>
                </a:moveTo>
                <a:cubicBezTo>
                  <a:pt x="390712" y="346004"/>
                  <a:pt x="781424" y="-7355"/>
                  <a:pt x="1272989" y="116"/>
                </a:cubicBezTo>
                <a:cubicBezTo>
                  <a:pt x="1764554" y="7587"/>
                  <a:pt x="2457824" y="741199"/>
                  <a:pt x="2949389" y="744187"/>
                </a:cubicBezTo>
                <a:cubicBezTo>
                  <a:pt x="3440954" y="747175"/>
                  <a:pt x="4019177" y="133093"/>
                  <a:pt x="4222377" y="18046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0" name="Serbest Form: Şekil 19">
            <a:extLst>
              <a:ext uri="{FF2B5EF4-FFF2-40B4-BE49-F238E27FC236}">
                <a16:creationId xmlns:a16="http://schemas.microsoft.com/office/drawing/2014/main" id="{CDC8296E-CEAA-46C8-841E-F6F28A6B89D0}"/>
              </a:ext>
            </a:extLst>
          </p:cNvPr>
          <p:cNvSpPr/>
          <p:nvPr/>
        </p:nvSpPr>
        <p:spPr>
          <a:xfrm>
            <a:off x="3333792" y="3177132"/>
            <a:ext cx="4223455" cy="776399"/>
          </a:xfrm>
          <a:custGeom>
            <a:avLst/>
            <a:gdLst>
              <a:gd name="connsiteX0" fmla="*/ 1079 w 4223455"/>
              <a:gd name="connsiteY0" fmla="*/ 157739 h 776399"/>
              <a:gd name="connsiteX1" fmla="*/ 296914 w 4223455"/>
              <a:gd name="connsiteY1" fmla="*/ 41197 h 776399"/>
              <a:gd name="connsiteX2" fmla="*/ 1829879 w 4223455"/>
              <a:gd name="connsiteY2" fmla="*/ 776303 h 776399"/>
              <a:gd name="connsiteX3" fmla="*/ 3407667 w 4223455"/>
              <a:gd name="connsiteY3" fmla="*/ 94986 h 776399"/>
              <a:gd name="connsiteX4" fmla="*/ 4223455 w 4223455"/>
              <a:gd name="connsiteY4" fmla="*/ 328068 h 776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23455" h="776399">
                <a:moveTo>
                  <a:pt x="1079" y="157739"/>
                </a:moveTo>
                <a:cubicBezTo>
                  <a:pt x="-3404" y="47921"/>
                  <a:pt x="-7886" y="-61897"/>
                  <a:pt x="296914" y="41197"/>
                </a:cubicBezTo>
                <a:cubicBezTo>
                  <a:pt x="601714" y="144291"/>
                  <a:pt x="1311420" y="767338"/>
                  <a:pt x="1829879" y="776303"/>
                </a:cubicBezTo>
                <a:cubicBezTo>
                  <a:pt x="2348338" y="785268"/>
                  <a:pt x="3008738" y="169692"/>
                  <a:pt x="3407667" y="94986"/>
                </a:cubicBezTo>
                <a:cubicBezTo>
                  <a:pt x="3806596" y="20280"/>
                  <a:pt x="4015025" y="174174"/>
                  <a:pt x="4223455" y="328068"/>
                </a:cubicBezTo>
              </a:path>
            </a:pathLst>
          </a:custGeom>
          <a:noFill/>
          <a:ln w="381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Dikdörtgen 20">
            <a:extLst>
              <a:ext uri="{FF2B5EF4-FFF2-40B4-BE49-F238E27FC236}">
                <a16:creationId xmlns:a16="http://schemas.microsoft.com/office/drawing/2014/main" id="{AC574B96-C43E-4BF6-8EA4-E9224AB1F41B}"/>
              </a:ext>
            </a:extLst>
          </p:cNvPr>
          <p:cNvSpPr/>
          <p:nvPr/>
        </p:nvSpPr>
        <p:spPr>
          <a:xfrm>
            <a:off x="3254188" y="3218213"/>
            <a:ext cx="152398" cy="2018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C766C093-422D-4E7E-B95E-616191F8CD66}"/>
              </a:ext>
            </a:extLst>
          </p:cNvPr>
          <p:cNvSpPr txBox="1"/>
          <p:nvPr/>
        </p:nvSpPr>
        <p:spPr>
          <a:xfrm>
            <a:off x="3343835" y="2868706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LH</a:t>
            </a:r>
          </a:p>
        </p:txBody>
      </p: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56E69EE9-AB8C-4A58-AF0D-17A39A900156}"/>
              </a:ext>
            </a:extLst>
          </p:cNvPr>
          <p:cNvSpPr txBox="1"/>
          <p:nvPr/>
        </p:nvSpPr>
        <p:spPr>
          <a:xfrm>
            <a:off x="3408757" y="3805515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1834253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D6DF5DBD-CD67-4B68-86D5-1523CB62A1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8916" y="1190312"/>
            <a:ext cx="6754168" cy="447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728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F3DC73FB-DB0B-47A8-82D7-DB2BC7FF2B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6138" y="484094"/>
            <a:ext cx="8690850" cy="585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60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ab 5: section of the ovary of the mare Diagram | Quizlet">
            <a:extLst>
              <a:ext uri="{FF2B5EF4-FFF2-40B4-BE49-F238E27FC236}">
                <a16:creationId xmlns:a16="http://schemas.microsoft.com/office/drawing/2014/main" id="{FFEF823B-CFCE-4AA8-8935-E7C2EA0C1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4331" y="1124502"/>
            <a:ext cx="7423337" cy="460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2163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916CE0D9-A719-464A-AF54-BA6D674C3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583" y="1242707"/>
            <a:ext cx="3820058" cy="4372585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9E78BC2E-5B9F-4DB4-B928-BE519F10AA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5724" y="756863"/>
            <a:ext cx="4839375" cy="534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530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11111111111111feedbackfemale.jpg">
            <a:extLst>
              <a:ext uri="{FF2B5EF4-FFF2-40B4-BE49-F238E27FC236}">
                <a16:creationId xmlns:a16="http://schemas.microsoft.com/office/drawing/2014/main" id="{5A666339-3477-412F-A638-A96DFC54FD2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51038" y="239734"/>
            <a:ext cx="7726362" cy="5795941"/>
          </a:xfrm>
        </p:spPr>
      </p:pic>
    </p:spTree>
    <p:extLst>
      <p:ext uri="{BB962C8B-B14F-4D97-AF65-F5344CB8AC3E}">
        <p14:creationId xmlns:p14="http://schemas.microsoft.com/office/powerpoint/2010/main" val="4144743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17D64064-9C92-4C36-BE3C-AECBBBD85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00" y="156882"/>
            <a:ext cx="12162399" cy="6544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7077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2</Words>
  <Application>Microsoft Office PowerPoint</Application>
  <PresentationFormat>Geniş ekran</PresentationFormat>
  <Paragraphs>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12</cp:revision>
  <dcterms:created xsi:type="dcterms:W3CDTF">2023-11-02T06:46:33Z</dcterms:created>
  <dcterms:modified xsi:type="dcterms:W3CDTF">2023-11-02T09:56:20Z</dcterms:modified>
</cp:coreProperties>
</file>