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DAE2AD-DEB1-4F6A-8C60-884286811BC7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BA867592-695D-4280-8622-2AFF2A1D794D}">
      <dgm:prSet phldrT="[Metin]"/>
      <dgm:spPr/>
      <dgm:t>
        <a:bodyPr/>
        <a:lstStyle/>
        <a:p>
          <a:r>
            <a:rPr lang="tr-TR" dirty="0" smtClean="0"/>
            <a:t>Tek seferde örnek olay incelemesi</a:t>
          </a:r>
          <a:endParaRPr lang="tr-TR" dirty="0"/>
        </a:p>
      </dgm:t>
    </dgm:pt>
    <dgm:pt modelId="{3C81EC99-F725-4D5E-A893-42ADDA4CE9CE}" type="parTrans" cxnId="{B8EE75FC-BD16-478E-8E73-02774FE0C251}">
      <dgm:prSet/>
      <dgm:spPr/>
      <dgm:t>
        <a:bodyPr/>
        <a:lstStyle/>
        <a:p>
          <a:endParaRPr lang="tr-TR"/>
        </a:p>
      </dgm:t>
    </dgm:pt>
    <dgm:pt modelId="{A5CB64B1-9F4A-4AB6-9DF0-8C64C15383F6}" type="sibTrans" cxnId="{B8EE75FC-BD16-478E-8E73-02774FE0C251}">
      <dgm:prSet/>
      <dgm:spPr/>
      <dgm:t>
        <a:bodyPr/>
        <a:lstStyle/>
        <a:p>
          <a:endParaRPr lang="tr-TR"/>
        </a:p>
      </dgm:t>
    </dgm:pt>
    <dgm:pt modelId="{FA7DC8B1-97A1-4CC7-8B03-3FAA2CF084D8}">
      <dgm:prSet phldrT="[Metin]"/>
      <dgm:spPr/>
      <dgm:t>
        <a:bodyPr/>
        <a:lstStyle/>
        <a:p>
          <a:r>
            <a:rPr lang="tr-TR" dirty="0" smtClean="0"/>
            <a:t>Tek gruplu </a:t>
          </a:r>
          <a:r>
            <a:rPr lang="tr-TR" dirty="0" err="1" smtClean="0"/>
            <a:t>öntest</a:t>
          </a:r>
          <a:r>
            <a:rPr lang="tr-TR" dirty="0" smtClean="0"/>
            <a:t>-</a:t>
          </a:r>
          <a:r>
            <a:rPr lang="tr-TR" dirty="0" err="1" smtClean="0"/>
            <a:t>sontestli</a:t>
          </a:r>
          <a:r>
            <a:rPr lang="tr-TR" dirty="0" smtClean="0"/>
            <a:t> tasarım</a:t>
          </a:r>
          <a:endParaRPr lang="tr-TR" dirty="0"/>
        </a:p>
      </dgm:t>
    </dgm:pt>
    <dgm:pt modelId="{6B5FF05F-9CF7-454E-AA01-2F30BA61AB43}" type="parTrans" cxnId="{9AEF61F6-A5B2-491B-9FD1-8CA935E60AA8}">
      <dgm:prSet/>
      <dgm:spPr/>
      <dgm:t>
        <a:bodyPr/>
        <a:lstStyle/>
        <a:p>
          <a:endParaRPr lang="tr-TR"/>
        </a:p>
      </dgm:t>
    </dgm:pt>
    <dgm:pt modelId="{9AEF278A-865C-464E-8F06-DE7556DF5EDF}" type="sibTrans" cxnId="{9AEF61F6-A5B2-491B-9FD1-8CA935E60AA8}">
      <dgm:prSet/>
      <dgm:spPr/>
      <dgm:t>
        <a:bodyPr/>
        <a:lstStyle/>
        <a:p>
          <a:endParaRPr lang="tr-TR"/>
        </a:p>
      </dgm:t>
    </dgm:pt>
    <dgm:pt modelId="{9AA49EE7-6FC0-431E-A3D0-DEA0C80643BB}">
      <dgm:prSet phldrT="[Metin]"/>
      <dgm:spPr/>
      <dgm:t>
        <a:bodyPr/>
        <a:lstStyle/>
        <a:p>
          <a:r>
            <a:rPr lang="tr-TR" dirty="0" smtClean="0"/>
            <a:t>Statik grup karşılaştırması</a:t>
          </a:r>
          <a:endParaRPr lang="tr-TR" dirty="0"/>
        </a:p>
      </dgm:t>
    </dgm:pt>
    <dgm:pt modelId="{CE60FD4C-1520-47A5-84CF-4939E1196679}" type="parTrans" cxnId="{3E0192F0-09A8-4138-8F09-FB12AC2BA9DD}">
      <dgm:prSet/>
      <dgm:spPr/>
      <dgm:t>
        <a:bodyPr/>
        <a:lstStyle/>
        <a:p>
          <a:endParaRPr lang="tr-TR"/>
        </a:p>
      </dgm:t>
    </dgm:pt>
    <dgm:pt modelId="{1BDDFD23-6C89-4185-9370-7641EFF38A44}" type="sibTrans" cxnId="{3E0192F0-09A8-4138-8F09-FB12AC2BA9DD}">
      <dgm:prSet/>
      <dgm:spPr/>
      <dgm:t>
        <a:bodyPr/>
        <a:lstStyle/>
        <a:p>
          <a:endParaRPr lang="tr-TR"/>
        </a:p>
      </dgm:t>
    </dgm:pt>
    <dgm:pt modelId="{BE77BC3C-A079-4C61-8FE0-9A8D42753924}" type="pres">
      <dgm:prSet presAssocID="{8CDAE2AD-DEB1-4F6A-8C60-884286811BC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B0EF14D-FA08-48FA-91D9-31EBE0B28E8F}" type="pres">
      <dgm:prSet presAssocID="{BA867592-695D-4280-8622-2AFF2A1D794D}" presName="parentLin" presStyleCnt="0"/>
      <dgm:spPr/>
    </dgm:pt>
    <dgm:pt modelId="{7E6600AC-F7AA-4711-9E27-12EC41718312}" type="pres">
      <dgm:prSet presAssocID="{BA867592-695D-4280-8622-2AFF2A1D794D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8AEB9824-E3FA-4F2A-AE7C-E9A7CB4A339B}" type="pres">
      <dgm:prSet presAssocID="{BA867592-695D-4280-8622-2AFF2A1D794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B636CD3-BAED-4606-BEE1-B8DD453D8778}" type="pres">
      <dgm:prSet presAssocID="{BA867592-695D-4280-8622-2AFF2A1D794D}" presName="negativeSpace" presStyleCnt="0"/>
      <dgm:spPr/>
    </dgm:pt>
    <dgm:pt modelId="{246185C1-AA65-4EC4-83F3-F29C529972D8}" type="pres">
      <dgm:prSet presAssocID="{BA867592-695D-4280-8622-2AFF2A1D794D}" presName="childText" presStyleLbl="conFgAcc1" presStyleIdx="0" presStyleCnt="3">
        <dgm:presLayoutVars>
          <dgm:bulletEnabled val="1"/>
        </dgm:presLayoutVars>
      </dgm:prSet>
      <dgm:spPr/>
    </dgm:pt>
    <dgm:pt modelId="{D689A5AA-5F72-493C-AF3F-36BD14C9700C}" type="pres">
      <dgm:prSet presAssocID="{A5CB64B1-9F4A-4AB6-9DF0-8C64C15383F6}" presName="spaceBetweenRectangles" presStyleCnt="0"/>
      <dgm:spPr/>
    </dgm:pt>
    <dgm:pt modelId="{EFC6FE50-64C4-48B4-AEE5-E0A454FE71B4}" type="pres">
      <dgm:prSet presAssocID="{FA7DC8B1-97A1-4CC7-8B03-3FAA2CF084D8}" presName="parentLin" presStyleCnt="0"/>
      <dgm:spPr/>
    </dgm:pt>
    <dgm:pt modelId="{2F2B3484-21FB-4FF2-923A-93E01321F963}" type="pres">
      <dgm:prSet presAssocID="{FA7DC8B1-97A1-4CC7-8B03-3FAA2CF084D8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9E07B0DE-1BD3-4B26-A58E-6A1CFA5CAFC4}" type="pres">
      <dgm:prSet presAssocID="{FA7DC8B1-97A1-4CC7-8B03-3FAA2CF084D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27953FA-9CAE-4D58-8DCB-A1E48E9B4D97}" type="pres">
      <dgm:prSet presAssocID="{FA7DC8B1-97A1-4CC7-8B03-3FAA2CF084D8}" presName="negativeSpace" presStyleCnt="0"/>
      <dgm:spPr/>
    </dgm:pt>
    <dgm:pt modelId="{D5922C2C-746F-40DE-901E-22FAC8E44059}" type="pres">
      <dgm:prSet presAssocID="{FA7DC8B1-97A1-4CC7-8B03-3FAA2CF084D8}" presName="childText" presStyleLbl="conFgAcc1" presStyleIdx="1" presStyleCnt="3">
        <dgm:presLayoutVars>
          <dgm:bulletEnabled val="1"/>
        </dgm:presLayoutVars>
      </dgm:prSet>
      <dgm:spPr/>
    </dgm:pt>
    <dgm:pt modelId="{69B03AE8-EE78-45AC-969F-C7A478EBCFDA}" type="pres">
      <dgm:prSet presAssocID="{9AEF278A-865C-464E-8F06-DE7556DF5EDF}" presName="spaceBetweenRectangles" presStyleCnt="0"/>
      <dgm:spPr/>
    </dgm:pt>
    <dgm:pt modelId="{DEE9FB75-1F77-44A7-A163-726CF6E0167E}" type="pres">
      <dgm:prSet presAssocID="{9AA49EE7-6FC0-431E-A3D0-DEA0C80643BB}" presName="parentLin" presStyleCnt="0"/>
      <dgm:spPr/>
    </dgm:pt>
    <dgm:pt modelId="{7066933C-8D39-45FA-993F-8F199C5CFDAC}" type="pres">
      <dgm:prSet presAssocID="{9AA49EE7-6FC0-431E-A3D0-DEA0C80643BB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6D604F90-3C9D-4B23-8D43-E78F1DBFF74A}" type="pres">
      <dgm:prSet presAssocID="{9AA49EE7-6FC0-431E-A3D0-DEA0C80643B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A36D00C-701F-4083-BFE6-F912C35E8CB3}" type="pres">
      <dgm:prSet presAssocID="{9AA49EE7-6FC0-431E-A3D0-DEA0C80643BB}" presName="negativeSpace" presStyleCnt="0"/>
      <dgm:spPr/>
    </dgm:pt>
    <dgm:pt modelId="{32096CC8-7D53-46E5-96DC-9856637A82BC}" type="pres">
      <dgm:prSet presAssocID="{9AA49EE7-6FC0-431E-A3D0-DEA0C80643B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21A88B8-BE4A-4E86-B47B-82388D9B36C9}" type="presOf" srcId="{BA867592-695D-4280-8622-2AFF2A1D794D}" destId="{8AEB9824-E3FA-4F2A-AE7C-E9A7CB4A339B}" srcOrd="1" destOrd="0" presId="urn:microsoft.com/office/officeart/2005/8/layout/list1"/>
    <dgm:cxn modelId="{655AB299-BC43-4391-95BD-A5530F15E167}" type="presOf" srcId="{8CDAE2AD-DEB1-4F6A-8C60-884286811BC7}" destId="{BE77BC3C-A079-4C61-8FE0-9A8D42753924}" srcOrd="0" destOrd="0" presId="urn:microsoft.com/office/officeart/2005/8/layout/list1"/>
    <dgm:cxn modelId="{3E0192F0-09A8-4138-8F09-FB12AC2BA9DD}" srcId="{8CDAE2AD-DEB1-4F6A-8C60-884286811BC7}" destId="{9AA49EE7-6FC0-431E-A3D0-DEA0C80643BB}" srcOrd="2" destOrd="0" parTransId="{CE60FD4C-1520-47A5-84CF-4939E1196679}" sibTransId="{1BDDFD23-6C89-4185-9370-7641EFF38A44}"/>
    <dgm:cxn modelId="{94D85C85-9347-4F3A-9542-3DA4477D1C18}" type="presOf" srcId="{9AA49EE7-6FC0-431E-A3D0-DEA0C80643BB}" destId="{7066933C-8D39-45FA-993F-8F199C5CFDAC}" srcOrd="0" destOrd="0" presId="urn:microsoft.com/office/officeart/2005/8/layout/list1"/>
    <dgm:cxn modelId="{B25EF2BD-996C-4ED6-8AA4-7D4FA21D32E6}" type="presOf" srcId="{FA7DC8B1-97A1-4CC7-8B03-3FAA2CF084D8}" destId="{9E07B0DE-1BD3-4B26-A58E-6A1CFA5CAFC4}" srcOrd="1" destOrd="0" presId="urn:microsoft.com/office/officeart/2005/8/layout/list1"/>
    <dgm:cxn modelId="{B6CC3BE2-3706-422A-9E93-BC8E9617A852}" type="presOf" srcId="{FA7DC8B1-97A1-4CC7-8B03-3FAA2CF084D8}" destId="{2F2B3484-21FB-4FF2-923A-93E01321F963}" srcOrd="0" destOrd="0" presId="urn:microsoft.com/office/officeart/2005/8/layout/list1"/>
    <dgm:cxn modelId="{F39EEE0E-B3FD-4314-AB7D-8FBEAB77BCC5}" type="presOf" srcId="{BA867592-695D-4280-8622-2AFF2A1D794D}" destId="{7E6600AC-F7AA-4711-9E27-12EC41718312}" srcOrd="0" destOrd="0" presId="urn:microsoft.com/office/officeart/2005/8/layout/list1"/>
    <dgm:cxn modelId="{F6548EAB-751D-4526-8E20-609803751342}" type="presOf" srcId="{9AA49EE7-6FC0-431E-A3D0-DEA0C80643BB}" destId="{6D604F90-3C9D-4B23-8D43-E78F1DBFF74A}" srcOrd="1" destOrd="0" presId="urn:microsoft.com/office/officeart/2005/8/layout/list1"/>
    <dgm:cxn modelId="{9AEF61F6-A5B2-491B-9FD1-8CA935E60AA8}" srcId="{8CDAE2AD-DEB1-4F6A-8C60-884286811BC7}" destId="{FA7DC8B1-97A1-4CC7-8B03-3FAA2CF084D8}" srcOrd="1" destOrd="0" parTransId="{6B5FF05F-9CF7-454E-AA01-2F30BA61AB43}" sibTransId="{9AEF278A-865C-464E-8F06-DE7556DF5EDF}"/>
    <dgm:cxn modelId="{B8EE75FC-BD16-478E-8E73-02774FE0C251}" srcId="{8CDAE2AD-DEB1-4F6A-8C60-884286811BC7}" destId="{BA867592-695D-4280-8622-2AFF2A1D794D}" srcOrd="0" destOrd="0" parTransId="{3C81EC99-F725-4D5E-A893-42ADDA4CE9CE}" sibTransId="{A5CB64B1-9F4A-4AB6-9DF0-8C64C15383F6}"/>
    <dgm:cxn modelId="{A5D17279-58A9-47BA-B32F-4B24B095A96B}" type="presParOf" srcId="{BE77BC3C-A079-4C61-8FE0-9A8D42753924}" destId="{5B0EF14D-FA08-48FA-91D9-31EBE0B28E8F}" srcOrd="0" destOrd="0" presId="urn:microsoft.com/office/officeart/2005/8/layout/list1"/>
    <dgm:cxn modelId="{C236478D-B4E9-4601-9537-F73C5400A2DF}" type="presParOf" srcId="{5B0EF14D-FA08-48FA-91D9-31EBE0B28E8F}" destId="{7E6600AC-F7AA-4711-9E27-12EC41718312}" srcOrd="0" destOrd="0" presId="urn:microsoft.com/office/officeart/2005/8/layout/list1"/>
    <dgm:cxn modelId="{EDA2CEE4-1D27-41BC-97AE-B63A09476B2E}" type="presParOf" srcId="{5B0EF14D-FA08-48FA-91D9-31EBE0B28E8F}" destId="{8AEB9824-E3FA-4F2A-AE7C-E9A7CB4A339B}" srcOrd="1" destOrd="0" presId="urn:microsoft.com/office/officeart/2005/8/layout/list1"/>
    <dgm:cxn modelId="{B08A4834-24E9-4237-B5CF-B8FEA3BE37CD}" type="presParOf" srcId="{BE77BC3C-A079-4C61-8FE0-9A8D42753924}" destId="{BB636CD3-BAED-4606-BEE1-B8DD453D8778}" srcOrd="1" destOrd="0" presId="urn:microsoft.com/office/officeart/2005/8/layout/list1"/>
    <dgm:cxn modelId="{964AC1CC-5E06-4240-8FEA-AD9FECB45CBD}" type="presParOf" srcId="{BE77BC3C-A079-4C61-8FE0-9A8D42753924}" destId="{246185C1-AA65-4EC4-83F3-F29C529972D8}" srcOrd="2" destOrd="0" presId="urn:microsoft.com/office/officeart/2005/8/layout/list1"/>
    <dgm:cxn modelId="{4F7A1486-3908-4A64-B590-C880CB99EFF6}" type="presParOf" srcId="{BE77BC3C-A079-4C61-8FE0-9A8D42753924}" destId="{D689A5AA-5F72-493C-AF3F-36BD14C9700C}" srcOrd="3" destOrd="0" presId="urn:microsoft.com/office/officeart/2005/8/layout/list1"/>
    <dgm:cxn modelId="{9F447407-F313-42CE-B6CB-4BA7EB89C21F}" type="presParOf" srcId="{BE77BC3C-A079-4C61-8FE0-9A8D42753924}" destId="{EFC6FE50-64C4-48B4-AEE5-E0A454FE71B4}" srcOrd="4" destOrd="0" presId="urn:microsoft.com/office/officeart/2005/8/layout/list1"/>
    <dgm:cxn modelId="{FD5097C0-4D04-4D2F-AB73-F377BB2A928D}" type="presParOf" srcId="{EFC6FE50-64C4-48B4-AEE5-E0A454FE71B4}" destId="{2F2B3484-21FB-4FF2-923A-93E01321F963}" srcOrd="0" destOrd="0" presId="urn:microsoft.com/office/officeart/2005/8/layout/list1"/>
    <dgm:cxn modelId="{684BEA2D-27AF-45C3-984A-8FCF7207F94F}" type="presParOf" srcId="{EFC6FE50-64C4-48B4-AEE5-E0A454FE71B4}" destId="{9E07B0DE-1BD3-4B26-A58E-6A1CFA5CAFC4}" srcOrd="1" destOrd="0" presId="urn:microsoft.com/office/officeart/2005/8/layout/list1"/>
    <dgm:cxn modelId="{90092E35-5267-48D3-ACCF-2304612CB978}" type="presParOf" srcId="{BE77BC3C-A079-4C61-8FE0-9A8D42753924}" destId="{427953FA-9CAE-4D58-8DCB-A1E48E9B4D97}" srcOrd="5" destOrd="0" presId="urn:microsoft.com/office/officeart/2005/8/layout/list1"/>
    <dgm:cxn modelId="{0E6A9484-6B95-4539-A412-D79B04955350}" type="presParOf" srcId="{BE77BC3C-A079-4C61-8FE0-9A8D42753924}" destId="{D5922C2C-746F-40DE-901E-22FAC8E44059}" srcOrd="6" destOrd="0" presId="urn:microsoft.com/office/officeart/2005/8/layout/list1"/>
    <dgm:cxn modelId="{95C4E8EF-BBE4-403C-995F-4F02C740E87A}" type="presParOf" srcId="{BE77BC3C-A079-4C61-8FE0-9A8D42753924}" destId="{69B03AE8-EE78-45AC-969F-C7A478EBCFDA}" srcOrd="7" destOrd="0" presId="urn:microsoft.com/office/officeart/2005/8/layout/list1"/>
    <dgm:cxn modelId="{87F41963-E330-4A64-A274-2145DA33330C}" type="presParOf" srcId="{BE77BC3C-A079-4C61-8FE0-9A8D42753924}" destId="{DEE9FB75-1F77-44A7-A163-726CF6E0167E}" srcOrd="8" destOrd="0" presId="urn:microsoft.com/office/officeart/2005/8/layout/list1"/>
    <dgm:cxn modelId="{2C092BC4-9388-434F-A047-FDB2D19BD9D2}" type="presParOf" srcId="{DEE9FB75-1F77-44A7-A163-726CF6E0167E}" destId="{7066933C-8D39-45FA-993F-8F199C5CFDAC}" srcOrd="0" destOrd="0" presId="urn:microsoft.com/office/officeart/2005/8/layout/list1"/>
    <dgm:cxn modelId="{DDD2FF01-9DCD-4532-B31D-36A2A9E95ACD}" type="presParOf" srcId="{DEE9FB75-1F77-44A7-A163-726CF6E0167E}" destId="{6D604F90-3C9D-4B23-8D43-E78F1DBFF74A}" srcOrd="1" destOrd="0" presId="urn:microsoft.com/office/officeart/2005/8/layout/list1"/>
    <dgm:cxn modelId="{00DA9EAF-41B9-48CF-966C-1135C48B394A}" type="presParOf" srcId="{BE77BC3C-A079-4C61-8FE0-9A8D42753924}" destId="{EA36D00C-701F-4083-BFE6-F912C35E8CB3}" srcOrd="9" destOrd="0" presId="urn:microsoft.com/office/officeart/2005/8/layout/list1"/>
    <dgm:cxn modelId="{759D0EB3-BF22-4580-8865-8F6BCD9BED6E}" type="presParOf" srcId="{BE77BC3C-A079-4C61-8FE0-9A8D42753924}" destId="{32096CC8-7D53-46E5-96DC-9856637A82B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5296A5-9D92-4258-991F-A6DE383716EF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90FB945E-E2F1-4F61-B67F-B428598BCC66}">
      <dgm:prSet phldrT="[Metin]"/>
      <dgm:spPr/>
      <dgm:t>
        <a:bodyPr/>
        <a:lstStyle/>
        <a:p>
          <a:r>
            <a:rPr lang="tr-TR" dirty="0" smtClean="0"/>
            <a:t>İki gruplu yalnız son testli</a:t>
          </a:r>
          <a:endParaRPr lang="tr-TR" dirty="0"/>
        </a:p>
      </dgm:t>
    </dgm:pt>
    <dgm:pt modelId="{AA1C2FA1-66EB-47F0-AED6-DC23AA40B411}" type="parTrans" cxnId="{8296FE5D-CC4B-41C5-B1B0-CA4C564CF636}">
      <dgm:prSet/>
      <dgm:spPr/>
      <dgm:t>
        <a:bodyPr/>
        <a:lstStyle/>
        <a:p>
          <a:endParaRPr lang="tr-TR"/>
        </a:p>
      </dgm:t>
    </dgm:pt>
    <dgm:pt modelId="{758557C3-1ECC-460D-9894-AB5CD38B6587}" type="sibTrans" cxnId="{8296FE5D-CC4B-41C5-B1B0-CA4C564CF636}">
      <dgm:prSet/>
      <dgm:spPr/>
      <dgm:t>
        <a:bodyPr/>
        <a:lstStyle/>
        <a:p>
          <a:endParaRPr lang="tr-TR"/>
        </a:p>
      </dgm:t>
    </dgm:pt>
    <dgm:pt modelId="{50730006-EB26-4B89-A2AD-9B6B695227CE}">
      <dgm:prSet phldrT="[Metin]"/>
      <dgm:spPr/>
      <dgm:t>
        <a:bodyPr/>
        <a:lstStyle/>
        <a:p>
          <a:r>
            <a:rPr lang="tr-TR" dirty="0" smtClean="0"/>
            <a:t>Kesintili zaman dizileri	</a:t>
          </a:r>
          <a:endParaRPr lang="tr-TR" dirty="0"/>
        </a:p>
      </dgm:t>
    </dgm:pt>
    <dgm:pt modelId="{25196DE5-B98F-4FE0-9B2E-E42E97109991}" type="parTrans" cxnId="{7EEC6157-D7AD-4AC0-B0FB-DEC7ECBE2A1C}">
      <dgm:prSet/>
      <dgm:spPr/>
      <dgm:t>
        <a:bodyPr/>
        <a:lstStyle/>
        <a:p>
          <a:endParaRPr lang="tr-TR"/>
        </a:p>
      </dgm:t>
    </dgm:pt>
    <dgm:pt modelId="{CF5BAB9F-AC72-4AE4-BAC4-BFE5C859C5AB}" type="sibTrans" cxnId="{7EEC6157-D7AD-4AC0-B0FB-DEC7ECBE2A1C}">
      <dgm:prSet/>
      <dgm:spPr/>
      <dgm:t>
        <a:bodyPr/>
        <a:lstStyle/>
        <a:p>
          <a:endParaRPr lang="tr-TR"/>
        </a:p>
      </dgm:t>
    </dgm:pt>
    <dgm:pt modelId="{D06100F9-E14B-440B-ABBB-2C299D629839}">
      <dgm:prSet phldrT="[Metin]"/>
      <dgm:spPr/>
      <dgm:t>
        <a:bodyPr/>
        <a:lstStyle/>
        <a:p>
          <a:r>
            <a:rPr lang="tr-TR" dirty="0" smtClean="0"/>
            <a:t>Denk zaman dizileri	</a:t>
          </a:r>
          <a:endParaRPr lang="tr-TR" dirty="0"/>
        </a:p>
      </dgm:t>
    </dgm:pt>
    <dgm:pt modelId="{E89D53F6-5B8D-4182-928A-00596C3F44A0}" type="parTrans" cxnId="{67FFF421-F228-4FAC-9436-F4AFEA248A7B}">
      <dgm:prSet/>
      <dgm:spPr/>
      <dgm:t>
        <a:bodyPr/>
        <a:lstStyle/>
        <a:p>
          <a:endParaRPr lang="tr-TR"/>
        </a:p>
      </dgm:t>
    </dgm:pt>
    <dgm:pt modelId="{EEA21C6D-CB71-4C11-ACD9-F3719C9D7DC3}" type="sibTrans" cxnId="{67FFF421-F228-4FAC-9436-F4AFEA248A7B}">
      <dgm:prSet/>
      <dgm:spPr/>
      <dgm:t>
        <a:bodyPr/>
        <a:lstStyle/>
        <a:p>
          <a:endParaRPr lang="tr-TR"/>
        </a:p>
      </dgm:t>
    </dgm:pt>
    <dgm:pt modelId="{CCDC6665-2194-43B2-AA0D-AFF5B0D6FCC1}">
      <dgm:prSet/>
      <dgm:spPr/>
      <dgm:t>
        <a:bodyPr/>
        <a:lstStyle/>
        <a:p>
          <a:r>
            <a:rPr lang="tr-TR" dirty="0" smtClean="0"/>
            <a:t>Latin kare</a:t>
          </a:r>
          <a:endParaRPr lang="tr-TR" dirty="0"/>
        </a:p>
      </dgm:t>
    </dgm:pt>
    <dgm:pt modelId="{0A66218E-C035-4C46-9AE5-88593F8AC437}" type="parTrans" cxnId="{66B1A8E4-F6B0-47DB-9BC7-488EC66B405A}">
      <dgm:prSet/>
      <dgm:spPr/>
    </dgm:pt>
    <dgm:pt modelId="{D8DE5334-E8CA-4CCE-84EC-FC1BDF02D99B}" type="sibTrans" cxnId="{66B1A8E4-F6B0-47DB-9BC7-488EC66B405A}">
      <dgm:prSet/>
      <dgm:spPr/>
    </dgm:pt>
    <dgm:pt modelId="{1F06972A-E605-4DB2-A963-0F2B42AAF697}">
      <dgm:prSet/>
      <dgm:spPr/>
      <dgm:t>
        <a:bodyPr/>
        <a:lstStyle/>
        <a:p>
          <a:r>
            <a:rPr lang="tr-TR" dirty="0" smtClean="0"/>
            <a:t>Dört gruplu </a:t>
          </a:r>
          <a:r>
            <a:rPr lang="tr-TR" dirty="0" err="1" smtClean="0"/>
            <a:t>solomon</a:t>
          </a:r>
          <a:r>
            <a:rPr lang="tr-TR" dirty="0" smtClean="0"/>
            <a:t> </a:t>
          </a:r>
          <a:endParaRPr lang="tr-TR" dirty="0"/>
        </a:p>
      </dgm:t>
    </dgm:pt>
    <dgm:pt modelId="{8151AF5B-563A-415F-8C98-E572453D8C65}" type="parTrans" cxnId="{6C3BCF68-C70D-425E-A296-92ECE30D6366}">
      <dgm:prSet/>
      <dgm:spPr/>
    </dgm:pt>
    <dgm:pt modelId="{C88DF870-565F-4330-9024-1F16E4D45560}" type="sibTrans" cxnId="{6C3BCF68-C70D-425E-A296-92ECE30D6366}">
      <dgm:prSet/>
      <dgm:spPr/>
    </dgm:pt>
    <dgm:pt modelId="{081917F4-DE4E-41C9-96EA-A71662E9FCE9}" type="pres">
      <dgm:prSet presAssocID="{385296A5-9D92-4258-991F-A6DE383716E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CD604CE-2356-4D21-8AFA-C7B854A48819}" type="pres">
      <dgm:prSet presAssocID="{90FB945E-E2F1-4F61-B67F-B428598BCC66}" presName="parentLin" presStyleCnt="0"/>
      <dgm:spPr/>
    </dgm:pt>
    <dgm:pt modelId="{0F72989D-BD1F-4AD2-8EA2-3D428B4C2DE9}" type="pres">
      <dgm:prSet presAssocID="{90FB945E-E2F1-4F61-B67F-B428598BCC66}" presName="parentLeftMargin" presStyleLbl="node1" presStyleIdx="0" presStyleCnt="5"/>
      <dgm:spPr/>
      <dgm:t>
        <a:bodyPr/>
        <a:lstStyle/>
        <a:p>
          <a:endParaRPr lang="tr-TR"/>
        </a:p>
      </dgm:t>
    </dgm:pt>
    <dgm:pt modelId="{677E6C41-037E-4FE3-8DC3-44B26CE82857}" type="pres">
      <dgm:prSet presAssocID="{90FB945E-E2F1-4F61-B67F-B428598BCC66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5E87C0-387A-4D59-B83C-6261D4235449}" type="pres">
      <dgm:prSet presAssocID="{90FB945E-E2F1-4F61-B67F-B428598BCC66}" presName="negativeSpace" presStyleCnt="0"/>
      <dgm:spPr/>
    </dgm:pt>
    <dgm:pt modelId="{6BA3553A-E3BC-4366-A621-7C154D8DDC90}" type="pres">
      <dgm:prSet presAssocID="{90FB945E-E2F1-4F61-B67F-B428598BCC66}" presName="childText" presStyleLbl="conFgAcc1" presStyleIdx="0" presStyleCnt="5">
        <dgm:presLayoutVars>
          <dgm:bulletEnabled val="1"/>
        </dgm:presLayoutVars>
      </dgm:prSet>
      <dgm:spPr/>
    </dgm:pt>
    <dgm:pt modelId="{048A8B22-D740-46CC-A988-FDE78FFE39E9}" type="pres">
      <dgm:prSet presAssocID="{758557C3-1ECC-460D-9894-AB5CD38B6587}" presName="spaceBetweenRectangles" presStyleCnt="0"/>
      <dgm:spPr/>
    </dgm:pt>
    <dgm:pt modelId="{223EA5F8-9AF9-4413-827D-3E44A76DAF12}" type="pres">
      <dgm:prSet presAssocID="{50730006-EB26-4B89-A2AD-9B6B695227CE}" presName="parentLin" presStyleCnt="0"/>
      <dgm:spPr/>
    </dgm:pt>
    <dgm:pt modelId="{A6F2B82F-911F-41F8-B8A7-D6794A7A7241}" type="pres">
      <dgm:prSet presAssocID="{50730006-EB26-4B89-A2AD-9B6B695227CE}" presName="parentLeftMargin" presStyleLbl="node1" presStyleIdx="0" presStyleCnt="5"/>
      <dgm:spPr/>
      <dgm:t>
        <a:bodyPr/>
        <a:lstStyle/>
        <a:p>
          <a:endParaRPr lang="tr-TR"/>
        </a:p>
      </dgm:t>
    </dgm:pt>
    <dgm:pt modelId="{FC744225-6E85-4FFB-9620-128C26B5503B}" type="pres">
      <dgm:prSet presAssocID="{50730006-EB26-4B89-A2AD-9B6B695227CE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6A13020-A292-4806-ADC3-2014DEFBD683}" type="pres">
      <dgm:prSet presAssocID="{50730006-EB26-4B89-A2AD-9B6B695227CE}" presName="negativeSpace" presStyleCnt="0"/>
      <dgm:spPr/>
    </dgm:pt>
    <dgm:pt modelId="{81631E1C-97BD-4455-8A75-79A605550072}" type="pres">
      <dgm:prSet presAssocID="{50730006-EB26-4B89-A2AD-9B6B695227CE}" presName="childText" presStyleLbl="conFgAcc1" presStyleIdx="1" presStyleCnt="5">
        <dgm:presLayoutVars>
          <dgm:bulletEnabled val="1"/>
        </dgm:presLayoutVars>
      </dgm:prSet>
      <dgm:spPr/>
    </dgm:pt>
    <dgm:pt modelId="{582A764A-98AF-48DB-AF9B-561C0A4A2F19}" type="pres">
      <dgm:prSet presAssocID="{CF5BAB9F-AC72-4AE4-BAC4-BFE5C859C5AB}" presName="spaceBetweenRectangles" presStyleCnt="0"/>
      <dgm:spPr/>
    </dgm:pt>
    <dgm:pt modelId="{437D68D1-13C9-4EB2-893D-E623F177A5B5}" type="pres">
      <dgm:prSet presAssocID="{D06100F9-E14B-440B-ABBB-2C299D629839}" presName="parentLin" presStyleCnt="0"/>
      <dgm:spPr/>
    </dgm:pt>
    <dgm:pt modelId="{96E730BE-582E-4AD3-835C-4BCBF26DC95F}" type="pres">
      <dgm:prSet presAssocID="{D06100F9-E14B-440B-ABBB-2C299D629839}" presName="parentLeftMargin" presStyleLbl="node1" presStyleIdx="1" presStyleCnt="5"/>
      <dgm:spPr/>
      <dgm:t>
        <a:bodyPr/>
        <a:lstStyle/>
        <a:p>
          <a:endParaRPr lang="tr-TR"/>
        </a:p>
      </dgm:t>
    </dgm:pt>
    <dgm:pt modelId="{6646168C-D14B-490E-95C2-AD1847280CB8}" type="pres">
      <dgm:prSet presAssocID="{D06100F9-E14B-440B-ABBB-2C299D62983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AF77706-4A8C-4929-A819-47C146F993C0}" type="pres">
      <dgm:prSet presAssocID="{D06100F9-E14B-440B-ABBB-2C299D629839}" presName="negativeSpace" presStyleCnt="0"/>
      <dgm:spPr/>
    </dgm:pt>
    <dgm:pt modelId="{E814DA5B-C238-4D79-BB68-70D67C26D8C8}" type="pres">
      <dgm:prSet presAssocID="{D06100F9-E14B-440B-ABBB-2C299D629839}" presName="childText" presStyleLbl="conFgAcc1" presStyleIdx="2" presStyleCnt="5">
        <dgm:presLayoutVars>
          <dgm:bulletEnabled val="1"/>
        </dgm:presLayoutVars>
      </dgm:prSet>
      <dgm:spPr/>
    </dgm:pt>
    <dgm:pt modelId="{04A342AB-3705-498F-A4C7-8CDBFCFDF98B}" type="pres">
      <dgm:prSet presAssocID="{EEA21C6D-CB71-4C11-ACD9-F3719C9D7DC3}" presName="spaceBetweenRectangles" presStyleCnt="0"/>
      <dgm:spPr/>
    </dgm:pt>
    <dgm:pt modelId="{0966C651-A212-4C26-99CE-0616090F1A94}" type="pres">
      <dgm:prSet presAssocID="{CCDC6665-2194-43B2-AA0D-AFF5B0D6FCC1}" presName="parentLin" presStyleCnt="0"/>
      <dgm:spPr/>
    </dgm:pt>
    <dgm:pt modelId="{F689087D-0CCC-4532-9493-0BFF0B2CAEAC}" type="pres">
      <dgm:prSet presAssocID="{CCDC6665-2194-43B2-AA0D-AFF5B0D6FCC1}" presName="parentLeftMargin" presStyleLbl="node1" presStyleIdx="2" presStyleCnt="5"/>
      <dgm:spPr/>
      <dgm:t>
        <a:bodyPr/>
        <a:lstStyle/>
        <a:p>
          <a:endParaRPr lang="tr-TR"/>
        </a:p>
      </dgm:t>
    </dgm:pt>
    <dgm:pt modelId="{BDEA7168-B7E9-471E-91E1-CBCBB16203BA}" type="pres">
      <dgm:prSet presAssocID="{CCDC6665-2194-43B2-AA0D-AFF5B0D6FCC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6BB2D8A-469B-42C8-8226-F30056EA1BFB}" type="pres">
      <dgm:prSet presAssocID="{CCDC6665-2194-43B2-AA0D-AFF5B0D6FCC1}" presName="negativeSpace" presStyleCnt="0"/>
      <dgm:spPr/>
    </dgm:pt>
    <dgm:pt modelId="{0507D123-C64A-4AA3-955E-32E156657DC1}" type="pres">
      <dgm:prSet presAssocID="{CCDC6665-2194-43B2-AA0D-AFF5B0D6FCC1}" presName="childText" presStyleLbl="conFgAcc1" presStyleIdx="3" presStyleCnt="5">
        <dgm:presLayoutVars>
          <dgm:bulletEnabled val="1"/>
        </dgm:presLayoutVars>
      </dgm:prSet>
      <dgm:spPr/>
    </dgm:pt>
    <dgm:pt modelId="{0BA8A334-A582-4335-A9EA-21235E4A5675}" type="pres">
      <dgm:prSet presAssocID="{D8DE5334-E8CA-4CCE-84EC-FC1BDF02D99B}" presName="spaceBetweenRectangles" presStyleCnt="0"/>
      <dgm:spPr/>
    </dgm:pt>
    <dgm:pt modelId="{665DCFF9-5D53-4967-B5A1-E984E1907359}" type="pres">
      <dgm:prSet presAssocID="{1F06972A-E605-4DB2-A963-0F2B42AAF697}" presName="parentLin" presStyleCnt="0"/>
      <dgm:spPr/>
    </dgm:pt>
    <dgm:pt modelId="{1B349F95-0D0C-4230-A5EA-B1CE25EC3891}" type="pres">
      <dgm:prSet presAssocID="{1F06972A-E605-4DB2-A963-0F2B42AAF697}" presName="parentLeftMargin" presStyleLbl="node1" presStyleIdx="3" presStyleCnt="5"/>
      <dgm:spPr/>
      <dgm:t>
        <a:bodyPr/>
        <a:lstStyle/>
        <a:p>
          <a:endParaRPr lang="tr-TR"/>
        </a:p>
      </dgm:t>
    </dgm:pt>
    <dgm:pt modelId="{F4A0B93E-806D-4C07-AAC7-C617A1569B0A}" type="pres">
      <dgm:prSet presAssocID="{1F06972A-E605-4DB2-A963-0F2B42AAF697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30B653-D485-4B72-B132-324625DB7405}" type="pres">
      <dgm:prSet presAssocID="{1F06972A-E605-4DB2-A963-0F2B42AAF697}" presName="negativeSpace" presStyleCnt="0"/>
      <dgm:spPr/>
    </dgm:pt>
    <dgm:pt modelId="{7534187B-16F8-4D08-8D46-3C79A02BC140}" type="pres">
      <dgm:prSet presAssocID="{1F06972A-E605-4DB2-A963-0F2B42AAF697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66B1A8E4-F6B0-47DB-9BC7-488EC66B405A}" srcId="{385296A5-9D92-4258-991F-A6DE383716EF}" destId="{CCDC6665-2194-43B2-AA0D-AFF5B0D6FCC1}" srcOrd="3" destOrd="0" parTransId="{0A66218E-C035-4C46-9AE5-88593F8AC437}" sibTransId="{D8DE5334-E8CA-4CCE-84EC-FC1BDF02D99B}"/>
    <dgm:cxn modelId="{6C3BCF68-C70D-425E-A296-92ECE30D6366}" srcId="{385296A5-9D92-4258-991F-A6DE383716EF}" destId="{1F06972A-E605-4DB2-A963-0F2B42AAF697}" srcOrd="4" destOrd="0" parTransId="{8151AF5B-563A-415F-8C98-E572453D8C65}" sibTransId="{C88DF870-565F-4330-9024-1F16E4D45560}"/>
    <dgm:cxn modelId="{7965ED99-925B-47E3-BEB7-C0049AD5CF25}" type="presOf" srcId="{CCDC6665-2194-43B2-AA0D-AFF5B0D6FCC1}" destId="{F689087D-0CCC-4532-9493-0BFF0B2CAEAC}" srcOrd="0" destOrd="0" presId="urn:microsoft.com/office/officeart/2005/8/layout/list1"/>
    <dgm:cxn modelId="{0262029E-5673-4EC7-926A-83FF457C61D1}" type="presOf" srcId="{90FB945E-E2F1-4F61-B67F-B428598BCC66}" destId="{677E6C41-037E-4FE3-8DC3-44B26CE82857}" srcOrd="1" destOrd="0" presId="urn:microsoft.com/office/officeart/2005/8/layout/list1"/>
    <dgm:cxn modelId="{95E26984-A606-465C-88F1-04AE9538D498}" type="presOf" srcId="{50730006-EB26-4B89-A2AD-9B6B695227CE}" destId="{FC744225-6E85-4FFB-9620-128C26B5503B}" srcOrd="1" destOrd="0" presId="urn:microsoft.com/office/officeart/2005/8/layout/list1"/>
    <dgm:cxn modelId="{039BBC58-C043-4FF6-97F2-2C1AA21C96DF}" type="presOf" srcId="{D06100F9-E14B-440B-ABBB-2C299D629839}" destId="{96E730BE-582E-4AD3-835C-4BCBF26DC95F}" srcOrd="0" destOrd="0" presId="urn:microsoft.com/office/officeart/2005/8/layout/list1"/>
    <dgm:cxn modelId="{12B490A9-6D4E-42A5-8111-162D52BFF2FE}" type="presOf" srcId="{1F06972A-E605-4DB2-A963-0F2B42AAF697}" destId="{1B349F95-0D0C-4230-A5EA-B1CE25EC3891}" srcOrd="0" destOrd="0" presId="urn:microsoft.com/office/officeart/2005/8/layout/list1"/>
    <dgm:cxn modelId="{77A5BD61-F96F-47AA-92F1-8BE3FDFAE1C1}" type="presOf" srcId="{1F06972A-E605-4DB2-A963-0F2B42AAF697}" destId="{F4A0B93E-806D-4C07-AAC7-C617A1569B0A}" srcOrd="1" destOrd="0" presId="urn:microsoft.com/office/officeart/2005/8/layout/list1"/>
    <dgm:cxn modelId="{592C59BE-D845-4E42-B5FE-9115B93A3DE6}" type="presOf" srcId="{50730006-EB26-4B89-A2AD-9B6B695227CE}" destId="{A6F2B82F-911F-41F8-B8A7-D6794A7A7241}" srcOrd="0" destOrd="0" presId="urn:microsoft.com/office/officeart/2005/8/layout/list1"/>
    <dgm:cxn modelId="{EB9F400B-697B-49A9-AC7C-0FEAB70CE6EA}" type="presOf" srcId="{D06100F9-E14B-440B-ABBB-2C299D629839}" destId="{6646168C-D14B-490E-95C2-AD1847280CB8}" srcOrd="1" destOrd="0" presId="urn:microsoft.com/office/officeart/2005/8/layout/list1"/>
    <dgm:cxn modelId="{67FFF421-F228-4FAC-9436-F4AFEA248A7B}" srcId="{385296A5-9D92-4258-991F-A6DE383716EF}" destId="{D06100F9-E14B-440B-ABBB-2C299D629839}" srcOrd="2" destOrd="0" parTransId="{E89D53F6-5B8D-4182-928A-00596C3F44A0}" sibTransId="{EEA21C6D-CB71-4C11-ACD9-F3719C9D7DC3}"/>
    <dgm:cxn modelId="{2760D6CD-6B9D-4AD0-8967-3FDA75CA129E}" type="presOf" srcId="{CCDC6665-2194-43B2-AA0D-AFF5B0D6FCC1}" destId="{BDEA7168-B7E9-471E-91E1-CBCBB16203BA}" srcOrd="1" destOrd="0" presId="urn:microsoft.com/office/officeart/2005/8/layout/list1"/>
    <dgm:cxn modelId="{7EEC6157-D7AD-4AC0-B0FB-DEC7ECBE2A1C}" srcId="{385296A5-9D92-4258-991F-A6DE383716EF}" destId="{50730006-EB26-4B89-A2AD-9B6B695227CE}" srcOrd="1" destOrd="0" parTransId="{25196DE5-B98F-4FE0-9B2E-E42E97109991}" sibTransId="{CF5BAB9F-AC72-4AE4-BAC4-BFE5C859C5AB}"/>
    <dgm:cxn modelId="{8296FE5D-CC4B-41C5-B1B0-CA4C564CF636}" srcId="{385296A5-9D92-4258-991F-A6DE383716EF}" destId="{90FB945E-E2F1-4F61-B67F-B428598BCC66}" srcOrd="0" destOrd="0" parTransId="{AA1C2FA1-66EB-47F0-AED6-DC23AA40B411}" sibTransId="{758557C3-1ECC-460D-9894-AB5CD38B6587}"/>
    <dgm:cxn modelId="{792B00EE-43E8-4064-9F03-50E6D7C50912}" type="presOf" srcId="{90FB945E-E2F1-4F61-B67F-B428598BCC66}" destId="{0F72989D-BD1F-4AD2-8EA2-3D428B4C2DE9}" srcOrd="0" destOrd="0" presId="urn:microsoft.com/office/officeart/2005/8/layout/list1"/>
    <dgm:cxn modelId="{86CEA885-3D80-4FFA-9EE4-4EB190587197}" type="presOf" srcId="{385296A5-9D92-4258-991F-A6DE383716EF}" destId="{081917F4-DE4E-41C9-96EA-A71662E9FCE9}" srcOrd="0" destOrd="0" presId="urn:microsoft.com/office/officeart/2005/8/layout/list1"/>
    <dgm:cxn modelId="{8AF48DD2-63A9-49E6-92EF-9264D7277001}" type="presParOf" srcId="{081917F4-DE4E-41C9-96EA-A71662E9FCE9}" destId="{DCD604CE-2356-4D21-8AFA-C7B854A48819}" srcOrd="0" destOrd="0" presId="urn:microsoft.com/office/officeart/2005/8/layout/list1"/>
    <dgm:cxn modelId="{58DFC05A-A5A5-4E97-BFC5-65A10F2B9AE4}" type="presParOf" srcId="{DCD604CE-2356-4D21-8AFA-C7B854A48819}" destId="{0F72989D-BD1F-4AD2-8EA2-3D428B4C2DE9}" srcOrd="0" destOrd="0" presId="urn:microsoft.com/office/officeart/2005/8/layout/list1"/>
    <dgm:cxn modelId="{BF7B4B9C-784C-4491-81F1-9C939A36BB12}" type="presParOf" srcId="{DCD604CE-2356-4D21-8AFA-C7B854A48819}" destId="{677E6C41-037E-4FE3-8DC3-44B26CE82857}" srcOrd="1" destOrd="0" presId="urn:microsoft.com/office/officeart/2005/8/layout/list1"/>
    <dgm:cxn modelId="{35DC1862-F333-4D8F-AE2B-33108232994B}" type="presParOf" srcId="{081917F4-DE4E-41C9-96EA-A71662E9FCE9}" destId="{C95E87C0-387A-4D59-B83C-6261D4235449}" srcOrd="1" destOrd="0" presId="urn:microsoft.com/office/officeart/2005/8/layout/list1"/>
    <dgm:cxn modelId="{4FFA74DD-E003-40ED-9699-E6D03F98180B}" type="presParOf" srcId="{081917F4-DE4E-41C9-96EA-A71662E9FCE9}" destId="{6BA3553A-E3BC-4366-A621-7C154D8DDC90}" srcOrd="2" destOrd="0" presId="urn:microsoft.com/office/officeart/2005/8/layout/list1"/>
    <dgm:cxn modelId="{4C8BB3EA-9720-4D63-8B63-CA11B5943CC2}" type="presParOf" srcId="{081917F4-DE4E-41C9-96EA-A71662E9FCE9}" destId="{048A8B22-D740-46CC-A988-FDE78FFE39E9}" srcOrd="3" destOrd="0" presId="urn:microsoft.com/office/officeart/2005/8/layout/list1"/>
    <dgm:cxn modelId="{16ABCDF9-B66F-49FB-826B-D35398FCDE94}" type="presParOf" srcId="{081917F4-DE4E-41C9-96EA-A71662E9FCE9}" destId="{223EA5F8-9AF9-4413-827D-3E44A76DAF12}" srcOrd="4" destOrd="0" presId="urn:microsoft.com/office/officeart/2005/8/layout/list1"/>
    <dgm:cxn modelId="{D39C5844-8FD9-44EB-825D-9E31D1073D90}" type="presParOf" srcId="{223EA5F8-9AF9-4413-827D-3E44A76DAF12}" destId="{A6F2B82F-911F-41F8-B8A7-D6794A7A7241}" srcOrd="0" destOrd="0" presId="urn:microsoft.com/office/officeart/2005/8/layout/list1"/>
    <dgm:cxn modelId="{0E7002A5-E81F-4285-A2AE-5ED64B7A5710}" type="presParOf" srcId="{223EA5F8-9AF9-4413-827D-3E44A76DAF12}" destId="{FC744225-6E85-4FFB-9620-128C26B5503B}" srcOrd="1" destOrd="0" presId="urn:microsoft.com/office/officeart/2005/8/layout/list1"/>
    <dgm:cxn modelId="{CA431A37-653E-4B74-9A07-FC946C538727}" type="presParOf" srcId="{081917F4-DE4E-41C9-96EA-A71662E9FCE9}" destId="{26A13020-A292-4806-ADC3-2014DEFBD683}" srcOrd="5" destOrd="0" presId="urn:microsoft.com/office/officeart/2005/8/layout/list1"/>
    <dgm:cxn modelId="{C5D68471-EC7A-4732-810A-EE808EDE0C67}" type="presParOf" srcId="{081917F4-DE4E-41C9-96EA-A71662E9FCE9}" destId="{81631E1C-97BD-4455-8A75-79A605550072}" srcOrd="6" destOrd="0" presId="urn:microsoft.com/office/officeart/2005/8/layout/list1"/>
    <dgm:cxn modelId="{4C77C9DA-7E17-49C8-8F97-C019980D51BB}" type="presParOf" srcId="{081917F4-DE4E-41C9-96EA-A71662E9FCE9}" destId="{582A764A-98AF-48DB-AF9B-561C0A4A2F19}" srcOrd="7" destOrd="0" presId="urn:microsoft.com/office/officeart/2005/8/layout/list1"/>
    <dgm:cxn modelId="{ECE01FAB-EA2B-4B0B-B22F-A00906F0E1F5}" type="presParOf" srcId="{081917F4-DE4E-41C9-96EA-A71662E9FCE9}" destId="{437D68D1-13C9-4EB2-893D-E623F177A5B5}" srcOrd="8" destOrd="0" presId="urn:microsoft.com/office/officeart/2005/8/layout/list1"/>
    <dgm:cxn modelId="{78C5D350-9393-43BF-AE10-0FEB43B77650}" type="presParOf" srcId="{437D68D1-13C9-4EB2-893D-E623F177A5B5}" destId="{96E730BE-582E-4AD3-835C-4BCBF26DC95F}" srcOrd="0" destOrd="0" presId="urn:microsoft.com/office/officeart/2005/8/layout/list1"/>
    <dgm:cxn modelId="{1BF8D232-A951-4451-94A0-42F91D559D42}" type="presParOf" srcId="{437D68D1-13C9-4EB2-893D-E623F177A5B5}" destId="{6646168C-D14B-490E-95C2-AD1847280CB8}" srcOrd="1" destOrd="0" presId="urn:microsoft.com/office/officeart/2005/8/layout/list1"/>
    <dgm:cxn modelId="{C99ACA32-D4AE-4FDD-98D3-E9832FA17C0A}" type="presParOf" srcId="{081917F4-DE4E-41C9-96EA-A71662E9FCE9}" destId="{AAF77706-4A8C-4929-A819-47C146F993C0}" srcOrd="9" destOrd="0" presId="urn:microsoft.com/office/officeart/2005/8/layout/list1"/>
    <dgm:cxn modelId="{BD144CBC-995C-4ED0-B439-FAD697337391}" type="presParOf" srcId="{081917F4-DE4E-41C9-96EA-A71662E9FCE9}" destId="{E814DA5B-C238-4D79-BB68-70D67C26D8C8}" srcOrd="10" destOrd="0" presId="urn:microsoft.com/office/officeart/2005/8/layout/list1"/>
    <dgm:cxn modelId="{67D6FD02-DCF7-409C-92B9-FB28C045E1D9}" type="presParOf" srcId="{081917F4-DE4E-41C9-96EA-A71662E9FCE9}" destId="{04A342AB-3705-498F-A4C7-8CDBFCFDF98B}" srcOrd="11" destOrd="0" presId="urn:microsoft.com/office/officeart/2005/8/layout/list1"/>
    <dgm:cxn modelId="{E7DAB327-FA54-4BFB-ABC0-E188CEE6D725}" type="presParOf" srcId="{081917F4-DE4E-41C9-96EA-A71662E9FCE9}" destId="{0966C651-A212-4C26-99CE-0616090F1A94}" srcOrd="12" destOrd="0" presId="urn:microsoft.com/office/officeart/2005/8/layout/list1"/>
    <dgm:cxn modelId="{6EDF42ED-5401-425D-B507-9A53389AFC38}" type="presParOf" srcId="{0966C651-A212-4C26-99CE-0616090F1A94}" destId="{F689087D-0CCC-4532-9493-0BFF0B2CAEAC}" srcOrd="0" destOrd="0" presId="urn:microsoft.com/office/officeart/2005/8/layout/list1"/>
    <dgm:cxn modelId="{BF804DF7-A2D9-45EF-80D9-8014EBD4C05E}" type="presParOf" srcId="{0966C651-A212-4C26-99CE-0616090F1A94}" destId="{BDEA7168-B7E9-471E-91E1-CBCBB16203BA}" srcOrd="1" destOrd="0" presId="urn:microsoft.com/office/officeart/2005/8/layout/list1"/>
    <dgm:cxn modelId="{E250058D-876D-40EE-8326-C6A4CCE615FF}" type="presParOf" srcId="{081917F4-DE4E-41C9-96EA-A71662E9FCE9}" destId="{46BB2D8A-469B-42C8-8226-F30056EA1BFB}" srcOrd="13" destOrd="0" presId="urn:microsoft.com/office/officeart/2005/8/layout/list1"/>
    <dgm:cxn modelId="{A653B7A6-7533-461B-ACBD-FAC07C9A8506}" type="presParOf" srcId="{081917F4-DE4E-41C9-96EA-A71662E9FCE9}" destId="{0507D123-C64A-4AA3-955E-32E156657DC1}" srcOrd="14" destOrd="0" presId="urn:microsoft.com/office/officeart/2005/8/layout/list1"/>
    <dgm:cxn modelId="{435552F5-0A71-492B-AB02-49719FE044D6}" type="presParOf" srcId="{081917F4-DE4E-41C9-96EA-A71662E9FCE9}" destId="{0BA8A334-A582-4335-A9EA-21235E4A5675}" srcOrd="15" destOrd="0" presId="urn:microsoft.com/office/officeart/2005/8/layout/list1"/>
    <dgm:cxn modelId="{6AEDD9B8-006B-400C-A352-C6D7E11437BC}" type="presParOf" srcId="{081917F4-DE4E-41C9-96EA-A71662E9FCE9}" destId="{665DCFF9-5D53-4967-B5A1-E984E1907359}" srcOrd="16" destOrd="0" presId="urn:microsoft.com/office/officeart/2005/8/layout/list1"/>
    <dgm:cxn modelId="{26C71292-EA9E-4394-B7AE-D41667984ADD}" type="presParOf" srcId="{665DCFF9-5D53-4967-B5A1-E984E1907359}" destId="{1B349F95-0D0C-4230-A5EA-B1CE25EC3891}" srcOrd="0" destOrd="0" presId="urn:microsoft.com/office/officeart/2005/8/layout/list1"/>
    <dgm:cxn modelId="{8F7B3AE8-F14D-4C8D-963D-1511F964B2E5}" type="presParOf" srcId="{665DCFF9-5D53-4967-B5A1-E984E1907359}" destId="{F4A0B93E-806D-4C07-AAC7-C617A1569B0A}" srcOrd="1" destOrd="0" presId="urn:microsoft.com/office/officeart/2005/8/layout/list1"/>
    <dgm:cxn modelId="{65ED9675-9F81-43C1-AD06-994BB55DAB9E}" type="presParOf" srcId="{081917F4-DE4E-41C9-96EA-A71662E9FCE9}" destId="{7D30B653-D485-4B72-B132-324625DB7405}" srcOrd="17" destOrd="0" presId="urn:microsoft.com/office/officeart/2005/8/layout/list1"/>
    <dgm:cxn modelId="{F22FA61D-64C7-464F-83E5-2DCCABB1699F}" type="presParOf" srcId="{081917F4-DE4E-41C9-96EA-A71662E9FCE9}" destId="{7534187B-16F8-4D08-8D46-3C79A02BC140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46185C1-AA65-4EC4-83F3-F29C529972D8}">
      <dsp:nvSpPr>
        <dsp:cNvPr id="0" name=""/>
        <dsp:cNvSpPr/>
      </dsp:nvSpPr>
      <dsp:spPr>
        <a:xfrm>
          <a:off x="0" y="1099640"/>
          <a:ext cx="82296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EB9824-E3FA-4F2A-AE7C-E9A7CB4A339B}">
      <dsp:nvSpPr>
        <dsp:cNvPr id="0" name=""/>
        <dsp:cNvSpPr/>
      </dsp:nvSpPr>
      <dsp:spPr>
        <a:xfrm>
          <a:off x="411480" y="760160"/>
          <a:ext cx="5760720" cy="6789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Tek seferde örnek olay incelemesi</a:t>
          </a:r>
          <a:endParaRPr lang="tr-TR" sz="2300" kern="1200" dirty="0"/>
        </a:p>
      </dsp:txBody>
      <dsp:txXfrm>
        <a:off x="411480" y="760160"/>
        <a:ext cx="5760720" cy="678960"/>
      </dsp:txXfrm>
    </dsp:sp>
    <dsp:sp modelId="{D5922C2C-746F-40DE-901E-22FAC8E44059}">
      <dsp:nvSpPr>
        <dsp:cNvPr id="0" name=""/>
        <dsp:cNvSpPr/>
      </dsp:nvSpPr>
      <dsp:spPr>
        <a:xfrm>
          <a:off x="0" y="2142921"/>
          <a:ext cx="82296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5812304"/>
              <a:satOff val="-18573"/>
              <a:lumOff val="-4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07B0DE-1BD3-4B26-A58E-6A1CFA5CAFC4}">
      <dsp:nvSpPr>
        <dsp:cNvPr id="0" name=""/>
        <dsp:cNvSpPr/>
      </dsp:nvSpPr>
      <dsp:spPr>
        <a:xfrm>
          <a:off x="411480" y="1803440"/>
          <a:ext cx="5760720" cy="678960"/>
        </a:xfrm>
        <a:prstGeom prst="roundRect">
          <a:avLst/>
        </a:prstGeom>
        <a:solidFill>
          <a:schemeClr val="accent3">
            <a:hueOff val="5812304"/>
            <a:satOff val="-18573"/>
            <a:lumOff val="-4706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Tek gruplu </a:t>
          </a:r>
          <a:r>
            <a:rPr lang="tr-TR" sz="2300" kern="1200" dirty="0" err="1" smtClean="0"/>
            <a:t>öntest</a:t>
          </a:r>
          <a:r>
            <a:rPr lang="tr-TR" sz="2300" kern="1200" dirty="0" smtClean="0"/>
            <a:t>-</a:t>
          </a:r>
          <a:r>
            <a:rPr lang="tr-TR" sz="2300" kern="1200" dirty="0" err="1" smtClean="0"/>
            <a:t>sontestli</a:t>
          </a:r>
          <a:r>
            <a:rPr lang="tr-TR" sz="2300" kern="1200" dirty="0" smtClean="0"/>
            <a:t> tasarım</a:t>
          </a:r>
          <a:endParaRPr lang="tr-TR" sz="2300" kern="1200" dirty="0"/>
        </a:p>
      </dsp:txBody>
      <dsp:txXfrm>
        <a:off x="411480" y="1803440"/>
        <a:ext cx="5760720" cy="678960"/>
      </dsp:txXfrm>
    </dsp:sp>
    <dsp:sp modelId="{32096CC8-7D53-46E5-96DC-9856637A82BC}">
      <dsp:nvSpPr>
        <dsp:cNvPr id="0" name=""/>
        <dsp:cNvSpPr/>
      </dsp:nvSpPr>
      <dsp:spPr>
        <a:xfrm>
          <a:off x="0" y="3186201"/>
          <a:ext cx="82296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11624607"/>
              <a:satOff val="-37145"/>
              <a:lumOff val="-9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604F90-3C9D-4B23-8D43-E78F1DBFF74A}">
      <dsp:nvSpPr>
        <dsp:cNvPr id="0" name=""/>
        <dsp:cNvSpPr/>
      </dsp:nvSpPr>
      <dsp:spPr>
        <a:xfrm>
          <a:off x="411480" y="2846720"/>
          <a:ext cx="5760720" cy="678960"/>
        </a:xfrm>
        <a:prstGeom prst="roundRect">
          <a:avLst/>
        </a:prstGeom>
        <a:solidFill>
          <a:schemeClr val="accent3">
            <a:hueOff val="11624607"/>
            <a:satOff val="-37145"/>
            <a:lumOff val="-9412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Statik grup karşılaştırması</a:t>
          </a:r>
          <a:endParaRPr lang="tr-TR" sz="2300" kern="1200" dirty="0"/>
        </a:p>
      </dsp:txBody>
      <dsp:txXfrm>
        <a:off x="411480" y="2846720"/>
        <a:ext cx="5760720" cy="67896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A3553A-E3BC-4366-A621-7C154D8DDC90}">
      <dsp:nvSpPr>
        <dsp:cNvPr id="0" name=""/>
        <dsp:cNvSpPr/>
      </dsp:nvSpPr>
      <dsp:spPr>
        <a:xfrm>
          <a:off x="0" y="344180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7E6C41-037E-4FE3-8DC3-44B26CE82857}">
      <dsp:nvSpPr>
        <dsp:cNvPr id="0" name=""/>
        <dsp:cNvSpPr/>
      </dsp:nvSpPr>
      <dsp:spPr>
        <a:xfrm>
          <a:off x="411480" y="48980"/>
          <a:ext cx="5760720" cy="5904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İki gruplu yalnız son testli</a:t>
          </a:r>
          <a:endParaRPr lang="tr-TR" sz="2000" kern="1200" dirty="0"/>
        </a:p>
      </dsp:txBody>
      <dsp:txXfrm>
        <a:off x="411480" y="48980"/>
        <a:ext cx="5760720" cy="590400"/>
      </dsp:txXfrm>
    </dsp:sp>
    <dsp:sp modelId="{81631E1C-97BD-4455-8A75-79A605550072}">
      <dsp:nvSpPr>
        <dsp:cNvPr id="0" name=""/>
        <dsp:cNvSpPr/>
      </dsp:nvSpPr>
      <dsp:spPr>
        <a:xfrm>
          <a:off x="0" y="1251380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2906152"/>
              <a:satOff val="-9286"/>
              <a:lumOff val="-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744225-6E85-4FFB-9620-128C26B5503B}">
      <dsp:nvSpPr>
        <dsp:cNvPr id="0" name=""/>
        <dsp:cNvSpPr/>
      </dsp:nvSpPr>
      <dsp:spPr>
        <a:xfrm>
          <a:off x="411480" y="956180"/>
          <a:ext cx="5760720" cy="590400"/>
        </a:xfrm>
        <a:prstGeom prst="roundRect">
          <a:avLst/>
        </a:prstGeom>
        <a:solidFill>
          <a:schemeClr val="accent3">
            <a:hueOff val="2906152"/>
            <a:satOff val="-9286"/>
            <a:lumOff val="-2353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Kesintili zaman dizileri	</a:t>
          </a:r>
          <a:endParaRPr lang="tr-TR" sz="2000" kern="1200" dirty="0"/>
        </a:p>
      </dsp:txBody>
      <dsp:txXfrm>
        <a:off x="411480" y="956180"/>
        <a:ext cx="5760720" cy="590400"/>
      </dsp:txXfrm>
    </dsp:sp>
    <dsp:sp modelId="{E814DA5B-C238-4D79-BB68-70D67C26D8C8}">
      <dsp:nvSpPr>
        <dsp:cNvPr id="0" name=""/>
        <dsp:cNvSpPr/>
      </dsp:nvSpPr>
      <dsp:spPr>
        <a:xfrm>
          <a:off x="0" y="21585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5812304"/>
              <a:satOff val="-18573"/>
              <a:lumOff val="-4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46168C-D14B-490E-95C2-AD1847280CB8}">
      <dsp:nvSpPr>
        <dsp:cNvPr id="0" name=""/>
        <dsp:cNvSpPr/>
      </dsp:nvSpPr>
      <dsp:spPr>
        <a:xfrm>
          <a:off x="411480" y="1863381"/>
          <a:ext cx="5760720" cy="590400"/>
        </a:xfrm>
        <a:prstGeom prst="roundRect">
          <a:avLst/>
        </a:prstGeom>
        <a:solidFill>
          <a:schemeClr val="accent3">
            <a:hueOff val="5812304"/>
            <a:satOff val="-18573"/>
            <a:lumOff val="-4706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Denk zaman dizileri	</a:t>
          </a:r>
          <a:endParaRPr lang="tr-TR" sz="2000" kern="1200" dirty="0"/>
        </a:p>
      </dsp:txBody>
      <dsp:txXfrm>
        <a:off x="411480" y="1863381"/>
        <a:ext cx="5760720" cy="590400"/>
      </dsp:txXfrm>
    </dsp:sp>
    <dsp:sp modelId="{0507D123-C64A-4AA3-955E-32E156657DC1}">
      <dsp:nvSpPr>
        <dsp:cNvPr id="0" name=""/>
        <dsp:cNvSpPr/>
      </dsp:nvSpPr>
      <dsp:spPr>
        <a:xfrm>
          <a:off x="0" y="30657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8718455"/>
              <a:satOff val="-27859"/>
              <a:lumOff val="-7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EA7168-B7E9-471E-91E1-CBCBB16203BA}">
      <dsp:nvSpPr>
        <dsp:cNvPr id="0" name=""/>
        <dsp:cNvSpPr/>
      </dsp:nvSpPr>
      <dsp:spPr>
        <a:xfrm>
          <a:off x="411480" y="2770581"/>
          <a:ext cx="5760720" cy="590400"/>
        </a:xfrm>
        <a:prstGeom prst="roundRect">
          <a:avLst/>
        </a:prstGeom>
        <a:solidFill>
          <a:schemeClr val="accent3">
            <a:hueOff val="8718455"/>
            <a:satOff val="-27859"/>
            <a:lumOff val="-7059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Latin kare</a:t>
          </a:r>
          <a:endParaRPr lang="tr-TR" sz="2000" kern="1200" dirty="0"/>
        </a:p>
      </dsp:txBody>
      <dsp:txXfrm>
        <a:off x="411480" y="2770581"/>
        <a:ext cx="5760720" cy="590400"/>
      </dsp:txXfrm>
    </dsp:sp>
    <dsp:sp modelId="{7534187B-16F8-4D08-8D46-3C79A02BC140}">
      <dsp:nvSpPr>
        <dsp:cNvPr id="0" name=""/>
        <dsp:cNvSpPr/>
      </dsp:nvSpPr>
      <dsp:spPr>
        <a:xfrm>
          <a:off x="0" y="39729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11624607"/>
              <a:satOff val="-37145"/>
              <a:lumOff val="-9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A0B93E-806D-4C07-AAC7-C617A1569B0A}">
      <dsp:nvSpPr>
        <dsp:cNvPr id="0" name=""/>
        <dsp:cNvSpPr/>
      </dsp:nvSpPr>
      <dsp:spPr>
        <a:xfrm>
          <a:off x="411480" y="3677781"/>
          <a:ext cx="5760720" cy="590400"/>
        </a:xfrm>
        <a:prstGeom prst="roundRect">
          <a:avLst/>
        </a:prstGeom>
        <a:solidFill>
          <a:schemeClr val="accent3">
            <a:hueOff val="11624607"/>
            <a:satOff val="-37145"/>
            <a:lumOff val="-9412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Dört gruplu </a:t>
          </a:r>
          <a:r>
            <a:rPr lang="tr-TR" sz="2000" kern="1200" dirty="0" err="1" smtClean="0"/>
            <a:t>solomon</a:t>
          </a:r>
          <a:r>
            <a:rPr lang="tr-TR" sz="2000" kern="1200" dirty="0" smtClean="0"/>
            <a:t> </a:t>
          </a:r>
          <a:endParaRPr lang="tr-TR" sz="2000" kern="1200" dirty="0"/>
        </a:p>
      </dsp:txBody>
      <dsp:txXfrm>
        <a:off x="411480" y="3677781"/>
        <a:ext cx="5760720" cy="590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Bilimlerde Araştırma Yöntemleri-II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Yarı deneysel tasarımlar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Neuman</a:t>
            </a:r>
            <a:r>
              <a:rPr lang="tr-TR" dirty="0" smtClean="0"/>
              <a:t>,  W. Lawrence (2007). </a:t>
            </a:r>
            <a:r>
              <a:rPr lang="tr-TR" i="1" dirty="0" smtClean="0"/>
              <a:t>Toplumsal Araştırma Yöntemleri, Nitel ve Nicel Yaklaşımlar.</a:t>
            </a:r>
            <a:r>
              <a:rPr lang="tr-TR" dirty="0" smtClean="0"/>
              <a:t> </a:t>
            </a:r>
            <a:r>
              <a:rPr lang="tr-TR" dirty="0" err="1" smtClean="0"/>
              <a:t>Çev</a:t>
            </a:r>
            <a:r>
              <a:rPr lang="tr-TR" dirty="0" smtClean="0"/>
              <a:t>. S. Özge.</a:t>
            </a:r>
            <a:r>
              <a:rPr lang="tr-TR" i="1" dirty="0" smtClean="0"/>
              <a:t> </a:t>
            </a:r>
            <a:r>
              <a:rPr lang="tr-TR" dirty="0" smtClean="0"/>
              <a:t>İstanbul: </a:t>
            </a:r>
            <a:r>
              <a:rPr lang="tr-TR" dirty="0" err="1" smtClean="0"/>
              <a:t>Yayınodası</a:t>
            </a:r>
            <a:r>
              <a:rPr lang="tr-TR" b="1" dirty="0" smtClean="0"/>
              <a:t>.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Yararlanılan kaynaklar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Deneyler, nedensel ilişkilere odaklanmak için oldukça elverişlidir. Bunun temel nedeni, nedenselliğin üç koşulunun deney tasarımlarında açıkça yerine getirilmesidir. Nedenselliğin üç koşulu şunlardır:</a:t>
            </a:r>
          </a:p>
          <a:p>
            <a:pPr marL="1076325" indent="0">
              <a:buFont typeface="Wingdings" pitchFamily="2" charset="2"/>
              <a:buChar char="v"/>
            </a:pPr>
            <a:r>
              <a:rPr lang="tr-TR" dirty="0" smtClean="0"/>
              <a:t>Zaman sırası</a:t>
            </a:r>
          </a:p>
          <a:p>
            <a:pPr marL="1076325" indent="0">
              <a:buFont typeface="Wingdings" pitchFamily="2" charset="2"/>
              <a:buChar char="v"/>
            </a:pPr>
            <a:r>
              <a:rPr lang="tr-TR" dirty="0" smtClean="0"/>
              <a:t>İlinti</a:t>
            </a:r>
          </a:p>
          <a:p>
            <a:pPr marL="1076325" indent="0">
              <a:buFont typeface="Wingdings" pitchFamily="2" charset="2"/>
              <a:buChar char="v"/>
            </a:pPr>
            <a:r>
              <a:rPr lang="tr-TR" dirty="0" smtClean="0"/>
              <a:t>Hiçbir başka açıklamanın bulunmaması</a:t>
            </a:r>
          </a:p>
          <a:p>
            <a:r>
              <a:rPr lang="tr-TR" dirty="0" smtClean="0"/>
              <a:t>Deney, diğer </a:t>
            </a:r>
            <a:r>
              <a:rPr lang="tr-TR" dirty="0" smtClean="0"/>
              <a:t>araştırma tekniklerine kıyasla pozitivizme daha doğrudan yaslanır. 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Deney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 yaşamının pek çok alanını manipüle </a:t>
            </a:r>
            <a:r>
              <a:rPr lang="tr-TR" dirty="0" smtClean="0"/>
              <a:t>etmek, </a:t>
            </a:r>
            <a:r>
              <a:rPr lang="tr-TR" dirty="0" smtClean="0"/>
              <a:t>etik sorunlar yaratır ya da pratik kısıtlamalar getirir. Bu bakımdan deneyler, araştırmacının koşulları manipüle edebildiği araştırma sorularıyla sınırlıdır. </a:t>
            </a:r>
          </a:p>
          <a:p>
            <a:r>
              <a:rPr lang="tr-TR" dirty="0" smtClean="0"/>
              <a:t>Genellikle dar bir kapsama ya da ölçeğe sahip konular deneyler için elverişlidir. </a:t>
            </a:r>
          </a:p>
          <a:p>
            <a:r>
              <a:rPr lang="tr-TR" dirty="0" smtClean="0"/>
              <a:t>Deneyler, çoğunlukla, makro düzeydeki kuramsal kaygılardan ziyade mikro düzeye daha iyi uyar.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Deney için uygun araştırma soruları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Deneylerin daha çok mikro düzeye uygun olması, psikologların ve sosyal psikologların deney kullanma eğiliminde olmasını beraberinde getirir. </a:t>
            </a:r>
          </a:p>
          <a:p>
            <a:r>
              <a:rPr lang="tr-TR" dirty="0" smtClean="0"/>
              <a:t>Deneyler, nadiren bir toplumun bütünündeki ya da uzun yıllara yayılan koşullara bakmayı gerektiren soruları ele alır.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Deney için uygun araştırma soruları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Toplumsal araştırmalarda deneysel yöntem, doğa bilimlerinden ödünç alınmıştır. Psikolojideki çalışmalarla başlamıştır. Psikolojide yaygın kabul görmesi ise 1900’lü yıllardan sonra mümkün olmuştur. </a:t>
            </a:r>
          </a:p>
          <a:p>
            <a:r>
              <a:rPr lang="tr-TR" dirty="0" smtClean="0"/>
              <a:t>20. yüzyılın başından İkinci Dünya Savaşı’na kadar olan dönemde deneysel yöntem ayrıntılı hale gelmiş ve toplumsal araştırmada kendisine yer </a:t>
            </a:r>
            <a:r>
              <a:rPr lang="tr-TR" dirty="0" smtClean="0"/>
              <a:t>edinmiştir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Deneyin tarihi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Karşılaştırma yapmak amacıyla gruplara örnek olaylar atamanın yöntemi olarak tanımlanır. Deneysel araştırmanın başında rastlantısal bir süreç kullanılarak deney yapan kişi grupları birbirine denk biçimde ele alabilir. </a:t>
            </a:r>
          </a:p>
          <a:p>
            <a:r>
              <a:rPr lang="tr-TR" dirty="0" smtClean="0"/>
              <a:t>Rastlantısal atama, gündelik anlamda değil, istatistiksel anlamdadır.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Rastlantısal atama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None/>
            </a:pPr>
            <a:r>
              <a:rPr lang="tr-TR" dirty="0" smtClean="0"/>
              <a:t>Deneyin yedi bölümü vardır. Bu bölümler her deneyde bulunmayabilir. </a:t>
            </a:r>
          </a:p>
          <a:p>
            <a:pPr marL="624078" indent="-514350">
              <a:buFont typeface="+mj-lt"/>
              <a:buAutoNum type="arabicPeriod"/>
            </a:pPr>
            <a:r>
              <a:rPr lang="tr-TR" dirty="0" smtClean="0"/>
              <a:t>Müdahale ya da bağımsız değişken</a:t>
            </a:r>
          </a:p>
          <a:p>
            <a:pPr marL="624078" indent="-514350">
              <a:buFont typeface="+mj-lt"/>
              <a:buAutoNum type="arabicPeriod"/>
            </a:pPr>
            <a:r>
              <a:rPr lang="tr-TR" dirty="0" smtClean="0"/>
              <a:t>Bağımlı değişken</a:t>
            </a:r>
          </a:p>
          <a:p>
            <a:pPr marL="624078" indent="-514350">
              <a:buFont typeface="+mj-lt"/>
              <a:buAutoNum type="arabicPeriod"/>
            </a:pPr>
            <a:r>
              <a:rPr lang="tr-TR" dirty="0" err="1" smtClean="0"/>
              <a:t>Öntest</a:t>
            </a:r>
            <a:r>
              <a:rPr lang="tr-TR" dirty="0" smtClean="0"/>
              <a:t> </a:t>
            </a:r>
          </a:p>
          <a:p>
            <a:pPr marL="624078" indent="-514350">
              <a:buFont typeface="+mj-lt"/>
              <a:buAutoNum type="arabicPeriod"/>
            </a:pPr>
            <a:r>
              <a:rPr lang="tr-TR" dirty="0" err="1" smtClean="0"/>
              <a:t>Sontest</a:t>
            </a:r>
            <a:endParaRPr lang="tr-TR" dirty="0" smtClean="0"/>
          </a:p>
          <a:p>
            <a:pPr marL="624078" indent="-514350">
              <a:buFont typeface="+mj-lt"/>
              <a:buAutoNum type="arabicPeriod"/>
            </a:pPr>
            <a:r>
              <a:rPr lang="tr-TR" dirty="0" smtClean="0"/>
              <a:t>Deney grubu</a:t>
            </a:r>
          </a:p>
          <a:p>
            <a:pPr marL="624078" indent="-514350">
              <a:buFont typeface="+mj-lt"/>
              <a:buAutoNum type="arabicPeriod"/>
            </a:pPr>
            <a:r>
              <a:rPr lang="tr-TR" dirty="0" smtClean="0"/>
              <a:t>Kontrol grubu</a:t>
            </a:r>
          </a:p>
          <a:p>
            <a:pPr marL="624078" indent="-514350">
              <a:buFont typeface="+mj-lt"/>
              <a:buAutoNum type="arabicPeriod"/>
            </a:pPr>
            <a:r>
              <a:rPr lang="tr-TR" dirty="0" smtClean="0"/>
              <a:t>Rastlantısal atama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Deneyin bölümleri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Müdahale: Deneysel araştırmada bağımsız değişkene verilen addır. </a:t>
            </a:r>
          </a:p>
          <a:p>
            <a:r>
              <a:rPr lang="tr-TR" dirty="0" err="1" smtClean="0"/>
              <a:t>Öntest</a:t>
            </a:r>
            <a:r>
              <a:rPr lang="tr-TR" dirty="0" smtClean="0"/>
              <a:t>: Bir deneyin bağımlı </a:t>
            </a:r>
            <a:r>
              <a:rPr lang="tr-TR" dirty="0" smtClean="0"/>
              <a:t>değişkeninin </a:t>
            </a:r>
            <a:r>
              <a:rPr lang="tr-TR" dirty="0" smtClean="0"/>
              <a:t>müdahaleden önce ölçülmesidir. </a:t>
            </a:r>
          </a:p>
          <a:p>
            <a:r>
              <a:rPr lang="tr-TR" dirty="0" err="1" smtClean="0"/>
              <a:t>Sontest</a:t>
            </a:r>
            <a:r>
              <a:rPr lang="tr-TR" dirty="0" smtClean="0"/>
              <a:t>: Bir deneyin bağımlı değişkeninin müdahaleden sonra ölçülmesidir. </a:t>
            </a:r>
          </a:p>
          <a:p>
            <a:r>
              <a:rPr lang="tr-TR" dirty="0" smtClean="0"/>
              <a:t>Deney grubu: Deneysel araştırmada müdahalenin verildiği gruptur. </a:t>
            </a:r>
          </a:p>
          <a:p>
            <a:r>
              <a:rPr lang="tr-TR" dirty="0" smtClean="0"/>
              <a:t>Kontrol grubu: Deneysel araştırmada müdahalenin verilmediği gruptur.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Deneyin bölümleri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Öndeney</a:t>
            </a:r>
            <a:r>
              <a:rPr lang="tr-TR" dirty="0" smtClean="0"/>
              <a:t> tasarımları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66</TotalTime>
  <Words>382</Words>
  <Application>Microsoft Office PowerPoint</Application>
  <PresentationFormat>Ekran Gösterisi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Kalabalık</vt:lpstr>
      <vt:lpstr>Sosyal Bilimlerde Araştırma Yöntemleri-II</vt:lpstr>
      <vt:lpstr>Deney</vt:lpstr>
      <vt:lpstr>Deney için uygun araştırma soruları</vt:lpstr>
      <vt:lpstr>Deney için uygun araştırma soruları</vt:lpstr>
      <vt:lpstr>Deneyin tarihi</vt:lpstr>
      <vt:lpstr>Rastlantısal atama</vt:lpstr>
      <vt:lpstr>Deneyin bölümleri</vt:lpstr>
      <vt:lpstr>Deneyin bölümleri</vt:lpstr>
      <vt:lpstr>Öndeney tasarımları</vt:lpstr>
      <vt:lpstr>Yarı deneysel tasarımlar</vt:lpstr>
      <vt:lpstr>Yararlanılan 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Bilimlerde Araştırma Yöntemleri-II</dc:title>
  <dc:creator>CAGLA KUBILAY</dc:creator>
  <cp:lastModifiedBy>CAGLA KUBILAY</cp:lastModifiedBy>
  <cp:revision>18</cp:revision>
  <dcterms:created xsi:type="dcterms:W3CDTF">2020-01-27T10:35:21Z</dcterms:created>
  <dcterms:modified xsi:type="dcterms:W3CDTF">2020-02-04T11:39:08Z</dcterms:modified>
</cp:coreProperties>
</file>