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</a:t>
            </a:r>
            <a:r>
              <a:rPr lang="tr-TR" smtClean="0"/>
              <a:t>Hafta: anarşizm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İlerleme ve teknoloji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Modernist</a:t>
            </a:r>
            <a:r>
              <a:rPr lang="tr-TR" sz="2600" dirty="0" smtClean="0"/>
              <a:t> </a:t>
            </a:r>
            <a:r>
              <a:rPr lang="tr-TR" sz="2600" dirty="0" err="1" smtClean="0"/>
              <a:t>ilerlemeciliği</a:t>
            </a:r>
            <a:r>
              <a:rPr lang="tr-TR" sz="2600" dirty="0" smtClean="0"/>
              <a:t> aşan bir doğal toplum projesi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Teknolojinin sunduğu olanaklarla doğanın zenginliklerini birleştirme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Türcülük</a:t>
            </a:r>
            <a:r>
              <a:rPr lang="tr-TR" sz="2600" dirty="0" smtClean="0"/>
              <a:t> karşıtlığı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İlerlemenin gidişatına karşı imdat freni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82404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Cinsiyetçilik ve ahlak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Cinsiyetler arası ayrıma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Evlilik ve aile kurumunun devletle geleneksel ortaklığına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Serbest aşk – gelenekten, devlet veya aile zorundan, ekonomik eşitsizlikten azade gönül ilişkileri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Bireyin kendi öz sorumluluğu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75404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ve din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 kontrolündeki z</a:t>
            </a:r>
            <a:r>
              <a:rPr lang="tr-TR" sz="2600" dirty="0" smtClean="0"/>
              <a:t>orunlu eğitimin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Özgür eğitim deneyleri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Öğrenci-öğretmen arasındaki otorite ilişkisi yerine eşitsizliğin, hiyerarşinin, despotizmin olmadığı bir yol gösterme ilişkisi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Dinsel bir otoriteye, ritüellere ve kör inançlara karşı, ancak inananlara saygılı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850890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 ve sınıflar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Marksizmin</a:t>
            </a:r>
            <a:r>
              <a:rPr lang="tr-TR" sz="2600" dirty="0" smtClean="0"/>
              <a:t> kapitalizm eleştirisine katılırlar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iktidarı, proletarya diktatörlüğü ve </a:t>
            </a:r>
            <a:r>
              <a:rPr lang="tr-TR" sz="2600" dirty="0" err="1" smtClean="0"/>
              <a:t>ilerlemeciliğe</a:t>
            </a:r>
            <a:r>
              <a:rPr lang="tr-TR" sz="2600" dirty="0" smtClean="0"/>
              <a:t> karşı çıkarlar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Temel sınıf ayrımlarından başka sınıfsal konumlara da önem verilir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Lümpen-proletarya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9949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Anarşizmin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-sendikalizm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-komünizm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Anarko</a:t>
            </a:r>
            <a:r>
              <a:rPr lang="tr-TR" sz="2600" dirty="0" smtClean="0"/>
              <a:t>-feminizm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Bireyci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Yeşil-</a:t>
            </a:r>
            <a:r>
              <a:rPr lang="tr-TR" sz="2600" dirty="0" err="1" smtClean="0"/>
              <a:t>ilkelci</a:t>
            </a:r>
            <a:r>
              <a:rPr lang="tr-TR" sz="2600" dirty="0" smtClean="0"/>
              <a:t>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Postyapısalcı</a:t>
            </a:r>
            <a:r>
              <a:rPr lang="tr-TR" sz="2600" dirty="0" smtClean="0"/>
              <a:t> anarşizm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Pasifist anarşizm</a:t>
            </a:r>
          </a:p>
        </p:txBody>
      </p:sp>
    </p:spTree>
    <p:extLst>
      <p:ext uri="{BB962C8B-B14F-4D97-AF65-F5344CB8AC3E}">
        <p14:creationId xmlns:p14="http://schemas.microsoft.com/office/powerpoint/2010/main" val="192913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 yanlışlar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Radikallik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Şiddet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Kargaşa savunusu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9699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</a:t>
            </a:r>
            <a:r>
              <a:rPr lang="tr-TR" dirty="0" smtClean="0"/>
              <a:t>Enternasyonal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I. Enternasyonal içinde Marksistler ve anarşistlerin bir </a:t>
            </a:r>
            <a:r>
              <a:rPr lang="tr-TR" sz="2600" dirty="0" err="1" smtClean="0"/>
              <a:t>aradalığı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Ayrılık noktaları</a:t>
            </a:r>
          </a:p>
          <a:p>
            <a:pPr lvl="2"/>
            <a:r>
              <a:rPr lang="tr-TR" sz="2200" dirty="0" smtClean="0"/>
              <a:t>Devlet sorunu – devlet devrim sürecinde bir araç olarak kullanılabilir mi?</a:t>
            </a:r>
          </a:p>
          <a:p>
            <a:pPr lvl="2"/>
            <a:r>
              <a:rPr lang="tr-TR" sz="2200" dirty="0" smtClean="0"/>
              <a:t>Devlet sönümlenecek midir yoksa güçlenecek midir?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0880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</a:t>
            </a:r>
            <a:r>
              <a:rPr lang="tr-TR" dirty="0" smtClean="0"/>
              <a:t>Enternasyonalden </a:t>
            </a:r>
            <a:r>
              <a:rPr lang="tr-TR" dirty="0" smtClean="0"/>
              <a:t>sonra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Anarşistler II. </a:t>
            </a:r>
            <a:r>
              <a:rPr lang="tr-TR" sz="2600" dirty="0" smtClean="0"/>
              <a:t>Enternasyonal’in dışında kaldılar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Örgütsüz bireysel inisiyatiflerle geçekleşen saldırılar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1917 Ekim Devrimi’nin etkisi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Anarşistlerin </a:t>
            </a:r>
            <a:r>
              <a:rPr lang="tr-TR" sz="2600" dirty="0" err="1" smtClean="0"/>
              <a:t>Sovyetler’e</a:t>
            </a:r>
            <a:r>
              <a:rPr lang="tr-TR" sz="2600" dirty="0" smtClean="0"/>
              <a:t> muhalif konuma geçmesi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099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Anarko</a:t>
            </a:r>
            <a:r>
              <a:rPr lang="tr-TR" dirty="0" smtClean="0"/>
              <a:t>-sendikalizm ve İspanya Devrimi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Devrimin sendikalar yoluyla gerçekleşmesi umudu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İspanya’da CNT (Ulusal Emek Federasyonu)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İspanya’da Cumhuriyet tarafında örgütlenen halk cephesi ve anarşistlerin muhalefeti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Franco</a:t>
            </a:r>
            <a:r>
              <a:rPr lang="tr-TR" sz="2600" dirty="0" smtClean="0"/>
              <a:t> darbesine karşı mücadele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0923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1956 sonrasında anarşizm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Macaristan’daki işçi konseyleri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1968: iktidarsız devrim ve kültürel değişim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H</a:t>
            </a:r>
            <a:r>
              <a:rPr lang="tr-TR" sz="2600" dirty="0" smtClean="0"/>
              <a:t>em kapitalizmi hem de sosyalist adlı bürokratik rejimleri hedef alan hareketler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11464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Temsiliyet</a:t>
            </a:r>
            <a:r>
              <a:rPr lang="tr-TR" dirty="0" smtClean="0"/>
              <a:t>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Mutlak özgürlükçülük – özgürlüğü kısıtlayan her düşüncenin ve kurumun karşısında olma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Temsiliyet</a:t>
            </a:r>
            <a:r>
              <a:rPr lang="tr-TR" sz="2600" dirty="0" smtClean="0"/>
              <a:t> mekanizması bireyin iradesine el konulmasıdır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Yönetimsiz ve hiyerarşisiz öz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Gönüllülük, rotasyon ve özyönetime dayalı </a:t>
            </a:r>
            <a:r>
              <a:rPr lang="tr-TR" sz="2600" dirty="0" err="1" smtClean="0"/>
              <a:t>sovyet</a:t>
            </a:r>
            <a:r>
              <a:rPr lang="tr-TR" sz="2600" dirty="0" smtClean="0"/>
              <a:t>, komün ve konseyler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Anti-</a:t>
            </a:r>
            <a:r>
              <a:rPr lang="tr-TR" sz="2600" dirty="0" err="1" smtClean="0"/>
              <a:t>politiklik</a:t>
            </a:r>
            <a:r>
              <a:rPr lang="tr-TR" sz="2600" dirty="0" smtClean="0"/>
              <a:t> ve doğrudan demokrasi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98595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 ve ulus 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Ulus, milliyetçilik ve ulus devletin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sınırları anlamında yurdun ve yurtseverliğin reddi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Kendini böyle tanımlayan bir halka baskı uygulanmasına da karşı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Sömürgeciliğe ve emperyalizme karşı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1578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Savaş ve şiddet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Savaş ve şiddet, devletin varlığından kaynaklanır – devlet yoksa şiddet de yoktur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/>
              <a:t>A</a:t>
            </a:r>
            <a:r>
              <a:rPr lang="tr-TR" sz="2600" dirty="0" smtClean="0"/>
              <a:t>narşizmin ideal toplumunda silah olmayacağı için bireysel şiddet de olmayacaktır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Bölgesel çatışmalar da devletlerin istilacı eğilimlerinden ve halkın direnişini bastırma çabalarından kaynaklanır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Pasifist eğilimler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1658953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72</TotalTime>
  <Words>368</Words>
  <Application>Microsoft Office PowerPoint</Application>
  <PresentationFormat>Geniş ekran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Geçmişe bakış</vt:lpstr>
      <vt:lpstr>Siyaset Bilimi II</vt:lpstr>
      <vt:lpstr>Yaygın yanlışlar</vt:lpstr>
      <vt:lpstr>Birinci Enternasyonal</vt:lpstr>
      <vt:lpstr>Birinci Enternasyonalden sonra</vt:lpstr>
      <vt:lpstr>Anarko-sendikalizm ve İspanya Devrimi</vt:lpstr>
      <vt:lpstr>1956 sonrasında anarşizm</vt:lpstr>
      <vt:lpstr>Temsiliyet ve demokrasi</vt:lpstr>
      <vt:lpstr>Ulus ve ulus devlet</vt:lpstr>
      <vt:lpstr>Savaş ve şiddet</vt:lpstr>
      <vt:lpstr>İlerleme ve teknoloji</vt:lpstr>
      <vt:lpstr>Cinsiyetçilik ve ahlak</vt:lpstr>
      <vt:lpstr>Eğitim ve din</vt:lpstr>
      <vt:lpstr>Toplum ve sınıflar</vt:lpstr>
      <vt:lpstr>Anarşizmin türleri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EZGIKAYA</cp:lastModifiedBy>
  <cp:revision>19</cp:revision>
  <dcterms:created xsi:type="dcterms:W3CDTF">2018-06-19T11:27:11Z</dcterms:created>
  <dcterms:modified xsi:type="dcterms:W3CDTF">2018-06-27T16:00:43Z</dcterms:modified>
</cp:coreProperties>
</file>