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61" r:id="rId3"/>
    <p:sldId id="262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3980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9247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072727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98524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74035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89220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83330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6494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39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4420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0222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6798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1037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3514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100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9791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3711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Girişimcide Olması Gereken Kişisel Özellikleri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1737360" y="2442754"/>
            <a:ext cx="4276344" cy="3433114"/>
          </a:xfrm>
        </p:spPr>
        <p:txBody>
          <a:bodyPr>
            <a:normAutofit/>
          </a:bodyPr>
          <a:lstStyle/>
          <a:p>
            <a:r>
              <a:rPr lang="tr-TR" dirty="0"/>
              <a:t>Etkili iletişim </a:t>
            </a:r>
          </a:p>
          <a:p>
            <a:r>
              <a:rPr lang="tr-TR" dirty="0" smtClean="0"/>
              <a:t>İş planını yürütebilme</a:t>
            </a:r>
            <a:endParaRPr lang="tr-TR" dirty="0"/>
          </a:p>
          <a:p>
            <a:r>
              <a:rPr lang="tr-TR" dirty="0"/>
              <a:t>Teknolojiyi </a:t>
            </a:r>
            <a:r>
              <a:rPr lang="tr-TR" dirty="0" smtClean="0"/>
              <a:t>kullanma</a:t>
            </a:r>
            <a:endParaRPr lang="tr-TR" dirty="0"/>
          </a:p>
          <a:p>
            <a:r>
              <a:rPr lang="tr-TR" dirty="0"/>
              <a:t>Yönetme ve </a:t>
            </a:r>
            <a:r>
              <a:rPr lang="tr-TR" dirty="0" smtClean="0"/>
              <a:t>organizasyon </a:t>
            </a:r>
            <a:r>
              <a:rPr lang="tr-TR" dirty="0"/>
              <a:t>becerisi</a:t>
            </a:r>
          </a:p>
          <a:p>
            <a:r>
              <a:rPr lang="tr-TR" dirty="0" smtClean="0"/>
              <a:t>Sosyal olma</a:t>
            </a:r>
            <a:endParaRPr lang="tr-TR" dirty="0"/>
          </a:p>
          <a:p>
            <a:r>
              <a:rPr lang="tr-TR" dirty="0"/>
              <a:t>Ekip </a:t>
            </a:r>
            <a:r>
              <a:rPr lang="tr-TR" dirty="0" smtClean="0"/>
              <a:t>çalışmasına açık olma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80670" y="2442754"/>
            <a:ext cx="4718304" cy="3526246"/>
          </a:xfrm>
        </p:spPr>
        <p:txBody>
          <a:bodyPr>
            <a:normAutofit/>
          </a:bodyPr>
          <a:lstStyle/>
          <a:p>
            <a:r>
              <a:rPr lang="tr-TR" dirty="0" smtClean="0"/>
              <a:t>Planlama</a:t>
            </a:r>
            <a:endParaRPr lang="tr-TR" dirty="0"/>
          </a:p>
          <a:p>
            <a:r>
              <a:rPr lang="tr-TR" dirty="0" smtClean="0"/>
              <a:t>Problemleri çözme yeteneği</a:t>
            </a:r>
            <a:endParaRPr lang="tr-TR" dirty="0"/>
          </a:p>
          <a:p>
            <a:r>
              <a:rPr lang="tr-TR" dirty="0" smtClean="0"/>
              <a:t>İç </a:t>
            </a:r>
            <a:r>
              <a:rPr lang="tr-TR" dirty="0"/>
              <a:t>kontrol</a:t>
            </a:r>
          </a:p>
          <a:p>
            <a:r>
              <a:rPr lang="tr-TR" dirty="0"/>
              <a:t>Yeni deneyimlere açık olma</a:t>
            </a:r>
          </a:p>
          <a:p>
            <a:r>
              <a:rPr lang="tr-TR" dirty="0"/>
              <a:t>Sabırlı </a:t>
            </a:r>
            <a:r>
              <a:rPr lang="tr-TR" dirty="0" smtClean="0"/>
              <a:t>olma</a:t>
            </a:r>
            <a:endParaRPr lang="tr-TR" dirty="0"/>
          </a:p>
          <a:p>
            <a:r>
              <a:rPr lang="tr-TR" dirty="0"/>
              <a:t>Yaratıcılık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3E05-FF5D-4DB1-83DB-3254C291C30F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4528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Girişimcide Olması Gereken </a:t>
            </a:r>
            <a:r>
              <a:rPr lang="tr-TR" dirty="0" smtClean="0"/>
              <a:t>Davranışsal Özellikleri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Bağımsız olma</a:t>
            </a:r>
          </a:p>
          <a:p>
            <a:r>
              <a:rPr lang="tr-TR" dirty="0" smtClean="0"/>
              <a:t>Tecrübelerden yararlanma</a:t>
            </a:r>
            <a:endParaRPr lang="tr-TR" dirty="0"/>
          </a:p>
          <a:p>
            <a:r>
              <a:rPr lang="tr-TR" dirty="0" smtClean="0"/>
              <a:t>Tutarlılık</a:t>
            </a:r>
          </a:p>
          <a:p>
            <a:r>
              <a:rPr lang="tr-TR" dirty="0" smtClean="0"/>
              <a:t>İkna yeteneği</a:t>
            </a:r>
          </a:p>
          <a:p>
            <a:r>
              <a:rPr lang="tr-TR" dirty="0" smtClean="0"/>
              <a:t>Yöneticilik özelliği</a:t>
            </a:r>
            <a:endParaRPr lang="tr-TR" dirty="0"/>
          </a:p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3E05-FF5D-4DB1-83DB-3254C291C30F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8459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Girişimcide Olması Gereken </a:t>
            </a:r>
            <a:r>
              <a:rPr lang="tr-TR" dirty="0" smtClean="0"/>
              <a:t>Sosyal Özellikleri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Sorumluluk alma</a:t>
            </a:r>
          </a:p>
          <a:p>
            <a:r>
              <a:rPr lang="tr-TR" dirty="0"/>
              <a:t>Çalışma </a:t>
            </a:r>
            <a:r>
              <a:rPr lang="tr-TR" dirty="0" smtClean="0"/>
              <a:t>isteği</a:t>
            </a:r>
            <a:endParaRPr lang="tr-TR" dirty="0"/>
          </a:p>
          <a:p>
            <a:r>
              <a:rPr lang="tr-TR" dirty="0" smtClean="0"/>
              <a:t>Yetki alarak </a:t>
            </a:r>
            <a:r>
              <a:rPr lang="tr-TR" dirty="0"/>
              <a:t>ve </a:t>
            </a:r>
            <a:r>
              <a:rPr lang="tr-TR" dirty="0" smtClean="0"/>
              <a:t>sorumluluk paylaşma</a:t>
            </a:r>
            <a:endParaRPr lang="tr-TR" dirty="0"/>
          </a:p>
          <a:p>
            <a:r>
              <a:rPr lang="tr-TR" dirty="0" smtClean="0"/>
              <a:t>Keşfe veya fırsatları değerlendirmeye açık olması </a:t>
            </a:r>
            <a:r>
              <a:rPr lang="tr-TR" dirty="0" err="1" smtClean="0"/>
              <a:t>olması</a:t>
            </a:r>
            <a:endParaRPr lang="tr-TR" dirty="0" smtClean="0"/>
          </a:p>
          <a:p>
            <a:r>
              <a:rPr lang="tr-TR" dirty="0" smtClean="0"/>
              <a:t>Çalışma arkadaşlarını motive etmesi</a:t>
            </a:r>
          </a:p>
          <a:p>
            <a:r>
              <a:rPr lang="tr-TR" dirty="0" smtClean="0"/>
              <a:t>Kültürel etkinliklere açık olması</a:t>
            </a:r>
          </a:p>
          <a:p>
            <a:r>
              <a:rPr lang="tr-TR" dirty="0" smtClean="0"/>
              <a:t>İletişim yeteneği</a:t>
            </a:r>
            <a:endParaRPr lang="tr-TR" dirty="0"/>
          </a:p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3E05-FF5D-4DB1-83DB-3254C291C30F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482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29</TotalTime>
  <Words>83</Words>
  <Application>Microsoft Office PowerPoint</Application>
  <PresentationFormat>Geniş ekran</PresentationFormat>
  <Paragraphs>30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7" baseType="lpstr">
      <vt:lpstr>Arial</vt:lpstr>
      <vt:lpstr>Century Gothic</vt:lpstr>
      <vt:lpstr>Wingdings 3</vt:lpstr>
      <vt:lpstr>Duman</vt:lpstr>
      <vt:lpstr>Girişimcide Olması Gereken Kişisel Özellikleri</vt:lpstr>
      <vt:lpstr>Girişimcide Olması Gereken Davranışsal Özellikleri</vt:lpstr>
      <vt:lpstr>Girişimcide Olması Gereken Sosyal Özellikleri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7</cp:revision>
  <dcterms:created xsi:type="dcterms:W3CDTF">2020-02-21T09:39:03Z</dcterms:created>
  <dcterms:modified xsi:type="dcterms:W3CDTF">2020-02-21T15:46:53Z</dcterms:modified>
</cp:coreProperties>
</file>