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10" r:id="rId5"/>
    <p:sldId id="712" r:id="rId6"/>
    <p:sldId id="713" r:id="rId7"/>
    <p:sldId id="714" r:id="rId8"/>
    <p:sldId id="715" r:id="rId9"/>
    <p:sldId id="716" r:id="rId10"/>
    <p:sldId id="717" r:id="rId11"/>
    <p:sldId id="718" r:id="rId12"/>
    <p:sldId id="71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46173" y="69452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iktisadında üretim ve maliyet fonksiyon modelleri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67990" y="1702461"/>
            <a:ext cx="8077200" cy="325983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fonksiyonu,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piyasalarından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temin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edilen üretim faktörlerinin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ürüne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dönüştürülmesi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sürecini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kapsamaktadır.</a:t>
            </a: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46173" y="69452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iktisadında üretim ve maliyet fonksiyon modelleri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400738" y="1432229"/>
            <a:ext cx="8363272" cy="4555976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Yönetimi: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İnsanların ihtiyaçlarını karşılayacak </a:t>
            </a: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ve hizmetlerin </a:t>
            </a:r>
            <a:r>
              <a:rPr lang="tr-TR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iyi kalitede</a:t>
            </a: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en </a:t>
            </a:r>
            <a:r>
              <a:rPr lang="tr-TR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düşük maliyetle</a:t>
            </a:r>
            <a:r>
              <a:rPr lang="tr-TR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 sağlamaya yönelik faaliyetlerin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planlanma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organize edilme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yönlendirilme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koordinasyon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ve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kontrolü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245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46173" y="69452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iktisadında üretim ve maliyet fonksiyon modelleri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256584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sürecinde;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Hangi ürünlerden,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Hangi zamanlarda,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kadar üretilecek?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Üretilen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 konusu ürünlerden;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Hangi zamanlarda,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kadar satış yapılacak?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sorulara doğru cevap verebilmek esastır.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itibarla; Üretim planına geçmeden önce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piyasa araştırması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yapılmalıdır. Bu araştırma sonucunda işletmenin içinde bulunduğu;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rekabet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durumu,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kapasite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durumu,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finansal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şartlar dikkate alınarak </a:t>
            </a:r>
            <a:r>
              <a:rPr lang="tr-TR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 satış planlaması 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yapılmalıdır.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2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46173" y="69452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iktisadında üretim ve maliyet fonksiyon modelleri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484185"/>
            <a:ext cx="8435280" cy="397991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İktisadilik prensibinin bir gereği olarak üretim fonksiyonuna konu olan </a:t>
            </a: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işletmecilik faaliyetleri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en düşük maliyetle gerçekleştirilmelidir.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bölümü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 fiyatı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genellikle bir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olarak kabul edildiğinden,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 </a:t>
            </a:r>
            <a:r>
              <a:rPr lang="tr-TR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minimizasyonu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amacı tüm işletme seviyesinde geçerli olan kar maksimizasyonu amacına da uygun düşmektedir.</a:t>
            </a:r>
          </a:p>
        </p:txBody>
      </p:sp>
    </p:spTree>
    <p:extLst>
      <p:ext uri="{BB962C8B-B14F-4D97-AF65-F5344CB8AC3E}">
        <p14:creationId xmlns:p14="http://schemas.microsoft.com/office/powerpoint/2010/main" val="73388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46173" y="69452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iktisadında üretim ve maliyet fonksiyon modelleri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12956" y="1326767"/>
            <a:ext cx="8363272" cy="4752528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Akımı Planı </a:t>
            </a:r>
            <a:r>
              <a:rPr lang="tr-TR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(üretim sürecinin planlanması)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programında;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-hangi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makinalar,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-hangi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sırayla,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-hangi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zamanlarda,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-hangi </a:t>
            </a: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miktarlarda,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yapacaklardır?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57646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46173" y="69452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iktisadında üretim ve maliyet fonksiyon modelleri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5060032"/>
          </a:xfrm>
        </p:spPr>
        <p:txBody>
          <a:bodyPr/>
          <a:lstStyle/>
          <a:p>
            <a:pPr marL="0" indent="0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Akımı Planı </a:t>
            </a:r>
            <a:r>
              <a:rPr lang="tr-TR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(üretim sürecinin planlanması)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Atölye </a:t>
            </a:r>
            <a:r>
              <a:rPr lang="tr-TR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tipi üretim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 akımı planı, özellikle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atölye tipi üretim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tarzında büyük önem taşır. Çünkü buralarda siparişe göre üretim yapılmakta ve her siparişin üretimine yönelik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mekan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düzenlemesi özel olarak yapılmaktadır.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Kitle </a:t>
            </a:r>
            <a:r>
              <a:rPr lang="tr-TR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üretimi;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(akan iş sistemi veya hat tipi üretim tarzı)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sistemde;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-tek bir ürün çeşidi üretilmekte ve piyasaya sunulmaktadır,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-siparişe göre değil piyasaya yönelik olarak üretim yapılmaktadır,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-hep aynı ürün üretildiğinden mekan düzenlemesine ihtiyaç duyulmaz,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-özel amaçlı spesiyal makinalar tercih edilir,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-üretimin verimliliği atölye tipine göre daha yüksektir,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038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46173" y="69452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iktisadında üretim ve maliyet fonksiyon modelleri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077200" cy="5996136"/>
          </a:xfrm>
        </p:spPr>
        <p:txBody>
          <a:bodyPr/>
          <a:lstStyle/>
          <a:p>
            <a:endParaRPr lang="tr-TR" dirty="0"/>
          </a:p>
          <a:p>
            <a:pPr marL="0" indent="0" algn="just"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Serbest piyasa sisteminde işletmeler faaliyetlerinde belirli bir takım kurallar uygulayarak başarılı olabilirler. 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Kar = Pazardaki Fiyat - Maliyet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işletmeler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verimli çalışarak maliyetlerini düşürdüğü oranda kar payları yükselir. </a:t>
            </a:r>
          </a:p>
        </p:txBody>
      </p:sp>
    </p:spTree>
    <p:extLst>
      <p:ext uri="{BB962C8B-B14F-4D97-AF65-F5344CB8AC3E}">
        <p14:creationId xmlns:p14="http://schemas.microsoft.com/office/powerpoint/2010/main" val="197729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46173" y="69452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 iktisadında üretim ve maliyet fonksiyon modelleri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542794" y="1498538"/>
            <a:ext cx="8221216" cy="374441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Maliyet,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 amaca </a:t>
            </a:r>
            <a:r>
              <a:rPr lang="tr-T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(işletmeler için satış geliri)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ulaşmak için katlanılan ekonomik fedakarlıkların </a:t>
            </a:r>
            <a:r>
              <a:rPr lang="tr-T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(külfet)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tümüdür.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Sabit Maliyet,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kısa dönemde işletmenin üretim seviyesine bağlı olmayan giderlerdir. İşletmenin üretim miktarı artsa da, azalsa da  miktarı değişmeyen kaçınılmaz giderlerdir</a:t>
            </a:r>
            <a:r>
              <a:rPr lang="tr-T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(Bina, makina, teçhizat giderleri vb.).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Değişken Maliyet,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toplam üretim hacmindeki artış veya azalmaya göre değişen maliyettir </a:t>
            </a:r>
            <a:r>
              <a:rPr lang="tr-T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(Hammadde ve işçilik maliyetleri vb.).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Toplam Maliyet, 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toplam sabit maliyet ile toplam değişken maliyetlerin toplanması ile elde edilir.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50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17137</TotalTime>
  <Words>538</Words>
  <Application>Microsoft Office PowerPoint</Application>
  <PresentationFormat>Ekran Gösterisi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878</cp:revision>
  <cp:lastPrinted>2016-10-24T07:53:35Z</cp:lastPrinted>
  <dcterms:created xsi:type="dcterms:W3CDTF">2016-09-18T09:35:24Z</dcterms:created>
  <dcterms:modified xsi:type="dcterms:W3CDTF">2020-02-27T12:10:55Z</dcterms:modified>
</cp:coreProperties>
</file>