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67990" y="1702461"/>
            <a:ext cx="8077200" cy="32598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fonksiyonu,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piyasalarından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temin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edilen üretim faktörlerinin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dönüştürülmesi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sürecini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400738" y="1432229"/>
            <a:ext cx="8363272" cy="4555976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Yönetimi: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 ihtiyaçlarını karşılayacak 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hizmetlerin </a:t>
            </a:r>
            <a:r>
              <a:rPr lang="tr-T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iyi kalitede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 </a:t>
            </a:r>
            <a:r>
              <a:rPr lang="tr-T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maliyetle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 sağlamaya yönelik faaliyetlerin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planlanma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 edilme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yönlendirilme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koordinasyon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ve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4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5658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sürecinde;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ürünlerden,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zamanlarda,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kadar üretilecek?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Üretilen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 konusu ürünlerden;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zamanlarda,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kadar satış yapılacak?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sorulara doğru cevap verebilmek esastır.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itibarla; Üretim planına geçmeden önce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piyasa araştırması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yapılmalıdır. Bu araştırma sonucunda işletmenin içinde bulunduğu;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durumu,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kapasite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durumu,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şartlar dikkate alınarak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satış planlaması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yapılmalıdır.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484185"/>
            <a:ext cx="8435280" cy="397991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İktisadilik prensibinin bir gereği olarak üretim fonksiyonuna konu olan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işletmecilik faaliyetleri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düşük maliyetle gerçekleştirilmelidir.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bölümü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fiyatı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bir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edildiğinden,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 </a:t>
            </a:r>
            <a:r>
              <a:rPr lang="tr-TR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minimizasyonu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amacı tüm işletme seviyesinde geçerli olan kar maksimizasyonu amacına da uygun düşmektedir.</a:t>
            </a:r>
          </a:p>
        </p:txBody>
      </p:sp>
    </p:spTree>
    <p:extLst>
      <p:ext uri="{BB962C8B-B14F-4D97-AF65-F5344CB8AC3E}">
        <p14:creationId xmlns:p14="http://schemas.microsoft.com/office/powerpoint/2010/main" val="7338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12956" y="1326767"/>
            <a:ext cx="8363272" cy="4752528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Akımı Planı </a:t>
            </a:r>
            <a:r>
              <a:rPr lang="tr-T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(üretim sürecinin planlanması)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programında;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-hangi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makinalar,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-hangi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sırayla,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-hangi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zamanlarda,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-hangi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miktarlarda,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yapacaklardır?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76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060032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Akımı Planı </a:t>
            </a:r>
            <a:r>
              <a:rPr lang="tr-T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(üretim sürecinin planlanması)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Atölye </a:t>
            </a:r>
            <a:r>
              <a:rPr lang="tr-T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tipi üretim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akımı planı, özellikle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atölye tipi üretim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tarzında büyük önem taşır. Çünkü buralarda siparişe göre üretim yapılmakta ve her siparişin üretimine yönelik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mekan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düzenlemesi özel olarak yapılmaktadır.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Kitle </a:t>
            </a:r>
            <a:r>
              <a:rPr lang="tr-T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üretimi;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(akan iş sistemi veya hat tipi üretim tarzı)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sistemde;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-tek bir ürün çeşidi üretilmekte ve piyasaya sunulmaktadır,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-siparişe göre değil piyasaya yönelik olarak üretim yapılmaktadır,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-hep aynı ürün üretildiğinden mekan düzenlemesine ihtiyaç duyulmaz,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-özel amaçlı spesiyal makinalar tercih edilir,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-üretimin verimliliği atölye tipine göre daha yüksektir,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3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077200" cy="5996136"/>
          </a:xfrm>
        </p:spPr>
        <p:txBody>
          <a:bodyPr/>
          <a:lstStyle/>
          <a:p>
            <a:endParaRPr lang="tr-TR" dirty="0"/>
          </a:p>
          <a:p>
            <a:pPr marL="0" indent="0" algn="just"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Serbest piyasa sisteminde işletmeler faaliyetlerinde belirli bir takım kurallar uygulayarak başarılı olabilirler. 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Kar = Pazardaki Fiyat - Maliyet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işletmeler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 çalışarak maliyetlerini düşürdüğü oranda kar payları yükselir. </a:t>
            </a:r>
          </a:p>
        </p:txBody>
      </p:sp>
    </p:spTree>
    <p:extLst>
      <p:ext uri="{BB962C8B-B14F-4D97-AF65-F5344CB8AC3E}">
        <p14:creationId xmlns:p14="http://schemas.microsoft.com/office/powerpoint/2010/main" val="19772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46173" y="69452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iktisadında üretim ve maliyet fonksiyon modelleri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42794" y="1498538"/>
            <a:ext cx="8221216" cy="37444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Maliyet,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amaca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(işletmeler için satış geliri)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ulaşmak için katlanılan ekonomik fedakarlıkların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(külfet)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tümüdür.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Sabit Maliyet,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dönemde işletmenin üretim seviyesine bağlı olmayan giderlerdir. İşletmenin üretim miktarı artsa da, azalsa da  miktarı değişmeyen kaçınılmaz giderlerdir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(Bina, makina, teçhizat giderleri vb.).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Değişken Maliyet,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üretim hacmindeki artış veya azalmaya göre değişen maliyettir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(Hammadde ve işçilik maliyetleri vb.).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Maliyet,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sabit maliyet ile toplam değişken maliyetlerin toplanması ile elde edilir.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17137</TotalTime>
  <Words>538</Words>
  <Application>Microsoft Office PowerPoint</Application>
  <PresentationFormat>Ekran Gösterisi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2020-02-27T12:10:55Z</dcterms:modified>
</cp:coreProperties>
</file>