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34D36-4F56-43C2-8202-F385DAF24F8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0933F-44BF-42EE-A8F2-D202CEA4D37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532C2-2676-44F0-B2A3-9EE5D0D2AC1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E34D9-EF01-42BC-8D07-3482659A9F53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7A068-F6F1-4832-812B-DAA7E1817E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Induced</a:t>
            </a:r>
            <a:r>
              <a:rPr lang="tr-TR" dirty="0" smtClean="0"/>
              <a:t> </a:t>
            </a:r>
            <a:r>
              <a:rPr lang="tr-TR" dirty="0" err="1" smtClean="0"/>
              <a:t>Pluripotent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dirty="0" err="1" smtClean="0"/>
              <a:t>Yilmazer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23528" y="1196752"/>
            <a:ext cx="8280920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u="sng" dirty="0" smtClean="0"/>
              <a:t>2006, Yamanaka</a:t>
            </a:r>
            <a:r>
              <a:rPr lang="en-GB" sz="2000" b="1" dirty="0" smtClean="0"/>
              <a:t>: “</a:t>
            </a:r>
            <a:r>
              <a:rPr lang="en-US" sz="2000" b="1" dirty="0" smtClean="0"/>
              <a:t>introduction of a small set of transcription factors into a differentiated cell was sufficient to revert the cell to a </a:t>
            </a:r>
            <a:r>
              <a:rPr lang="en-US" sz="2000" b="1" dirty="0" err="1" smtClean="0"/>
              <a:t>pluripotent</a:t>
            </a:r>
            <a:r>
              <a:rPr lang="en-US" sz="2000" b="1" dirty="0" smtClean="0"/>
              <a:t> state”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4276748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Oct3/4</a:t>
            </a:r>
          </a:p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Sox2</a:t>
            </a:r>
          </a:p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Klf4</a:t>
            </a:r>
          </a:p>
          <a:p>
            <a:pPr algn="ctr"/>
            <a:r>
              <a:rPr lang="en-GB" sz="1200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cMyc</a:t>
            </a:r>
            <a:endParaRPr lang="en-US" sz="1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68765"/>
            <a:ext cx="5800096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i="1" dirty="0" err="1" smtClean="0"/>
              <a:t>Takahashi</a:t>
            </a:r>
            <a:r>
              <a:rPr lang="tr-TR" sz="1400" i="1" dirty="0" smtClean="0"/>
              <a:t> &amp;</a:t>
            </a:r>
            <a:r>
              <a:rPr lang="tr-TR" sz="1400" i="1" dirty="0" err="1" smtClean="0"/>
              <a:t>Yamanaka</a:t>
            </a:r>
            <a:r>
              <a:rPr lang="tr-TR" sz="1400" i="1" dirty="0" smtClean="0"/>
              <a:t> 2006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 l="41933" t="28641" r="42309" b="63776"/>
          <a:stretch>
            <a:fillRect/>
          </a:stretch>
        </p:blipFill>
        <p:spPr bwMode="auto">
          <a:xfrm rot="5400000">
            <a:off x="4860031" y="5157191"/>
            <a:ext cx="151216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b="21133"/>
          <a:stretch>
            <a:fillRect/>
          </a:stretch>
        </p:blipFill>
        <p:spPr bwMode="auto">
          <a:xfrm>
            <a:off x="-180528" y="908720"/>
            <a:ext cx="959633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940152" y="2276872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iPS</a:t>
            </a:r>
            <a:r>
              <a:rPr lang="en-GB" sz="1200" b="1" dirty="0" smtClean="0"/>
              <a:t> Cells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Cardiomyocytes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Hepatocytes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15816" y="2780928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Somatic Cells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3728065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Patient</a:t>
            </a:r>
            <a:endParaRPr lang="en-US" sz="1200" b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do </a:t>
            </a:r>
            <a:r>
              <a:rPr lang="en-GB" b="1" dirty="0" err="1" smtClean="0"/>
              <a:t>iPS</a:t>
            </a:r>
            <a:r>
              <a:rPr lang="en-GB" b="1" dirty="0" smtClean="0"/>
              <a:t> cells offer?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5949280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Disease modelling</a:t>
            </a:r>
          </a:p>
          <a:p>
            <a:pPr algn="ctr"/>
            <a:r>
              <a:rPr lang="en-GB" sz="1600" b="1" dirty="0" smtClean="0"/>
              <a:t>Drug-screening</a:t>
            </a:r>
            <a:endParaRPr lang="en-US" sz="1600" b="1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l="25425" t="18023" r="61819" b="71360"/>
          <a:stretch>
            <a:fillRect/>
          </a:stretch>
        </p:blipFill>
        <p:spPr bwMode="auto">
          <a:xfrm rot="11146554">
            <a:off x="2729906" y="4662741"/>
            <a:ext cx="1656318" cy="68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707904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Neurons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763688" y="5229200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Regenerative medicine</a:t>
            </a:r>
            <a:endParaRPr lang="en-US" sz="1600" b="1" dirty="0"/>
          </a:p>
        </p:txBody>
      </p:sp>
      <p:sp>
        <p:nvSpPr>
          <p:cNvPr id="17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i="1" dirty="0" smtClean="0"/>
              <a:t>www.</a:t>
            </a:r>
            <a:r>
              <a:rPr lang="tr-TR" sz="1400" i="1" dirty="0" err="1" smtClean="0"/>
              <a:t>nobelprize</a:t>
            </a:r>
            <a:r>
              <a:rPr lang="tr-TR" sz="1400" i="1" dirty="0" smtClean="0"/>
              <a:t>.org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416446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908720"/>
            <a:ext cx="3888432" cy="309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005064"/>
            <a:ext cx="480221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8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</a:t>
            </a:r>
            <a:r>
              <a:rPr kumimoji="0" lang="en-GB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Reprograming</a:t>
            </a: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Menu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i="1" dirty="0" smtClean="0"/>
              <a:t>Gonzalez et al., 2011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0" y="0"/>
            <a:ext cx="9143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iPS</a:t>
            </a:r>
            <a:r>
              <a:rPr lang="tr-TR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tr-TR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Technology</a:t>
            </a:r>
            <a:endParaRPr lang="tr-TR" sz="4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6732240" y="6597352"/>
            <a:ext cx="26997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i="1" dirty="0" err="1" smtClean="0"/>
              <a:t>Inoue</a:t>
            </a:r>
            <a:r>
              <a:rPr lang="en-GB" sz="1200" i="1" dirty="0" smtClean="0"/>
              <a:t> et al.2014, THE EMBO JURNAL</a:t>
            </a:r>
            <a:r>
              <a:rPr lang="tr-TR" sz="1200" i="1" dirty="0" smtClean="0"/>
              <a:t> </a:t>
            </a:r>
          </a:p>
        </p:txBody>
      </p:sp>
      <p:pic>
        <p:nvPicPr>
          <p:cNvPr id="1026" name="Picture 2" descr="C:\Users\wi\Desktop\seminarrr\2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92696"/>
            <a:ext cx="3131839" cy="5904656"/>
          </a:xfrm>
          <a:prstGeom prst="rect">
            <a:avLst/>
          </a:prstGeom>
          <a:noFill/>
        </p:spPr>
      </p:pic>
      <p:pic>
        <p:nvPicPr>
          <p:cNvPr id="1027" name="Picture 3" descr="C:\Users\wi\Desktop\seminarrr\33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692696"/>
            <a:ext cx="3024336" cy="6165304"/>
          </a:xfrm>
          <a:prstGeom prst="rect">
            <a:avLst/>
          </a:prstGeom>
          <a:noFill/>
        </p:spPr>
      </p:pic>
      <p:pic>
        <p:nvPicPr>
          <p:cNvPr id="1028" name="Picture 4" descr="C:\Users\wi\Desktop\seminarrr\4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692696"/>
            <a:ext cx="3203848" cy="5904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7700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1372" y="332656"/>
            <a:ext cx="7799452" cy="830997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lvl="0" indent="-457200" algn="ctr"/>
            <a:r>
              <a:rPr 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Limitations</a:t>
            </a:r>
            <a:endParaRPr lang="en-US" sz="4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4848" y="141277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 smtClean="0"/>
              <a:t>    Main obstacles for clinical translation of reprogrammed somatic cells to a </a:t>
            </a:r>
            <a:r>
              <a:rPr lang="en-US" sz="3000" dirty="0" err="1" smtClean="0"/>
              <a:t>pluripotent</a:t>
            </a:r>
            <a:r>
              <a:rPr lang="en-US" sz="3000" dirty="0" smtClean="0"/>
              <a:t> state by the forced expression of specific transcription factors are: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the limited efficiency of reprogramming methodologies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long-term culture conditions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the safety of induced </a:t>
            </a:r>
            <a:r>
              <a:rPr lang="en-US" sz="3000" dirty="0" err="1" smtClean="0"/>
              <a:t>pluripotent</a:t>
            </a:r>
            <a:r>
              <a:rPr lang="en-US" sz="3000" dirty="0" smtClean="0"/>
              <a:t> stem (</a:t>
            </a:r>
            <a:r>
              <a:rPr lang="en-US" sz="3000" dirty="0" err="1" smtClean="0"/>
              <a:t>iPS</a:t>
            </a:r>
            <a:r>
              <a:rPr lang="en-US" sz="3000" dirty="0" smtClean="0"/>
              <a:t>) cells that may lead to spontaneous formation of </a:t>
            </a:r>
            <a:r>
              <a:rPr lang="en-US" sz="3000" dirty="0" err="1" smtClean="0"/>
              <a:t>teratomas</a:t>
            </a:r>
            <a:r>
              <a:rPr lang="en-US" sz="3000" dirty="0" smtClean="0"/>
              <a:t> on implantation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Ekran Gösterisi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Induced Pluripotent Stem Cells</vt:lpstr>
      <vt:lpstr>Slayt 2</vt:lpstr>
      <vt:lpstr>What do iPS cells offer?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Induced Pluripotent Stem Cells</dc:title>
  <dc:creator>ASUSPC</dc:creator>
  <cp:lastModifiedBy>ASUSPC</cp:lastModifiedBy>
  <cp:revision>1</cp:revision>
  <dcterms:created xsi:type="dcterms:W3CDTF">2018-02-12T21:02:50Z</dcterms:created>
  <dcterms:modified xsi:type="dcterms:W3CDTF">2018-02-12T21:06:38Z</dcterms:modified>
</cp:coreProperties>
</file>