
<file path=[Content_Types].xml><?xml version="1.0" encoding="utf-8"?>
<Types xmlns="http://schemas.openxmlformats.org/package/2006/content-types">
  <Default Extension="jpeg" ContentType="image/jpeg"/>
  <Default Extension="gif" ContentType="image/gi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2" r:id="rId6"/>
    <p:sldId id="263" r:id="rId7"/>
    <p:sldId id="264" r:id="rId8"/>
    <p:sldId id="265" r:id="rId9"/>
    <p:sldId id="266" r:id="rId10"/>
    <p:sldId id="269" r:id="rId11"/>
    <p:sldId id="272" r:id="rId12"/>
    <p:sldId id="273" r:id="rId13"/>
    <p:sldId id="274" r:id="rId14"/>
    <p:sldId id="276" r:id="rId15"/>
    <p:sldId id="278" r:id="rId16"/>
    <p:sldId id="27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_rels/data1.xml.rels><?xml version="1.0" encoding="UTF-8" standalone="yes"?>
<Relationships xmlns="http://schemas.openxmlformats.org/package/2006/relationships"><Relationship Id="rId1" Type="http://schemas.openxmlformats.org/officeDocument/2006/relationships/image" Target="../media/image2.png"/></Relationships>
</file>

<file path=ppt/diagrams/_rels/data2.xml.rels><?xml version="1.0" encoding="UTF-8" standalone="yes"?>
<Relationships xmlns="http://schemas.openxmlformats.org/package/2006/relationships"><Relationship Id="rId1" Type="http://schemas.openxmlformats.org/officeDocument/2006/relationships/image" Target="../media/image3.png"/></Relationships>
</file>

<file path=ppt/diagrams/_rels/data3.xml.rels><?xml version="1.0" encoding="UTF-8" standalone="yes"?>
<Relationships xmlns="http://schemas.openxmlformats.org/package/2006/relationships"><Relationship Id="rId1" Type="http://schemas.openxmlformats.org/officeDocument/2006/relationships/image" Target="../media/image3.png"/></Relationships>
</file>

<file path=ppt/diagrams/_rels/drawing1.xml.rels><?xml version="1.0" encoding="UTF-8" standalone="yes"?>
<Relationships xmlns="http://schemas.openxmlformats.org/package/2006/relationships"><Relationship Id="rId1" Type="http://schemas.openxmlformats.org/officeDocument/2006/relationships/image" Target="../media/image2.png"/></Relationships>
</file>

<file path=ppt/diagrams/_rels/drawing2.xml.rels><?xml version="1.0" encoding="UTF-8" standalone="yes"?>
<Relationships xmlns="http://schemas.openxmlformats.org/package/2006/relationships"><Relationship Id="rId1" Type="http://schemas.openxmlformats.org/officeDocument/2006/relationships/image" Target="../media/image3.png"/></Relationships>
</file>

<file path=ppt/diagrams/_rels/drawing3.xml.rels><?xml version="1.0" encoding="UTF-8" standalone="yes"?>
<Relationships xmlns="http://schemas.openxmlformats.org/package/2006/relationships"><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78153094-F91B-4600-BC2C-D8D7A09CC8E5}" type="doc">
      <dgm:prSet loTypeId="urn:microsoft.com/office/officeart/2005/8/layout/arrow6" loCatId="process" qsTypeId="urn:microsoft.com/office/officeart/2005/8/quickstyle/simple1" qsCatId="simple" csTypeId="urn:microsoft.com/office/officeart/2005/8/colors/accent3_2" csCatId="accent3" phldr="1"/>
      <dgm:spPr/>
      <dgm:t>
        <a:bodyPr/>
        <a:lstStyle/>
        <a:p>
          <a:endParaRPr lang="tr-TR"/>
        </a:p>
      </dgm:t>
    </dgm:pt>
    <dgm:pt modelId="{1FCC540E-D2E1-4A02-A546-216434F10362}">
      <dgm:prSet phldrT="[Metin]"/>
      <dgm:spPr/>
      <dgm:t>
        <a:bodyPr/>
        <a:lstStyle/>
        <a:p>
          <a:r>
            <a:rPr lang="tr-TR" dirty="0" smtClean="0"/>
            <a:t>Hasta ve aile sağlığı eğitimi</a:t>
          </a:r>
          <a:endParaRPr lang="tr-TR" dirty="0"/>
        </a:p>
      </dgm:t>
    </dgm:pt>
    <dgm:pt modelId="{4B2EDF55-5A39-4503-AEB7-A18913E1AECB}" cxnId="{1275E0A3-E88C-44B1-B60B-3178C2824A3A}" type="parTrans">
      <dgm:prSet/>
      <dgm:spPr/>
      <dgm:t>
        <a:bodyPr/>
        <a:lstStyle/>
        <a:p>
          <a:endParaRPr lang="tr-TR"/>
        </a:p>
      </dgm:t>
    </dgm:pt>
    <dgm:pt modelId="{CFDC7EAC-1809-4CE5-9B77-BED7193AC7D3}" cxnId="{1275E0A3-E88C-44B1-B60B-3178C2824A3A}" type="sibTrans">
      <dgm:prSet/>
      <dgm:spPr/>
      <dgm:t>
        <a:bodyPr/>
        <a:lstStyle/>
        <a:p>
          <a:endParaRPr lang="tr-TR"/>
        </a:p>
      </dgm:t>
    </dgm:pt>
    <dgm:pt modelId="{48D1BC15-8A13-4D6C-98FB-D236FA90D5E5}">
      <dgm:prSet phldrT="[Metin]" phldr="1"/>
      <dgm:spPr/>
      <dgm:t>
        <a:bodyPr/>
        <a:lstStyle/>
        <a:p>
          <a:endParaRPr lang="tr-TR"/>
        </a:p>
      </dgm:t>
    </dgm:pt>
    <dgm:pt modelId="{A96A1DA7-34B0-451C-873E-C6A809EF1631}" cxnId="{47FF4A2B-69EE-439F-A7DE-35111E67FAE8}" type="parTrans">
      <dgm:prSet/>
      <dgm:spPr/>
      <dgm:t>
        <a:bodyPr/>
        <a:lstStyle/>
        <a:p>
          <a:endParaRPr lang="tr-TR"/>
        </a:p>
      </dgm:t>
    </dgm:pt>
    <dgm:pt modelId="{7582CCDA-506B-4227-9A24-EBB6D437B0AF}" cxnId="{47FF4A2B-69EE-439F-A7DE-35111E67FAE8}" type="sibTrans">
      <dgm:prSet/>
      <dgm:spPr/>
      <dgm:t>
        <a:bodyPr/>
        <a:lstStyle/>
        <a:p>
          <a:endParaRPr lang="tr-TR"/>
        </a:p>
      </dgm:t>
    </dgm:pt>
    <dgm:pt modelId="{5EEDADE7-B83D-4478-96BB-06754FB97719}">
      <dgm:prSet phldrT="[Metin]" phldr="1"/>
      <dgm:spPr/>
      <dgm:t>
        <a:bodyPr/>
        <a:lstStyle/>
        <a:p>
          <a:endParaRPr lang="tr-TR"/>
        </a:p>
      </dgm:t>
    </dgm:pt>
    <dgm:pt modelId="{3BE49B99-2158-437A-A5E2-91A983EC7B9A}" cxnId="{2D2C7677-0349-4EFB-B4DA-A3C3BCB15B3A}" type="parTrans">
      <dgm:prSet/>
      <dgm:spPr/>
      <dgm:t>
        <a:bodyPr/>
        <a:lstStyle/>
        <a:p>
          <a:endParaRPr lang="tr-TR"/>
        </a:p>
      </dgm:t>
    </dgm:pt>
    <dgm:pt modelId="{C7AC6AEC-C6FF-4195-9DA8-85F70F7C0426}" cxnId="{2D2C7677-0349-4EFB-B4DA-A3C3BCB15B3A}" type="sibTrans">
      <dgm:prSet/>
      <dgm:spPr/>
      <dgm:t>
        <a:bodyPr/>
        <a:lstStyle/>
        <a:p>
          <a:endParaRPr lang="tr-TR"/>
        </a:p>
      </dgm:t>
    </dgm:pt>
    <dgm:pt modelId="{470195F6-0FF0-4793-AAEF-E8E95D230C16}">
      <dgm:prSet/>
      <dgm:spPr/>
      <dgm:t>
        <a:bodyPr/>
        <a:lstStyle/>
        <a:p>
          <a:r>
            <a:rPr lang="tr-TR" dirty="0" smtClean="0"/>
            <a:t>H</a:t>
          </a:r>
          <a:r>
            <a:rPr lang="es-ES" dirty="0" smtClean="0"/>
            <a:t>asta odaklı programlar;</a:t>
          </a:r>
          <a:endParaRPr lang="tr-TR" dirty="0" smtClean="0"/>
        </a:p>
      </dgm:t>
    </dgm:pt>
    <dgm:pt modelId="{5DDD6F55-E11B-4DBC-B9A9-3F2934F67883}" cxnId="{1DC8BDE8-8CCE-4657-AA67-F8656CCE966A}" type="parTrans">
      <dgm:prSet/>
      <dgm:spPr/>
      <dgm:t>
        <a:bodyPr/>
        <a:lstStyle/>
        <a:p>
          <a:endParaRPr lang="tr-TR"/>
        </a:p>
      </dgm:t>
    </dgm:pt>
    <dgm:pt modelId="{86CDD387-1D11-46A6-B079-73EEBF9DDD0A}" cxnId="{1DC8BDE8-8CCE-4657-AA67-F8656CCE966A}" type="sibTrans">
      <dgm:prSet/>
      <dgm:spPr/>
      <dgm:t>
        <a:bodyPr/>
        <a:lstStyle/>
        <a:p>
          <a:endParaRPr lang="tr-TR"/>
        </a:p>
      </dgm:t>
    </dgm:pt>
    <dgm:pt modelId="{5B65763D-0853-4F61-9F09-68700C61A695}">
      <dgm:prSet/>
      <dgm:spPr/>
      <dgm:t>
        <a:bodyPr/>
        <a:lstStyle/>
        <a:p>
          <a:endParaRPr lang="tr-TR"/>
        </a:p>
      </dgm:t>
    </dgm:pt>
    <dgm:pt modelId="{1620D9BA-8087-4F4F-BF86-1628D53D5D58}" cxnId="{B009629D-98E7-4415-83E6-B98664ED4C1D}" type="parTrans">
      <dgm:prSet/>
      <dgm:spPr/>
      <dgm:t>
        <a:bodyPr/>
        <a:lstStyle/>
        <a:p>
          <a:endParaRPr lang="tr-TR"/>
        </a:p>
      </dgm:t>
    </dgm:pt>
    <dgm:pt modelId="{B2537B6A-D2C7-4F45-AD33-51A20465A7A9}" cxnId="{B009629D-98E7-4415-83E6-B98664ED4C1D}" type="sibTrans">
      <dgm:prSet/>
      <dgm:spPr/>
      <dgm:t>
        <a:bodyPr/>
        <a:lstStyle/>
        <a:p>
          <a:endParaRPr lang="tr-TR"/>
        </a:p>
      </dgm:t>
    </dgm:pt>
    <dgm:pt modelId="{539161DE-3B2E-4A9B-869E-CCAD1AD90282}">
      <dgm:prSet/>
      <dgm:spPr/>
      <dgm:t>
        <a:bodyPr/>
        <a:lstStyle/>
        <a:p>
          <a:endParaRPr lang="tr-TR"/>
        </a:p>
      </dgm:t>
    </dgm:pt>
    <dgm:pt modelId="{A0034C59-2988-4C93-B92C-0D5D0DB2E490}" cxnId="{E0DD9E99-52A4-435D-9E68-348C7820DB23}" type="parTrans">
      <dgm:prSet/>
      <dgm:spPr/>
      <dgm:t>
        <a:bodyPr/>
        <a:lstStyle/>
        <a:p>
          <a:endParaRPr lang="tr-TR"/>
        </a:p>
      </dgm:t>
    </dgm:pt>
    <dgm:pt modelId="{158DF785-EAAC-4D97-B500-F929F02D36C7}" cxnId="{E0DD9E99-52A4-435D-9E68-348C7820DB23}" type="sibTrans">
      <dgm:prSet/>
      <dgm:spPr/>
      <dgm:t>
        <a:bodyPr/>
        <a:lstStyle/>
        <a:p>
          <a:endParaRPr lang="tr-TR"/>
        </a:p>
      </dgm:t>
    </dgm:pt>
    <dgm:pt modelId="{A86E3050-31AE-48AB-A23B-B12FFF1271A0}">
      <dgm:prSet/>
      <dgm:spPr/>
      <dgm:t>
        <a:bodyPr/>
        <a:lstStyle/>
        <a:p>
          <a:endParaRPr lang="tr-TR"/>
        </a:p>
      </dgm:t>
    </dgm:pt>
    <dgm:pt modelId="{FEC87953-4927-4B00-9A88-61775D74191A}" cxnId="{8483933F-08EC-4231-83EE-02127A541790}" type="parTrans">
      <dgm:prSet/>
      <dgm:spPr/>
      <dgm:t>
        <a:bodyPr/>
        <a:lstStyle/>
        <a:p>
          <a:endParaRPr lang="tr-TR"/>
        </a:p>
      </dgm:t>
    </dgm:pt>
    <dgm:pt modelId="{4AAC9F7D-4EDF-4977-A9D5-BBEFEFC1C4EB}" cxnId="{8483933F-08EC-4231-83EE-02127A541790}" type="sibTrans">
      <dgm:prSet/>
      <dgm:spPr/>
      <dgm:t>
        <a:bodyPr/>
        <a:lstStyle/>
        <a:p>
          <a:endParaRPr lang="tr-TR"/>
        </a:p>
      </dgm:t>
    </dgm:pt>
    <dgm:pt modelId="{98EDA97A-AB6D-4870-B376-999607D8E34A}" type="pres">
      <dgm:prSet presAssocID="{78153094-F91B-4600-BC2C-D8D7A09CC8E5}" presName="compositeShape" presStyleCnt="0">
        <dgm:presLayoutVars>
          <dgm:chMax val="2"/>
          <dgm:dir/>
          <dgm:resizeHandles val="exact"/>
        </dgm:presLayoutVars>
      </dgm:prSet>
      <dgm:spPr/>
      <dgm:t>
        <a:bodyPr/>
        <a:lstStyle/>
        <a:p>
          <a:endParaRPr lang="tr-TR"/>
        </a:p>
      </dgm:t>
    </dgm:pt>
    <dgm:pt modelId="{7CC42B93-CA37-4B1D-9EF8-E87C17ACF9FA}" type="pres">
      <dgm:prSet presAssocID="{78153094-F91B-4600-BC2C-D8D7A09CC8E5}" presName="ribbon" presStyleLbl="node1" presStyleIdx="0" presStyleCnt="1"/>
      <dgm:spPr>
        <a:blipFill rotWithShape="0">
          <a:blip xmlns:r="http://schemas.openxmlformats.org/officeDocument/2006/relationships" r:embed="rId1"/>
          <a:stretch>
            <a:fillRect/>
          </a:stretch>
        </a:blipFill>
      </dgm:spPr>
      <dgm:t>
        <a:bodyPr/>
        <a:lstStyle/>
        <a:p>
          <a:endParaRPr lang="tr-TR"/>
        </a:p>
      </dgm:t>
    </dgm:pt>
    <dgm:pt modelId="{981FFEE2-1306-46F5-B4A3-AE6A0EDC72CA}" type="pres">
      <dgm:prSet presAssocID="{78153094-F91B-4600-BC2C-D8D7A09CC8E5}" presName="leftArrowText" presStyleLbl="node1" presStyleIdx="0" presStyleCnt="1" custLinFactX="19037" custLinFactNeighborX="100000" custLinFactNeighborY="35802">
        <dgm:presLayoutVars>
          <dgm:chMax val="0"/>
          <dgm:bulletEnabled val="1"/>
        </dgm:presLayoutVars>
      </dgm:prSet>
      <dgm:spPr/>
      <dgm:t>
        <a:bodyPr/>
        <a:lstStyle/>
        <a:p>
          <a:endParaRPr lang="tr-TR"/>
        </a:p>
      </dgm:t>
    </dgm:pt>
    <dgm:pt modelId="{E9DF239B-991C-47F9-91D2-12FC47A1C4D0}" type="pres">
      <dgm:prSet presAssocID="{78153094-F91B-4600-BC2C-D8D7A09CC8E5}" presName="rightArrowText" presStyleLbl="node1" presStyleIdx="0" presStyleCnt="1" custLinFactNeighborX="-95332" custLinFactNeighborY="-31737">
        <dgm:presLayoutVars>
          <dgm:chMax val="0"/>
          <dgm:bulletEnabled val="1"/>
        </dgm:presLayoutVars>
      </dgm:prSet>
      <dgm:spPr/>
      <dgm:t>
        <a:bodyPr/>
        <a:lstStyle/>
        <a:p>
          <a:endParaRPr lang="tr-TR"/>
        </a:p>
      </dgm:t>
    </dgm:pt>
  </dgm:ptLst>
  <dgm:cxnLst>
    <dgm:cxn modelId="{E0DD9E99-52A4-435D-9E68-348C7820DB23}" srcId="{78153094-F91B-4600-BC2C-D8D7A09CC8E5}" destId="{539161DE-3B2E-4A9B-869E-CCAD1AD90282}" srcOrd="3" destOrd="0" parTransId="{A0034C59-2988-4C93-B92C-0D5D0DB2E490}" sibTransId="{158DF785-EAAC-4D97-B500-F929F02D36C7}"/>
    <dgm:cxn modelId="{1275E0A3-E88C-44B1-B60B-3178C2824A3A}" srcId="{78153094-F91B-4600-BC2C-D8D7A09CC8E5}" destId="{1FCC540E-D2E1-4A02-A546-216434F10362}" srcOrd="0" destOrd="0" parTransId="{4B2EDF55-5A39-4503-AEB7-A18913E1AECB}" sibTransId="{CFDC7EAC-1809-4CE5-9B77-BED7193AC7D3}"/>
    <dgm:cxn modelId="{43E1D433-6C27-4B10-AE09-9300FB220405}" type="presOf" srcId="{470195F6-0FF0-4793-AAEF-E8E95D230C16}" destId="{E9DF239B-991C-47F9-91D2-12FC47A1C4D0}" srcOrd="0" destOrd="0" presId="urn:microsoft.com/office/officeart/2005/8/layout/arrow6"/>
    <dgm:cxn modelId="{76F92D95-2168-4303-9F39-A181C04FEB10}" type="presOf" srcId="{1FCC540E-D2E1-4A02-A546-216434F10362}" destId="{981FFEE2-1306-46F5-B4A3-AE6A0EDC72CA}" srcOrd="0" destOrd="0" presId="urn:microsoft.com/office/officeart/2005/8/layout/arrow6"/>
    <dgm:cxn modelId="{47FF4A2B-69EE-439F-A7DE-35111E67FAE8}" srcId="{78153094-F91B-4600-BC2C-D8D7A09CC8E5}" destId="{48D1BC15-8A13-4D6C-98FB-D236FA90D5E5}" srcOrd="4" destOrd="0" parTransId="{A96A1DA7-34B0-451C-873E-C6A809EF1631}" sibTransId="{7582CCDA-506B-4227-9A24-EBB6D437B0AF}"/>
    <dgm:cxn modelId="{B009629D-98E7-4415-83E6-B98664ED4C1D}" srcId="{78153094-F91B-4600-BC2C-D8D7A09CC8E5}" destId="{5B65763D-0853-4F61-9F09-68700C61A695}" srcOrd="2" destOrd="0" parTransId="{1620D9BA-8087-4F4F-BF86-1628D53D5D58}" sibTransId="{B2537B6A-D2C7-4F45-AD33-51A20465A7A9}"/>
    <dgm:cxn modelId="{E79103E6-6D79-4C29-AA3A-E9A28225F93B}" type="presOf" srcId="{78153094-F91B-4600-BC2C-D8D7A09CC8E5}" destId="{98EDA97A-AB6D-4870-B376-999607D8E34A}" srcOrd="0" destOrd="0" presId="urn:microsoft.com/office/officeart/2005/8/layout/arrow6"/>
    <dgm:cxn modelId="{2D2C7677-0349-4EFB-B4DA-A3C3BCB15B3A}" srcId="{78153094-F91B-4600-BC2C-D8D7A09CC8E5}" destId="{5EEDADE7-B83D-4478-96BB-06754FB97719}" srcOrd="5" destOrd="0" parTransId="{3BE49B99-2158-437A-A5E2-91A983EC7B9A}" sibTransId="{C7AC6AEC-C6FF-4195-9DA8-85F70F7C0426}"/>
    <dgm:cxn modelId="{8483933F-08EC-4231-83EE-02127A541790}" srcId="{78153094-F91B-4600-BC2C-D8D7A09CC8E5}" destId="{A86E3050-31AE-48AB-A23B-B12FFF1271A0}" srcOrd="6" destOrd="0" parTransId="{FEC87953-4927-4B00-9A88-61775D74191A}" sibTransId="{4AAC9F7D-4EDF-4977-A9D5-BBEFEFC1C4EB}"/>
    <dgm:cxn modelId="{1DC8BDE8-8CCE-4657-AA67-F8656CCE966A}" srcId="{78153094-F91B-4600-BC2C-D8D7A09CC8E5}" destId="{470195F6-0FF0-4793-AAEF-E8E95D230C16}" srcOrd="1" destOrd="0" parTransId="{5DDD6F55-E11B-4DBC-B9A9-3F2934F67883}" sibTransId="{86CDD387-1D11-46A6-B079-73EEBF9DDD0A}"/>
    <dgm:cxn modelId="{5B07CB6F-48E5-475C-B3C9-5E3376FB52FB}" type="presParOf" srcId="{98EDA97A-AB6D-4870-B376-999607D8E34A}" destId="{7CC42B93-CA37-4B1D-9EF8-E87C17ACF9FA}" srcOrd="0" destOrd="0" presId="urn:microsoft.com/office/officeart/2005/8/layout/arrow6"/>
    <dgm:cxn modelId="{C4727DA1-D795-4C89-AB18-4B99CC96AD0B}" type="presParOf" srcId="{98EDA97A-AB6D-4870-B376-999607D8E34A}" destId="{981FFEE2-1306-46F5-B4A3-AE6A0EDC72CA}" srcOrd="1" destOrd="0" presId="urn:microsoft.com/office/officeart/2005/8/layout/arrow6"/>
    <dgm:cxn modelId="{F699E350-1B2E-4052-87A8-AA4CF3241803}" type="presParOf" srcId="{98EDA97A-AB6D-4870-B376-999607D8E34A}" destId="{E9DF239B-991C-47F9-91D2-12FC47A1C4D0}" srcOrd="2" destOrd="0" presId="urn:microsoft.com/office/officeart/2005/8/layout/arrow6"/>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8305375-3935-4C09-84F5-3DA1726B5092}" type="doc">
      <dgm:prSet loTypeId="urn:microsoft.com/office/officeart/2005/8/layout/hierarchy2" loCatId="hierarchy" qsTypeId="urn:microsoft.com/office/officeart/2005/8/quickstyle/simple1" qsCatId="simple" csTypeId="urn:microsoft.com/office/officeart/2005/8/colors/colorful4" csCatId="colorful" phldr="1"/>
      <dgm:spPr/>
      <dgm:t>
        <a:bodyPr/>
        <a:lstStyle/>
        <a:p>
          <a:endParaRPr lang="tr-TR"/>
        </a:p>
      </dgm:t>
    </dgm:pt>
    <dgm:pt modelId="{6EA27E3D-D8C8-4527-9E57-9C028CD19879}">
      <dgm:prSet phldrT="[Metin]"/>
      <dgm:spPr/>
      <dgm:t>
        <a:bodyPr/>
        <a:lstStyle/>
        <a:p>
          <a:r>
            <a:rPr lang="tr-TR" dirty="0" smtClean="0"/>
            <a:t>Savunucu çevre oluşturma</a:t>
          </a:r>
          <a:endParaRPr lang="tr-TR" dirty="0"/>
        </a:p>
      </dgm:t>
    </dgm:pt>
    <dgm:pt modelId="{B2D3FF85-ED1B-4314-82D7-03E99FAE006A}" cxnId="{39C3CE3A-266D-4499-A07E-FFC5436772E5}" type="parTrans">
      <dgm:prSet/>
      <dgm:spPr/>
      <dgm:t>
        <a:bodyPr/>
        <a:lstStyle/>
        <a:p>
          <a:endParaRPr lang="tr-TR"/>
        </a:p>
      </dgm:t>
    </dgm:pt>
    <dgm:pt modelId="{AB3D58E9-8F84-4AD9-8237-4344C56E0B02}" cxnId="{39C3CE3A-266D-4499-A07E-FFC5436772E5}" type="sibTrans">
      <dgm:prSet/>
      <dgm:spPr/>
      <dgm:t>
        <a:bodyPr/>
        <a:lstStyle/>
        <a:p>
          <a:endParaRPr lang="tr-TR"/>
        </a:p>
      </dgm:t>
    </dgm:pt>
    <dgm:pt modelId="{84D12E0A-1BEA-4087-BADB-65D8EC75656B}">
      <dgm:prSet phldrT="[Metin]"/>
      <dgm:spPr/>
      <dgm:t>
        <a:bodyPr/>
        <a:lstStyle/>
        <a:p>
          <a:r>
            <a:rPr lang="tr-TR" dirty="0" smtClean="0"/>
            <a:t>Kadın Sağlığı</a:t>
          </a:r>
          <a:endParaRPr lang="tr-TR" dirty="0"/>
        </a:p>
      </dgm:t>
    </dgm:pt>
    <dgm:pt modelId="{5E878CA9-5F22-42C5-B6F3-DF9E645EE36E}" cxnId="{34CF3E44-90AD-4BAF-8082-2704DB9EBB62}" type="parTrans">
      <dgm:prSet/>
      <dgm:spPr/>
      <dgm:t>
        <a:bodyPr/>
        <a:lstStyle/>
        <a:p>
          <a:endParaRPr lang="tr-TR"/>
        </a:p>
      </dgm:t>
    </dgm:pt>
    <dgm:pt modelId="{641AD33F-A961-46B9-ABB8-6A1FD0DE047A}" cxnId="{34CF3E44-90AD-4BAF-8082-2704DB9EBB62}" type="sibTrans">
      <dgm:prSet/>
      <dgm:spPr/>
      <dgm:t>
        <a:bodyPr/>
        <a:lstStyle/>
        <a:p>
          <a:endParaRPr lang="tr-TR"/>
        </a:p>
      </dgm:t>
    </dgm:pt>
    <dgm:pt modelId="{CF2F50DF-14FC-4E37-8A89-D947658AFCA2}">
      <dgm:prSet phldrT="[Metin]"/>
      <dgm:spPr/>
      <dgm:t>
        <a:bodyPr/>
        <a:lstStyle/>
        <a:p>
          <a:r>
            <a:rPr lang="tr-TR" dirty="0" smtClean="0"/>
            <a:t>Çocuk Sağlığı</a:t>
          </a:r>
          <a:endParaRPr lang="tr-TR" dirty="0"/>
        </a:p>
      </dgm:t>
    </dgm:pt>
    <dgm:pt modelId="{AE8D73D0-BC16-40CF-8309-F46B2C8A1C1C}" cxnId="{56A252C2-9C47-4885-96BE-4EAA5F27CF01}" type="parTrans">
      <dgm:prSet/>
      <dgm:spPr/>
      <dgm:t>
        <a:bodyPr/>
        <a:lstStyle/>
        <a:p>
          <a:endParaRPr lang="tr-TR"/>
        </a:p>
      </dgm:t>
    </dgm:pt>
    <dgm:pt modelId="{2D537CCC-3C9F-4830-A0AD-3B81627A8813}" cxnId="{56A252C2-9C47-4885-96BE-4EAA5F27CF01}" type="sibTrans">
      <dgm:prSet/>
      <dgm:spPr/>
      <dgm:t>
        <a:bodyPr/>
        <a:lstStyle/>
        <a:p>
          <a:endParaRPr lang="tr-TR"/>
        </a:p>
      </dgm:t>
    </dgm:pt>
    <dgm:pt modelId="{A36B4BEF-E8F1-4744-8DE1-DDCF1A22E301}">
      <dgm:prSet phldrT="[Metin]"/>
      <dgm:spPr/>
      <dgm:t>
        <a:bodyPr/>
        <a:lstStyle/>
        <a:p>
          <a:r>
            <a:rPr lang="tr-TR" dirty="0" smtClean="0"/>
            <a:t>Sağlık Okuryazarlık</a:t>
          </a:r>
          <a:endParaRPr lang="tr-TR" dirty="0"/>
        </a:p>
      </dgm:t>
    </dgm:pt>
    <dgm:pt modelId="{1CB09AAF-958E-4E56-9902-8C38B1CD9B7A}" cxnId="{82971CCD-B582-4479-9C29-D378E8E9D78D}" type="parTrans">
      <dgm:prSet/>
      <dgm:spPr/>
      <dgm:t>
        <a:bodyPr/>
        <a:lstStyle/>
        <a:p>
          <a:endParaRPr lang="tr-TR"/>
        </a:p>
      </dgm:t>
    </dgm:pt>
    <dgm:pt modelId="{ED01E776-59BC-4545-8691-4B8F440BD8DE}" cxnId="{82971CCD-B582-4479-9C29-D378E8E9D78D}" type="sibTrans">
      <dgm:prSet/>
      <dgm:spPr/>
      <dgm:t>
        <a:bodyPr/>
        <a:lstStyle/>
        <a:p>
          <a:endParaRPr lang="tr-TR"/>
        </a:p>
      </dgm:t>
    </dgm:pt>
    <dgm:pt modelId="{F97646B3-CDCF-4386-83D5-37FE75890A7B}">
      <dgm:prSet phldrT="[Metin]"/>
      <dgm:spPr/>
      <dgm:t>
        <a:bodyPr/>
        <a:lstStyle/>
        <a:p>
          <a:r>
            <a:rPr lang="tr-TR" dirty="0" smtClean="0"/>
            <a:t>Toplum Sağlığı</a:t>
          </a:r>
          <a:endParaRPr lang="tr-TR" dirty="0"/>
        </a:p>
      </dgm:t>
    </dgm:pt>
    <dgm:pt modelId="{08F1DF54-3944-4A98-A5D1-3018E9DC58B4}" cxnId="{68B0E211-F4E4-4B81-874F-920268D4E4BC}" type="parTrans">
      <dgm:prSet/>
      <dgm:spPr/>
      <dgm:t>
        <a:bodyPr/>
        <a:lstStyle/>
        <a:p>
          <a:endParaRPr lang="tr-TR"/>
        </a:p>
      </dgm:t>
    </dgm:pt>
    <dgm:pt modelId="{97B2921B-CF4F-49B6-8723-241CA1909860}" cxnId="{68B0E211-F4E4-4B81-874F-920268D4E4BC}" type="sibTrans">
      <dgm:prSet/>
      <dgm:spPr/>
      <dgm:t>
        <a:bodyPr/>
        <a:lstStyle/>
        <a:p>
          <a:endParaRPr lang="tr-TR"/>
        </a:p>
      </dgm:t>
    </dgm:pt>
    <dgm:pt modelId="{CEED8CD1-B2D6-4928-A88E-1FC132E7E5C3}">
      <dgm:prSet/>
      <dgm:spPr/>
      <dgm:t>
        <a:bodyPr/>
        <a:lstStyle/>
        <a:p>
          <a:r>
            <a:rPr lang="tr-TR" dirty="0" smtClean="0"/>
            <a:t>Toplum Katılımı</a:t>
          </a:r>
          <a:endParaRPr lang="tr-TR" dirty="0"/>
        </a:p>
      </dgm:t>
    </dgm:pt>
    <dgm:pt modelId="{59EF6DCC-7305-4DD0-AD58-BCBBF95E9D86}" cxnId="{B5B7063D-35D1-46B6-8D2B-8C1875E8DE84}" type="parTrans">
      <dgm:prSet/>
      <dgm:spPr/>
      <dgm:t>
        <a:bodyPr/>
        <a:lstStyle/>
        <a:p>
          <a:endParaRPr lang="tr-TR"/>
        </a:p>
      </dgm:t>
    </dgm:pt>
    <dgm:pt modelId="{EBC699C3-A6D5-4DD2-8FBA-7AEC3C890205}" cxnId="{B5B7063D-35D1-46B6-8D2B-8C1875E8DE84}" type="sibTrans">
      <dgm:prSet/>
      <dgm:spPr/>
      <dgm:t>
        <a:bodyPr/>
        <a:lstStyle/>
        <a:p>
          <a:endParaRPr lang="tr-TR"/>
        </a:p>
      </dgm:t>
    </dgm:pt>
    <dgm:pt modelId="{B8E7D7A4-F32C-40A4-8D38-F1A273596A31}">
      <dgm:prSet/>
      <dgm:spPr/>
      <dgm:t>
        <a:bodyPr/>
        <a:lstStyle/>
        <a:p>
          <a:r>
            <a:rPr lang="tr-TR" dirty="0" err="1" smtClean="0"/>
            <a:t>Farkındalığın</a:t>
          </a:r>
          <a:r>
            <a:rPr lang="tr-TR" dirty="0" smtClean="0"/>
            <a:t> sağlanması, </a:t>
          </a:r>
        </a:p>
      </dgm:t>
    </dgm:pt>
    <dgm:pt modelId="{C8156219-62DB-48BF-A3EB-9BB0FE7F6DB2}" cxnId="{220D6EB8-1556-46CA-8007-0F7366D73E18}" type="parTrans">
      <dgm:prSet/>
      <dgm:spPr/>
      <dgm:t>
        <a:bodyPr/>
        <a:lstStyle/>
        <a:p>
          <a:endParaRPr lang="tr-TR"/>
        </a:p>
      </dgm:t>
    </dgm:pt>
    <dgm:pt modelId="{F4E6C300-CD66-43B7-B77A-3ADF7A15BBE7}" cxnId="{220D6EB8-1556-46CA-8007-0F7366D73E18}" type="sibTrans">
      <dgm:prSet/>
      <dgm:spPr/>
      <dgm:t>
        <a:bodyPr/>
        <a:lstStyle/>
        <a:p>
          <a:endParaRPr lang="tr-TR"/>
        </a:p>
      </dgm:t>
    </dgm:pt>
    <dgm:pt modelId="{52820CD5-9245-4DF3-B9EC-0FF8A56C78D6}">
      <dgm:prSet phldrT="[Metin]"/>
      <dgm:spPr>
        <a:blipFill rotWithShape="0">
          <a:blip xmlns:r="http://schemas.openxmlformats.org/officeDocument/2006/relationships" r:embed="rId1"/>
          <a:stretch>
            <a:fillRect/>
          </a:stretch>
        </a:blipFill>
      </dgm:spPr>
      <dgm:t>
        <a:bodyPr/>
        <a:lstStyle/>
        <a:p>
          <a:endParaRPr lang="tr-TR" dirty="0"/>
        </a:p>
      </dgm:t>
    </dgm:pt>
    <dgm:pt modelId="{3B5C5995-2E65-4CE5-9786-60AFC0FA047D}" cxnId="{7E654900-6A22-4905-A102-F94FB925FE7F}" type="sibTrans">
      <dgm:prSet/>
      <dgm:spPr/>
      <dgm:t>
        <a:bodyPr/>
        <a:lstStyle/>
        <a:p>
          <a:endParaRPr lang="tr-TR"/>
        </a:p>
      </dgm:t>
    </dgm:pt>
    <dgm:pt modelId="{3DF7C713-BC98-4162-B92A-B68031C37AA1}" cxnId="{7E654900-6A22-4905-A102-F94FB925FE7F}" type="parTrans">
      <dgm:prSet/>
      <dgm:spPr/>
      <dgm:t>
        <a:bodyPr/>
        <a:lstStyle/>
        <a:p>
          <a:endParaRPr lang="tr-TR"/>
        </a:p>
      </dgm:t>
    </dgm:pt>
    <dgm:pt modelId="{CEA8C3E8-C260-4112-A2AB-EA1ADC5A3744}" type="pres">
      <dgm:prSet presAssocID="{B8305375-3935-4C09-84F5-3DA1726B5092}" presName="diagram" presStyleCnt="0">
        <dgm:presLayoutVars>
          <dgm:chPref val="1"/>
          <dgm:dir/>
          <dgm:animOne val="branch"/>
          <dgm:animLvl val="lvl"/>
          <dgm:resizeHandles val="exact"/>
        </dgm:presLayoutVars>
      </dgm:prSet>
      <dgm:spPr/>
      <dgm:t>
        <a:bodyPr/>
        <a:lstStyle/>
        <a:p>
          <a:endParaRPr lang="tr-TR"/>
        </a:p>
      </dgm:t>
    </dgm:pt>
    <dgm:pt modelId="{B19F9E7B-B54C-48C0-8E9D-32E05635FE23}" type="pres">
      <dgm:prSet presAssocID="{52820CD5-9245-4DF3-B9EC-0FF8A56C78D6}" presName="root1" presStyleCnt="0"/>
      <dgm:spPr/>
    </dgm:pt>
    <dgm:pt modelId="{CF871239-A7D9-4CAE-894A-3926069EF78D}" type="pres">
      <dgm:prSet presAssocID="{52820CD5-9245-4DF3-B9EC-0FF8A56C78D6}" presName="LevelOneTextNode" presStyleLbl="node0" presStyleIdx="0" presStyleCnt="2">
        <dgm:presLayoutVars>
          <dgm:chPref val="3"/>
        </dgm:presLayoutVars>
      </dgm:prSet>
      <dgm:spPr/>
      <dgm:t>
        <a:bodyPr/>
        <a:lstStyle/>
        <a:p>
          <a:endParaRPr lang="tr-TR"/>
        </a:p>
      </dgm:t>
    </dgm:pt>
    <dgm:pt modelId="{217A2236-AF4C-465D-8307-60CDEFFCC7FD}" type="pres">
      <dgm:prSet presAssocID="{52820CD5-9245-4DF3-B9EC-0FF8A56C78D6}" presName="level2hierChild" presStyleCnt="0"/>
      <dgm:spPr/>
    </dgm:pt>
    <dgm:pt modelId="{19B880CB-E9AC-4202-9380-87EF6B906B39}" type="pres">
      <dgm:prSet presAssocID="{B2D3FF85-ED1B-4314-82D7-03E99FAE006A}" presName="conn2-1" presStyleLbl="parChTrans1D2" presStyleIdx="0" presStyleCnt="3"/>
      <dgm:spPr/>
      <dgm:t>
        <a:bodyPr/>
        <a:lstStyle/>
        <a:p>
          <a:endParaRPr lang="tr-TR"/>
        </a:p>
      </dgm:t>
    </dgm:pt>
    <dgm:pt modelId="{BC5B9570-06AF-4A3D-98DE-0CA591DCEE4C}" type="pres">
      <dgm:prSet presAssocID="{B2D3FF85-ED1B-4314-82D7-03E99FAE006A}" presName="connTx" presStyleLbl="parChTrans1D2" presStyleIdx="0" presStyleCnt="3"/>
      <dgm:spPr/>
      <dgm:t>
        <a:bodyPr/>
        <a:lstStyle/>
        <a:p>
          <a:endParaRPr lang="tr-TR"/>
        </a:p>
      </dgm:t>
    </dgm:pt>
    <dgm:pt modelId="{0BB51600-351C-4265-84CD-01276F97D637}" type="pres">
      <dgm:prSet presAssocID="{6EA27E3D-D8C8-4527-9E57-9C028CD19879}" presName="root2" presStyleCnt="0"/>
      <dgm:spPr/>
    </dgm:pt>
    <dgm:pt modelId="{631A2EBC-3409-4183-AD68-8C5EFABFE2D3}" type="pres">
      <dgm:prSet presAssocID="{6EA27E3D-D8C8-4527-9E57-9C028CD19879}" presName="LevelTwoTextNode" presStyleLbl="node2" presStyleIdx="0" presStyleCnt="3">
        <dgm:presLayoutVars>
          <dgm:chPref val="3"/>
        </dgm:presLayoutVars>
      </dgm:prSet>
      <dgm:spPr/>
      <dgm:t>
        <a:bodyPr/>
        <a:lstStyle/>
        <a:p>
          <a:endParaRPr lang="tr-TR"/>
        </a:p>
      </dgm:t>
    </dgm:pt>
    <dgm:pt modelId="{326A8F8C-CC7C-4E0C-BE23-7214701D3DA8}" type="pres">
      <dgm:prSet presAssocID="{6EA27E3D-D8C8-4527-9E57-9C028CD19879}" presName="level3hierChild" presStyleCnt="0"/>
      <dgm:spPr/>
    </dgm:pt>
    <dgm:pt modelId="{947EB697-874A-49FF-A505-0E5414184E85}" type="pres">
      <dgm:prSet presAssocID="{5E878CA9-5F22-42C5-B6F3-DF9E645EE36E}" presName="conn2-1" presStyleLbl="parChTrans1D3" presStyleIdx="0" presStyleCnt="3"/>
      <dgm:spPr/>
      <dgm:t>
        <a:bodyPr/>
        <a:lstStyle/>
        <a:p>
          <a:endParaRPr lang="tr-TR"/>
        </a:p>
      </dgm:t>
    </dgm:pt>
    <dgm:pt modelId="{D516648E-2AD7-40B2-BAE4-7ABD92C86870}" type="pres">
      <dgm:prSet presAssocID="{5E878CA9-5F22-42C5-B6F3-DF9E645EE36E}" presName="connTx" presStyleLbl="parChTrans1D3" presStyleIdx="0" presStyleCnt="3"/>
      <dgm:spPr/>
      <dgm:t>
        <a:bodyPr/>
        <a:lstStyle/>
        <a:p>
          <a:endParaRPr lang="tr-TR"/>
        </a:p>
      </dgm:t>
    </dgm:pt>
    <dgm:pt modelId="{C6101E24-CA19-4868-BB82-D6AC018BD1B9}" type="pres">
      <dgm:prSet presAssocID="{84D12E0A-1BEA-4087-BADB-65D8EC75656B}" presName="root2" presStyleCnt="0"/>
      <dgm:spPr/>
    </dgm:pt>
    <dgm:pt modelId="{519E7385-78DA-4ADA-A07B-CDC005F688C6}" type="pres">
      <dgm:prSet presAssocID="{84D12E0A-1BEA-4087-BADB-65D8EC75656B}" presName="LevelTwoTextNode" presStyleLbl="node3" presStyleIdx="0" presStyleCnt="3" custLinFactNeighborX="-10882" custLinFactNeighborY="37331">
        <dgm:presLayoutVars>
          <dgm:chPref val="3"/>
        </dgm:presLayoutVars>
      </dgm:prSet>
      <dgm:spPr/>
      <dgm:t>
        <a:bodyPr/>
        <a:lstStyle/>
        <a:p>
          <a:endParaRPr lang="tr-TR"/>
        </a:p>
      </dgm:t>
    </dgm:pt>
    <dgm:pt modelId="{80E66AF4-83E6-4438-83A7-32D63678BA14}" type="pres">
      <dgm:prSet presAssocID="{84D12E0A-1BEA-4087-BADB-65D8EC75656B}" presName="level3hierChild" presStyleCnt="0"/>
      <dgm:spPr/>
    </dgm:pt>
    <dgm:pt modelId="{A864B224-D9CD-4B33-8967-E790C0BC484A}" type="pres">
      <dgm:prSet presAssocID="{AE8D73D0-BC16-40CF-8309-F46B2C8A1C1C}" presName="conn2-1" presStyleLbl="parChTrans1D3" presStyleIdx="1" presStyleCnt="3"/>
      <dgm:spPr/>
      <dgm:t>
        <a:bodyPr/>
        <a:lstStyle/>
        <a:p>
          <a:endParaRPr lang="tr-TR"/>
        </a:p>
      </dgm:t>
    </dgm:pt>
    <dgm:pt modelId="{8A7329F5-DC9C-4F40-842A-60EE8CB117DC}" type="pres">
      <dgm:prSet presAssocID="{AE8D73D0-BC16-40CF-8309-F46B2C8A1C1C}" presName="connTx" presStyleLbl="parChTrans1D3" presStyleIdx="1" presStyleCnt="3"/>
      <dgm:spPr/>
      <dgm:t>
        <a:bodyPr/>
        <a:lstStyle/>
        <a:p>
          <a:endParaRPr lang="tr-TR"/>
        </a:p>
      </dgm:t>
    </dgm:pt>
    <dgm:pt modelId="{73C46AA3-6DA0-455A-BC65-F8E460654A5E}" type="pres">
      <dgm:prSet presAssocID="{CF2F50DF-14FC-4E37-8A89-D947658AFCA2}" presName="root2" presStyleCnt="0"/>
      <dgm:spPr/>
    </dgm:pt>
    <dgm:pt modelId="{410723BC-6D74-462E-AB09-A274A8087083}" type="pres">
      <dgm:prSet presAssocID="{CF2F50DF-14FC-4E37-8A89-D947658AFCA2}" presName="LevelTwoTextNode" presStyleLbl="node3" presStyleIdx="1" presStyleCnt="3" custLinFactNeighborX="-7516" custLinFactNeighborY="56999">
        <dgm:presLayoutVars>
          <dgm:chPref val="3"/>
        </dgm:presLayoutVars>
      </dgm:prSet>
      <dgm:spPr/>
      <dgm:t>
        <a:bodyPr/>
        <a:lstStyle/>
        <a:p>
          <a:endParaRPr lang="tr-TR"/>
        </a:p>
      </dgm:t>
    </dgm:pt>
    <dgm:pt modelId="{812E9730-F593-4106-A553-8161B7CB10D8}" type="pres">
      <dgm:prSet presAssocID="{CF2F50DF-14FC-4E37-8A89-D947658AFCA2}" presName="level3hierChild" presStyleCnt="0"/>
      <dgm:spPr/>
    </dgm:pt>
    <dgm:pt modelId="{A4EB7D93-F4FD-4A1E-9853-06F7728B61DC}" type="pres">
      <dgm:prSet presAssocID="{1CB09AAF-958E-4E56-9902-8C38B1CD9B7A}" presName="conn2-1" presStyleLbl="parChTrans1D2" presStyleIdx="1" presStyleCnt="3"/>
      <dgm:spPr/>
      <dgm:t>
        <a:bodyPr/>
        <a:lstStyle/>
        <a:p>
          <a:endParaRPr lang="tr-TR"/>
        </a:p>
      </dgm:t>
    </dgm:pt>
    <dgm:pt modelId="{7FE94E12-AF5C-4605-AB5F-7F32F5D76964}" type="pres">
      <dgm:prSet presAssocID="{1CB09AAF-958E-4E56-9902-8C38B1CD9B7A}" presName="connTx" presStyleLbl="parChTrans1D2" presStyleIdx="1" presStyleCnt="3"/>
      <dgm:spPr/>
      <dgm:t>
        <a:bodyPr/>
        <a:lstStyle/>
        <a:p>
          <a:endParaRPr lang="tr-TR"/>
        </a:p>
      </dgm:t>
    </dgm:pt>
    <dgm:pt modelId="{E3A953F5-576A-4065-8EFA-9EDA1EB1B82E}" type="pres">
      <dgm:prSet presAssocID="{A36B4BEF-E8F1-4744-8DE1-DDCF1A22E301}" presName="root2" presStyleCnt="0"/>
      <dgm:spPr/>
    </dgm:pt>
    <dgm:pt modelId="{29391F4F-57FA-4012-A54F-C4F6F8A73FB8}" type="pres">
      <dgm:prSet presAssocID="{A36B4BEF-E8F1-4744-8DE1-DDCF1A22E301}" presName="LevelTwoTextNode" presStyleLbl="node2" presStyleIdx="1" presStyleCnt="3" custLinFactNeighborX="-153" custLinFactNeighborY="-43388">
        <dgm:presLayoutVars>
          <dgm:chPref val="3"/>
        </dgm:presLayoutVars>
      </dgm:prSet>
      <dgm:spPr/>
      <dgm:t>
        <a:bodyPr/>
        <a:lstStyle/>
        <a:p>
          <a:endParaRPr lang="tr-TR"/>
        </a:p>
      </dgm:t>
    </dgm:pt>
    <dgm:pt modelId="{9BD1BA5F-951B-4FFA-B90A-3D44AAEE2A5E}" type="pres">
      <dgm:prSet presAssocID="{A36B4BEF-E8F1-4744-8DE1-DDCF1A22E301}" presName="level3hierChild" presStyleCnt="0"/>
      <dgm:spPr/>
    </dgm:pt>
    <dgm:pt modelId="{BC94E1CD-A33C-499C-B89C-8B3EC2FEF311}" type="pres">
      <dgm:prSet presAssocID="{08F1DF54-3944-4A98-A5D1-3018E9DC58B4}" presName="conn2-1" presStyleLbl="parChTrans1D3" presStyleIdx="2" presStyleCnt="3"/>
      <dgm:spPr/>
      <dgm:t>
        <a:bodyPr/>
        <a:lstStyle/>
        <a:p>
          <a:endParaRPr lang="tr-TR"/>
        </a:p>
      </dgm:t>
    </dgm:pt>
    <dgm:pt modelId="{E288679A-9158-4EC6-BBA6-BE41DA023760}" type="pres">
      <dgm:prSet presAssocID="{08F1DF54-3944-4A98-A5D1-3018E9DC58B4}" presName="connTx" presStyleLbl="parChTrans1D3" presStyleIdx="2" presStyleCnt="3"/>
      <dgm:spPr/>
      <dgm:t>
        <a:bodyPr/>
        <a:lstStyle/>
        <a:p>
          <a:endParaRPr lang="tr-TR"/>
        </a:p>
      </dgm:t>
    </dgm:pt>
    <dgm:pt modelId="{454234DB-4CB3-4BAE-833D-072B965CB249}" type="pres">
      <dgm:prSet presAssocID="{F97646B3-CDCF-4386-83D5-37FE75890A7B}" presName="root2" presStyleCnt="0"/>
      <dgm:spPr/>
    </dgm:pt>
    <dgm:pt modelId="{963BF459-94CC-4F99-AB4C-C5E98CF9D4B5}" type="pres">
      <dgm:prSet presAssocID="{F97646B3-CDCF-4386-83D5-37FE75890A7B}" presName="LevelTwoTextNode" presStyleLbl="node3" presStyleIdx="2" presStyleCnt="3" custLinFactNeighborX="-7516" custLinFactNeighborY="69934">
        <dgm:presLayoutVars>
          <dgm:chPref val="3"/>
        </dgm:presLayoutVars>
      </dgm:prSet>
      <dgm:spPr/>
      <dgm:t>
        <a:bodyPr/>
        <a:lstStyle/>
        <a:p>
          <a:endParaRPr lang="tr-TR"/>
        </a:p>
      </dgm:t>
    </dgm:pt>
    <dgm:pt modelId="{6A085AAF-9397-4E0F-A0A3-E6DB47D2E1A8}" type="pres">
      <dgm:prSet presAssocID="{F97646B3-CDCF-4386-83D5-37FE75890A7B}" presName="level3hierChild" presStyleCnt="0"/>
      <dgm:spPr/>
    </dgm:pt>
    <dgm:pt modelId="{311C373A-9802-4F15-BE39-46214CD1E3C1}" type="pres">
      <dgm:prSet presAssocID="{59EF6DCC-7305-4DD0-AD58-BCBBF95E9D86}" presName="conn2-1" presStyleLbl="parChTrans1D2" presStyleIdx="2" presStyleCnt="3"/>
      <dgm:spPr/>
      <dgm:t>
        <a:bodyPr/>
        <a:lstStyle/>
        <a:p>
          <a:endParaRPr lang="tr-TR"/>
        </a:p>
      </dgm:t>
    </dgm:pt>
    <dgm:pt modelId="{BECB4FEF-2C08-4A6A-8D5A-EF6E140E3AD5}" type="pres">
      <dgm:prSet presAssocID="{59EF6DCC-7305-4DD0-AD58-BCBBF95E9D86}" presName="connTx" presStyleLbl="parChTrans1D2" presStyleIdx="2" presStyleCnt="3"/>
      <dgm:spPr/>
      <dgm:t>
        <a:bodyPr/>
        <a:lstStyle/>
        <a:p>
          <a:endParaRPr lang="tr-TR"/>
        </a:p>
      </dgm:t>
    </dgm:pt>
    <dgm:pt modelId="{CDD04125-6C69-4D3E-BF7F-8A4FD3FA3734}" type="pres">
      <dgm:prSet presAssocID="{CEED8CD1-B2D6-4928-A88E-1FC132E7E5C3}" presName="root2" presStyleCnt="0"/>
      <dgm:spPr/>
    </dgm:pt>
    <dgm:pt modelId="{2280DC2F-FE44-495C-B031-1741A1B51BAD}" type="pres">
      <dgm:prSet presAssocID="{CEED8CD1-B2D6-4928-A88E-1FC132E7E5C3}" presName="LevelTwoTextNode" presStyleLbl="node2" presStyleIdx="2" presStyleCnt="3" custLinFactNeighborX="3306" custLinFactNeighborY="-26953">
        <dgm:presLayoutVars>
          <dgm:chPref val="3"/>
        </dgm:presLayoutVars>
      </dgm:prSet>
      <dgm:spPr/>
      <dgm:t>
        <a:bodyPr/>
        <a:lstStyle/>
        <a:p>
          <a:endParaRPr lang="tr-TR"/>
        </a:p>
      </dgm:t>
    </dgm:pt>
    <dgm:pt modelId="{F0008D9F-C6C9-463D-9124-13E04B67EF89}" type="pres">
      <dgm:prSet presAssocID="{CEED8CD1-B2D6-4928-A88E-1FC132E7E5C3}" presName="level3hierChild" presStyleCnt="0"/>
      <dgm:spPr/>
    </dgm:pt>
    <dgm:pt modelId="{4FD3C7E9-3394-4E45-A45A-1E0A10B1C77D}" type="pres">
      <dgm:prSet presAssocID="{B8E7D7A4-F32C-40A4-8D38-F1A273596A31}" presName="root1" presStyleCnt="0"/>
      <dgm:spPr/>
    </dgm:pt>
    <dgm:pt modelId="{8AD67212-85DC-45D3-A1A1-D0FD3EA7061C}" type="pres">
      <dgm:prSet presAssocID="{B8E7D7A4-F32C-40A4-8D38-F1A273596A31}" presName="LevelOneTextNode" presStyleLbl="node0" presStyleIdx="1" presStyleCnt="2" custLinFactY="-11044" custLinFactNeighborX="1495" custLinFactNeighborY="-100000">
        <dgm:presLayoutVars>
          <dgm:chPref val="3"/>
        </dgm:presLayoutVars>
      </dgm:prSet>
      <dgm:spPr/>
      <dgm:t>
        <a:bodyPr/>
        <a:lstStyle/>
        <a:p>
          <a:endParaRPr lang="tr-TR"/>
        </a:p>
      </dgm:t>
    </dgm:pt>
    <dgm:pt modelId="{2EC5F106-0F11-40C8-91C2-4C549263FF10}" type="pres">
      <dgm:prSet presAssocID="{B8E7D7A4-F32C-40A4-8D38-F1A273596A31}" presName="level2hierChild" presStyleCnt="0"/>
      <dgm:spPr/>
    </dgm:pt>
  </dgm:ptLst>
  <dgm:cxnLst>
    <dgm:cxn modelId="{D76A35F6-593B-458F-AFC3-57F0EB0F2F7D}" type="presOf" srcId="{08F1DF54-3944-4A98-A5D1-3018E9DC58B4}" destId="{E288679A-9158-4EC6-BBA6-BE41DA023760}" srcOrd="1" destOrd="0" presId="urn:microsoft.com/office/officeart/2005/8/layout/hierarchy2"/>
    <dgm:cxn modelId="{56A252C2-9C47-4885-96BE-4EAA5F27CF01}" srcId="{6EA27E3D-D8C8-4527-9E57-9C028CD19879}" destId="{CF2F50DF-14FC-4E37-8A89-D947658AFCA2}" srcOrd="1" destOrd="0" parTransId="{AE8D73D0-BC16-40CF-8309-F46B2C8A1C1C}" sibTransId="{2D537CCC-3C9F-4830-A0AD-3B81627A8813}"/>
    <dgm:cxn modelId="{68B0E211-F4E4-4B81-874F-920268D4E4BC}" srcId="{A36B4BEF-E8F1-4744-8DE1-DDCF1A22E301}" destId="{F97646B3-CDCF-4386-83D5-37FE75890A7B}" srcOrd="0" destOrd="0" parTransId="{08F1DF54-3944-4A98-A5D1-3018E9DC58B4}" sibTransId="{97B2921B-CF4F-49B6-8723-241CA1909860}"/>
    <dgm:cxn modelId="{72412797-390C-4D9B-AC58-D01591B232C6}" type="presOf" srcId="{CF2F50DF-14FC-4E37-8A89-D947658AFCA2}" destId="{410723BC-6D74-462E-AB09-A274A8087083}" srcOrd="0" destOrd="0" presId="urn:microsoft.com/office/officeart/2005/8/layout/hierarchy2"/>
    <dgm:cxn modelId="{220D6EB8-1556-46CA-8007-0F7366D73E18}" srcId="{B8305375-3935-4C09-84F5-3DA1726B5092}" destId="{B8E7D7A4-F32C-40A4-8D38-F1A273596A31}" srcOrd="1" destOrd="0" parTransId="{C8156219-62DB-48BF-A3EB-9BB0FE7F6DB2}" sibTransId="{F4E6C300-CD66-43B7-B77A-3ADF7A15BBE7}"/>
    <dgm:cxn modelId="{E6E33C53-08E7-4301-8EF5-FCF4967AEE11}" type="presOf" srcId="{1CB09AAF-958E-4E56-9902-8C38B1CD9B7A}" destId="{A4EB7D93-F4FD-4A1E-9853-06F7728B61DC}" srcOrd="0" destOrd="0" presId="urn:microsoft.com/office/officeart/2005/8/layout/hierarchy2"/>
    <dgm:cxn modelId="{B18D67A4-012F-480C-AD35-4B14A5708848}" type="presOf" srcId="{CEED8CD1-B2D6-4928-A88E-1FC132E7E5C3}" destId="{2280DC2F-FE44-495C-B031-1741A1B51BAD}" srcOrd="0" destOrd="0" presId="urn:microsoft.com/office/officeart/2005/8/layout/hierarchy2"/>
    <dgm:cxn modelId="{1D35E11D-B19A-4915-9880-559D493158CF}" type="presOf" srcId="{B2D3FF85-ED1B-4314-82D7-03E99FAE006A}" destId="{BC5B9570-06AF-4A3D-98DE-0CA591DCEE4C}" srcOrd="1" destOrd="0" presId="urn:microsoft.com/office/officeart/2005/8/layout/hierarchy2"/>
    <dgm:cxn modelId="{B5B7063D-35D1-46B6-8D2B-8C1875E8DE84}" srcId="{52820CD5-9245-4DF3-B9EC-0FF8A56C78D6}" destId="{CEED8CD1-B2D6-4928-A88E-1FC132E7E5C3}" srcOrd="2" destOrd="0" parTransId="{59EF6DCC-7305-4DD0-AD58-BCBBF95E9D86}" sibTransId="{EBC699C3-A6D5-4DD2-8FBA-7AEC3C890205}"/>
    <dgm:cxn modelId="{D602691B-4F1B-487E-827D-0B371E748C5B}" type="presOf" srcId="{F97646B3-CDCF-4386-83D5-37FE75890A7B}" destId="{963BF459-94CC-4F99-AB4C-C5E98CF9D4B5}" srcOrd="0" destOrd="0" presId="urn:microsoft.com/office/officeart/2005/8/layout/hierarchy2"/>
    <dgm:cxn modelId="{203C24D8-501E-4645-83B5-6121450DCA49}" type="presOf" srcId="{B8305375-3935-4C09-84F5-3DA1726B5092}" destId="{CEA8C3E8-C260-4112-A2AB-EA1ADC5A3744}" srcOrd="0" destOrd="0" presId="urn:microsoft.com/office/officeart/2005/8/layout/hierarchy2"/>
    <dgm:cxn modelId="{3704EC1E-634C-4516-B38E-4ED8EE976B2F}" type="presOf" srcId="{5E878CA9-5F22-42C5-B6F3-DF9E645EE36E}" destId="{947EB697-874A-49FF-A505-0E5414184E85}" srcOrd="0" destOrd="0" presId="urn:microsoft.com/office/officeart/2005/8/layout/hierarchy2"/>
    <dgm:cxn modelId="{6A74BBE3-66D2-4471-BC4D-25D1CEE36184}" type="presOf" srcId="{AE8D73D0-BC16-40CF-8309-F46B2C8A1C1C}" destId="{8A7329F5-DC9C-4F40-842A-60EE8CB117DC}" srcOrd="1" destOrd="0" presId="urn:microsoft.com/office/officeart/2005/8/layout/hierarchy2"/>
    <dgm:cxn modelId="{B11A8777-69EC-445A-A332-461E5D02ED35}" type="presOf" srcId="{1CB09AAF-958E-4E56-9902-8C38B1CD9B7A}" destId="{7FE94E12-AF5C-4605-AB5F-7F32F5D76964}" srcOrd="1" destOrd="0" presId="urn:microsoft.com/office/officeart/2005/8/layout/hierarchy2"/>
    <dgm:cxn modelId="{7E654900-6A22-4905-A102-F94FB925FE7F}" srcId="{B8305375-3935-4C09-84F5-3DA1726B5092}" destId="{52820CD5-9245-4DF3-B9EC-0FF8A56C78D6}" srcOrd="0" destOrd="0" parTransId="{3DF7C713-BC98-4162-B92A-B68031C37AA1}" sibTransId="{3B5C5995-2E65-4CE5-9786-60AFC0FA047D}"/>
    <dgm:cxn modelId="{EC18890A-C59F-496A-8DEA-711033D7FFC8}" type="presOf" srcId="{6EA27E3D-D8C8-4527-9E57-9C028CD19879}" destId="{631A2EBC-3409-4183-AD68-8C5EFABFE2D3}" srcOrd="0" destOrd="0" presId="urn:microsoft.com/office/officeart/2005/8/layout/hierarchy2"/>
    <dgm:cxn modelId="{39C3CE3A-266D-4499-A07E-FFC5436772E5}" srcId="{52820CD5-9245-4DF3-B9EC-0FF8A56C78D6}" destId="{6EA27E3D-D8C8-4527-9E57-9C028CD19879}" srcOrd="0" destOrd="0" parTransId="{B2D3FF85-ED1B-4314-82D7-03E99FAE006A}" sibTransId="{AB3D58E9-8F84-4AD9-8237-4344C56E0B02}"/>
    <dgm:cxn modelId="{E95E39BB-A19C-48F1-B5F5-F778CAC8A3B4}" type="presOf" srcId="{52820CD5-9245-4DF3-B9EC-0FF8A56C78D6}" destId="{CF871239-A7D9-4CAE-894A-3926069EF78D}" srcOrd="0" destOrd="0" presId="urn:microsoft.com/office/officeart/2005/8/layout/hierarchy2"/>
    <dgm:cxn modelId="{24F0CD4E-68DA-4A0B-949E-57DEF8DC5D82}" type="presOf" srcId="{AE8D73D0-BC16-40CF-8309-F46B2C8A1C1C}" destId="{A864B224-D9CD-4B33-8967-E790C0BC484A}" srcOrd="0" destOrd="0" presId="urn:microsoft.com/office/officeart/2005/8/layout/hierarchy2"/>
    <dgm:cxn modelId="{925C9743-E318-498E-BCB9-F7D687576727}" type="presOf" srcId="{B8E7D7A4-F32C-40A4-8D38-F1A273596A31}" destId="{8AD67212-85DC-45D3-A1A1-D0FD3EA7061C}" srcOrd="0" destOrd="0" presId="urn:microsoft.com/office/officeart/2005/8/layout/hierarchy2"/>
    <dgm:cxn modelId="{108FF885-0BB9-45D3-A324-AB9AA746F8C7}" type="presOf" srcId="{A36B4BEF-E8F1-4744-8DE1-DDCF1A22E301}" destId="{29391F4F-57FA-4012-A54F-C4F6F8A73FB8}" srcOrd="0" destOrd="0" presId="urn:microsoft.com/office/officeart/2005/8/layout/hierarchy2"/>
    <dgm:cxn modelId="{3463667A-1F0E-488D-BF01-D90FE90764C7}" type="presOf" srcId="{59EF6DCC-7305-4DD0-AD58-BCBBF95E9D86}" destId="{311C373A-9802-4F15-BE39-46214CD1E3C1}" srcOrd="0" destOrd="0" presId="urn:microsoft.com/office/officeart/2005/8/layout/hierarchy2"/>
    <dgm:cxn modelId="{7914DFB3-D134-414F-AC2F-FCA3277FF0D0}" type="presOf" srcId="{08F1DF54-3944-4A98-A5D1-3018E9DC58B4}" destId="{BC94E1CD-A33C-499C-B89C-8B3EC2FEF311}" srcOrd="0" destOrd="0" presId="urn:microsoft.com/office/officeart/2005/8/layout/hierarchy2"/>
    <dgm:cxn modelId="{82971CCD-B582-4479-9C29-D378E8E9D78D}" srcId="{52820CD5-9245-4DF3-B9EC-0FF8A56C78D6}" destId="{A36B4BEF-E8F1-4744-8DE1-DDCF1A22E301}" srcOrd="1" destOrd="0" parTransId="{1CB09AAF-958E-4E56-9902-8C38B1CD9B7A}" sibTransId="{ED01E776-59BC-4545-8691-4B8F440BD8DE}"/>
    <dgm:cxn modelId="{980BB560-5424-46AF-824D-EAA23473DE29}" type="presOf" srcId="{5E878CA9-5F22-42C5-B6F3-DF9E645EE36E}" destId="{D516648E-2AD7-40B2-BAE4-7ABD92C86870}" srcOrd="1" destOrd="0" presId="urn:microsoft.com/office/officeart/2005/8/layout/hierarchy2"/>
    <dgm:cxn modelId="{E8B49675-7F03-4197-8DD4-8E1C5BF99C29}" type="presOf" srcId="{B2D3FF85-ED1B-4314-82D7-03E99FAE006A}" destId="{19B880CB-E9AC-4202-9380-87EF6B906B39}" srcOrd="0" destOrd="0" presId="urn:microsoft.com/office/officeart/2005/8/layout/hierarchy2"/>
    <dgm:cxn modelId="{3F13BDA6-DAB7-4C6D-A7BE-28D631FB1259}" type="presOf" srcId="{59EF6DCC-7305-4DD0-AD58-BCBBF95E9D86}" destId="{BECB4FEF-2C08-4A6A-8D5A-EF6E140E3AD5}" srcOrd="1" destOrd="0" presId="urn:microsoft.com/office/officeart/2005/8/layout/hierarchy2"/>
    <dgm:cxn modelId="{34CF3E44-90AD-4BAF-8082-2704DB9EBB62}" srcId="{6EA27E3D-D8C8-4527-9E57-9C028CD19879}" destId="{84D12E0A-1BEA-4087-BADB-65D8EC75656B}" srcOrd="0" destOrd="0" parTransId="{5E878CA9-5F22-42C5-B6F3-DF9E645EE36E}" sibTransId="{641AD33F-A961-46B9-ABB8-6A1FD0DE047A}"/>
    <dgm:cxn modelId="{381C8C2B-0303-44BE-B65C-83AB5130BF94}" type="presOf" srcId="{84D12E0A-1BEA-4087-BADB-65D8EC75656B}" destId="{519E7385-78DA-4ADA-A07B-CDC005F688C6}" srcOrd="0" destOrd="0" presId="urn:microsoft.com/office/officeart/2005/8/layout/hierarchy2"/>
    <dgm:cxn modelId="{8F462EDE-1DDE-4594-8A5E-B1B0BDB15811}" type="presParOf" srcId="{CEA8C3E8-C260-4112-A2AB-EA1ADC5A3744}" destId="{B19F9E7B-B54C-48C0-8E9D-32E05635FE23}" srcOrd="0" destOrd="0" presId="urn:microsoft.com/office/officeart/2005/8/layout/hierarchy2"/>
    <dgm:cxn modelId="{B1C7205C-75E6-4756-B252-A2E38D903891}" type="presParOf" srcId="{B19F9E7B-B54C-48C0-8E9D-32E05635FE23}" destId="{CF871239-A7D9-4CAE-894A-3926069EF78D}" srcOrd="0" destOrd="0" presId="urn:microsoft.com/office/officeart/2005/8/layout/hierarchy2"/>
    <dgm:cxn modelId="{3BD144C6-757D-4B0A-AE86-FD506D1C2A2A}" type="presParOf" srcId="{B19F9E7B-B54C-48C0-8E9D-32E05635FE23}" destId="{217A2236-AF4C-465D-8307-60CDEFFCC7FD}" srcOrd="1" destOrd="0" presId="urn:microsoft.com/office/officeart/2005/8/layout/hierarchy2"/>
    <dgm:cxn modelId="{54F64322-64CC-4035-9004-A00E53CB5522}" type="presParOf" srcId="{217A2236-AF4C-465D-8307-60CDEFFCC7FD}" destId="{19B880CB-E9AC-4202-9380-87EF6B906B39}" srcOrd="0" destOrd="0" presId="urn:microsoft.com/office/officeart/2005/8/layout/hierarchy2"/>
    <dgm:cxn modelId="{E0A561E2-6DC1-4D39-AD67-F88104AE9E1A}" type="presParOf" srcId="{19B880CB-E9AC-4202-9380-87EF6B906B39}" destId="{BC5B9570-06AF-4A3D-98DE-0CA591DCEE4C}" srcOrd="0" destOrd="0" presId="urn:microsoft.com/office/officeart/2005/8/layout/hierarchy2"/>
    <dgm:cxn modelId="{804B73EF-AD86-4FF3-80AB-F61E96DFEAA1}" type="presParOf" srcId="{217A2236-AF4C-465D-8307-60CDEFFCC7FD}" destId="{0BB51600-351C-4265-84CD-01276F97D637}" srcOrd="1" destOrd="0" presId="urn:microsoft.com/office/officeart/2005/8/layout/hierarchy2"/>
    <dgm:cxn modelId="{A72A8699-4F9B-4677-8B41-4C56457A4092}" type="presParOf" srcId="{0BB51600-351C-4265-84CD-01276F97D637}" destId="{631A2EBC-3409-4183-AD68-8C5EFABFE2D3}" srcOrd="0" destOrd="0" presId="urn:microsoft.com/office/officeart/2005/8/layout/hierarchy2"/>
    <dgm:cxn modelId="{3C494C51-A909-4CA6-8E30-9D63BD404994}" type="presParOf" srcId="{0BB51600-351C-4265-84CD-01276F97D637}" destId="{326A8F8C-CC7C-4E0C-BE23-7214701D3DA8}" srcOrd="1" destOrd="0" presId="urn:microsoft.com/office/officeart/2005/8/layout/hierarchy2"/>
    <dgm:cxn modelId="{37D1FD5A-572E-4BE1-9408-B15A8846D6C5}" type="presParOf" srcId="{326A8F8C-CC7C-4E0C-BE23-7214701D3DA8}" destId="{947EB697-874A-49FF-A505-0E5414184E85}" srcOrd="0" destOrd="0" presId="urn:microsoft.com/office/officeart/2005/8/layout/hierarchy2"/>
    <dgm:cxn modelId="{56C62E79-73EE-498F-8DD5-8BC20C00B0E0}" type="presParOf" srcId="{947EB697-874A-49FF-A505-0E5414184E85}" destId="{D516648E-2AD7-40B2-BAE4-7ABD92C86870}" srcOrd="0" destOrd="0" presId="urn:microsoft.com/office/officeart/2005/8/layout/hierarchy2"/>
    <dgm:cxn modelId="{A069C40A-D956-4F4F-B414-E9B5D971DBB1}" type="presParOf" srcId="{326A8F8C-CC7C-4E0C-BE23-7214701D3DA8}" destId="{C6101E24-CA19-4868-BB82-D6AC018BD1B9}" srcOrd="1" destOrd="0" presId="urn:microsoft.com/office/officeart/2005/8/layout/hierarchy2"/>
    <dgm:cxn modelId="{A05E8452-3CF2-416C-82F9-2D595C891794}" type="presParOf" srcId="{C6101E24-CA19-4868-BB82-D6AC018BD1B9}" destId="{519E7385-78DA-4ADA-A07B-CDC005F688C6}" srcOrd="0" destOrd="0" presId="urn:microsoft.com/office/officeart/2005/8/layout/hierarchy2"/>
    <dgm:cxn modelId="{17D65CAD-CB59-483A-8232-0C199F131997}" type="presParOf" srcId="{C6101E24-CA19-4868-BB82-D6AC018BD1B9}" destId="{80E66AF4-83E6-4438-83A7-32D63678BA14}" srcOrd="1" destOrd="0" presId="urn:microsoft.com/office/officeart/2005/8/layout/hierarchy2"/>
    <dgm:cxn modelId="{EC9A7D7F-FFE7-4FBD-999A-F4D8095CF3CF}" type="presParOf" srcId="{326A8F8C-CC7C-4E0C-BE23-7214701D3DA8}" destId="{A864B224-D9CD-4B33-8967-E790C0BC484A}" srcOrd="2" destOrd="0" presId="urn:microsoft.com/office/officeart/2005/8/layout/hierarchy2"/>
    <dgm:cxn modelId="{0FA65314-DAC3-4831-A572-826A8022AE9E}" type="presParOf" srcId="{A864B224-D9CD-4B33-8967-E790C0BC484A}" destId="{8A7329F5-DC9C-4F40-842A-60EE8CB117DC}" srcOrd="0" destOrd="0" presId="urn:microsoft.com/office/officeart/2005/8/layout/hierarchy2"/>
    <dgm:cxn modelId="{3F33FC53-B511-4670-BA05-99B0EFE442E1}" type="presParOf" srcId="{326A8F8C-CC7C-4E0C-BE23-7214701D3DA8}" destId="{73C46AA3-6DA0-455A-BC65-F8E460654A5E}" srcOrd="3" destOrd="0" presId="urn:microsoft.com/office/officeart/2005/8/layout/hierarchy2"/>
    <dgm:cxn modelId="{ECC14C5C-601E-47C8-AB1C-C67D17E6C7DC}" type="presParOf" srcId="{73C46AA3-6DA0-455A-BC65-F8E460654A5E}" destId="{410723BC-6D74-462E-AB09-A274A8087083}" srcOrd="0" destOrd="0" presId="urn:microsoft.com/office/officeart/2005/8/layout/hierarchy2"/>
    <dgm:cxn modelId="{146FADEF-5ACB-4381-8141-4BC241358E5B}" type="presParOf" srcId="{73C46AA3-6DA0-455A-BC65-F8E460654A5E}" destId="{812E9730-F593-4106-A553-8161B7CB10D8}" srcOrd="1" destOrd="0" presId="urn:microsoft.com/office/officeart/2005/8/layout/hierarchy2"/>
    <dgm:cxn modelId="{3E92DD33-1719-4B3E-ABC4-6C5C664E0D31}" type="presParOf" srcId="{217A2236-AF4C-465D-8307-60CDEFFCC7FD}" destId="{A4EB7D93-F4FD-4A1E-9853-06F7728B61DC}" srcOrd="2" destOrd="0" presId="urn:microsoft.com/office/officeart/2005/8/layout/hierarchy2"/>
    <dgm:cxn modelId="{59952988-F43C-4414-AEA8-58418EC7E282}" type="presParOf" srcId="{A4EB7D93-F4FD-4A1E-9853-06F7728B61DC}" destId="{7FE94E12-AF5C-4605-AB5F-7F32F5D76964}" srcOrd="0" destOrd="0" presId="urn:microsoft.com/office/officeart/2005/8/layout/hierarchy2"/>
    <dgm:cxn modelId="{7717A984-2526-42FD-86CF-787CF9348692}" type="presParOf" srcId="{217A2236-AF4C-465D-8307-60CDEFFCC7FD}" destId="{E3A953F5-576A-4065-8EFA-9EDA1EB1B82E}" srcOrd="3" destOrd="0" presId="urn:microsoft.com/office/officeart/2005/8/layout/hierarchy2"/>
    <dgm:cxn modelId="{0F051324-CE3A-49CE-B7ED-BA614F96F700}" type="presParOf" srcId="{E3A953F5-576A-4065-8EFA-9EDA1EB1B82E}" destId="{29391F4F-57FA-4012-A54F-C4F6F8A73FB8}" srcOrd="0" destOrd="0" presId="urn:microsoft.com/office/officeart/2005/8/layout/hierarchy2"/>
    <dgm:cxn modelId="{945858BA-C680-4F50-AB79-A18777DFC88D}" type="presParOf" srcId="{E3A953F5-576A-4065-8EFA-9EDA1EB1B82E}" destId="{9BD1BA5F-951B-4FFA-B90A-3D44AAEE2A5E}" srcOrd="1" destOrd="0" presId="urn:microsoft.com/office/officeart/2005/8/layout/hierarchy2"/>
    <dgm:cxn modelId="{082F3481-D560-4A63-A4D5-60C9F9BD7F66}" type="presParOf" srcId="{9BD1BA5F-951B-4FFA-B90A-3D44AAEE2A5E}" destId="{BC94E1CD-A33C-499C-B89C-8B3EC2FEF311}" srcOrd="0" destOrd="0" presId="urn:microsoft.com/office/officeart/2005/8/layout/hierarchy2"/>
    <dgm:cxn modelId="{50C10669-8F99-4771-9D0F-220C56FC3E2B}" type="presParOf" srcId="{BC94E1CD-A33C-499C-B89C-8B3EC2FEF311}" destId="{E288679A-9158-4EC6-BBA6-BE41DA023760}" srcOrd="0" destOrd="0" presId="urn:microsoft.com/office/officeart/2005/8/layout/hierarchy2"/>
    <dgm:cxn modelId="{EA0D6447-B570-4476-B931-4FC149ED4855}" type="presParOf" srcId="{9BD1BA5F-951B-4FFA-B90A-3D44AAEE2A5E}" destId="{454234DB-4CB3-4BAE-833D-072B965CB249}" srcOrd="1" destOrd="0" presId="urn:microsoft.com/office/officeart/2005/8/layout/hierarchy2"/>
    <dgm:cxn modelId="{644CAD47-AC5C-47E8-A91A-A6B470A10FEE}" type="presParOf" srcId="{454234DB-4CB3-4BAE-833D-072B965CB249}" destId="{963BF459-94CC-4F99-AB4C-C5E98CF9D4B5}" srcOrd="0" destOrd="0" presId="urn:microsoft.com/office/officeart/2005/8/layout/hierarchy2"/>
    <dgm:cxn modelId="{24E20E82-BBF0-4D91-AEC8-9520830B79AE}" type="presParOf" srcId="{454234DB-4CB3-4BAE-833D-072B965CB249}" destId="{6A085AAF-9397-4E0F-A0A3-E6DB47D2E1A8}" srcOrd="1" destOrd="0" presId="urn:microsoft.com/office/officeart/2005/8/layout/hierarchy2"/>
    <dgm:cxn modelId="{0147FACE-DE1A-4CD6-B00A-7CB996CA9336}" type="presParOf" srcId="{217A2236-AF4C-465D-8307-60CDEFFCC7FD}" destId="{311C373A-9802-4F15-BE39-46214CD1E3C1}" srcOrd="4" destOrd="0" presId="urn:microsoft.com/office/officeart/2005/8/layout/hierarchy2"/>
    <dgm:cxn modelId="{63F9B888-E1CF-4DB2-99AB-0AF5F53176CE}" type="presParOf" srcId="{311C373A-9802-4F15-BE39-46214CD1E3C1}" destId="{BECB4FEF-2C08-4A6A-8D5A-EF6E140E3AD5}" srcOrd="0" destOrd="0" presId="urn:microsoft.com/office/officeart/2005/8/layout/hierarchy2"/>
    <dgm:cxn modelId="{890FF4A9-C002-4C84-860A-2004AE4D208C}" type="presParOf" srcId="{217A2236-AF4C-465D-8307-60CDEFFCC7FD}" destId="{CDD04125-6C69-4D3E-BF7F-8A4FD3FA3734}" srcOrd="5" destOrd="0" presId="urn:microsoft.com/office/officeart/2005/8/layout/hierarchy2"/>
    <dgm:cxn modelId="{DB72CD30-F35E-4073-9902-1D2A9706BFCD}" type="presParOf" srcId="{CDD04125-6C69-4D3E-BF7F-8A4FD3FA3734}" destId="{2280DC2F-FE44-495C-B031-1741A1B51BAD}" srcOrd="0" destOrd="0" presId="urn:microsoft.com/office/officeart/2005/8/layout/hierarchy2"/>
    <dgm:cxn modelId="{A79BDBEB-A605-4004-B9B2-EC86758B8F0C}" type="presParOf" srcId="{CDD04125-6C69-4D3E-BF7F-8A4FD3FA3734}" destId="{F0008D9F-C6C9-463D-9124-13E04B67EF89}" srcOrd="1" destOrd="0" presId="urn:microsoft.com/office/officeart/2005/8/layout/hierarchy2"/>
    <dgm:cxn modelId="{3B057FE4-B9C0-4B08-A3DB-813D4131E5F1}" type="presParOf" srcId="{CEA8C3E8-C260-4112-A2AB-EA1ADC5A3744}" destId="{4FD3C7E9-3394-4E45-A45A-1E0A10B1C77D}" srcOrd="1" destOrd="0" presId="urn:microsoft.com/office/officeart/2005/8/layout/hierarchy2"/>
    <dgm:cxn modelId="{62266DCD-EBBE-42B4-853B-4DB3CF4DD58A}" type="presParOf" srcId="{4FD3C7E9-3394-4E45-A45A-1E0A10B1C77D}" destId="{8AD67212-85DC-45D3-A1A1-D0FD3EA7061C}" srcOrd="0" destOrd="0" presId="urn:microsoft.com/office/officeart/2005/8/layout/hierarchy2"/>
    <dgm:cxn modelId="{73C8F791-0AB8-49A4-AB2D-069E0BFB4B81}" type="presParOf" srcId="{4FD3C7E9-3394-4E45-A45A-1E0A10B1C77D}" destId="{2EC5F106-0F11-40C8-91C2-4C549263FF10}" srcOrd="1" destOrd="0" presId="urn:microsoft.com/office/officeart/2005/8/layout/hierarchy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8305375-3935-4C09-84F5-3DA1726B5092}" type="doc">
      <dgm:prSet loTypeId="urn:microsoft.com/office/officeart/2005/8/layout/hierarchy2" loCatId="hierarchy" qsTypeId="urn:microsoft.com/office/officeart/2005/8/quickstyle/simple1" qsCatId="simple" csTypeId="urn:microsoft.com/office/officeart/2005/8/colors/colorful4" csCatId="colorful" phldr="1"/>
      <dgm:spPr/>
      <dgm:t>
        <a:bodyPr/>
        <a:lstStyle/>
        <a:p>
          <a:endParaRPr lang="tr-TR"/>
        </a:p>
      </dgm:t>
    </dgm:pt>
    <dgm:pt modelId="{6EA27E3D-D8C8-4527-9E57-9C028CD19879}">
      <dgm:prSet phldrT="[Metin]"/>
      <dgm:spPr/>
      <dgm:t>
        <a:bodyPr/>
        <a:lstStyle/>
        <a:p>
          <a:r>
            <a:rPr lang="tr-TR" dirty="0" smtClean="0"/>
            <a:t>Kadın Sağlığı</a:t>
          </a:r>
          <a:endParaRPr lang="tr-TR" dirty="0"/>
        </a:p>
      </dgm:t>
    </dgm:pt>
    <dgm:pt modelId="{B2D3FF85-ED1B-4314-82D7-03E99FAE006A}" cxnId="{39C3CE3A-266D-4499-A07E-FFC5436772E5}" type="parTrans">
      <dgm:prSet/>
      <dgm:spPr/>
      <dgm:t>
        <a:bodyPr/>
        <a:lstStyle/>
        <a:p>
          <a:endParaRPr lang="tr-TR"/>
        </a:p>
      </dgm:t>
    </dgm:pt>
    <dgm:pt modelId="{AB3D58E9-8F84-4AD9-8237-4344C56E0B02}" cxnId="{39C3CE3A-266D-4499-A07E-FFC5436772E5}" type="sibTrans">
      <dgm:prSet/>
      <dgm:spPr/>
      <dgm:t>
        <a:bodyPr/>
        <a:lstStyle/>
        <a:p>
          <a:endParaRPr lang="tr-TR"/>
        </a:p>
      </dgm:t>
    </dgm:pt>
    <dgm:pt modelId="{84D12E0A-1BEA-4087-BADB-65D8EC75656B}">
      <dgm:prSet phldrT="[Metin]"/>
      <dgm:spPr/>
      <dgm:t>
        <a:bodyPr/>
        <a:lstStyle/>
        <a:p>
          <a:r>
            <a:rPr lang="tr-TR" dirty="0" err="1" smtClean="0"/>
            <a:t>Mortalite</a:t>
          </a:r>
          <a:endParaRPr lang="tr-TR" dirty="0"/>
        </a:p>
      </dgm:t>
    </dgm:pt>
    <dgm:pt modelId="{5E878CA9-5F22-42C5-B6F3-DF9E645EE36E}" cxnId="{34CF3E44-90AD-4BAF-8082-2704DB9EBB62}" type="parTrans">
      <dgm:prSet/>
      <dgm:spPr/>
      <dgm:t>
        <a:bodyPr/>
        <a:lstStyle/>
        <a:p>
          <a:endParaRPr lang="tr-TR"/>
        </a:p>
      </dgm:t>
    </dgm:pt>
    <dgm:pt modelId="{641AD33F-A961-46B9-ABB8-6A1FD0DE047A}" cxnId="{34CF3E44-90AD-4BAF-8082-2704DB9EBB62}" type="sibTrans">
      <dgm:prSet/>
      <dgm:spPr/>
      <dgm:t>
        <a:bodyPr/>
        <a:lstStyle/>
        <a:p>
          <a:endParaRPr lang="tr-TR"/>
        </a:p>
      </dgm:t>
    </dgm:pt>
    <dgm:pt modelId="{CF2F50DF-14FC-4E37-8A89-D947658AFCA2}">
      <dgm:prSet phldrT="[Metin]"/>
      <dgm:spPr/>
      <dgm:t>
        <a:bodyPr/>
        <a:lstStyle/>
        <a:p>
          <a:r>
            <a:rPr lang="tr-TR" dirty="0" err="1" smtClean="0"/>
            <a:t>Morbitide</a:t>
          </a:r>
          <a:endParaRPr lang="tr-TR" dirty="0"/>
        </a:p>
      </dgm:t>
    </dgm:pt>
    <dgm:pt modelId="{AE8D73D0-BC16-40CF-8309-F46B2C8A1C1C}" cxnId="{56A252C2-9C47-4885-96BE-4EAA5F27CF01}" type="parTrans">
      <dgm:prSet/>
      <dgm:spPr/>
      <dgm:t>
        <a:bodyPr/>
        <a:lstStyle/>
        <a:p>
          <a:endParaRPr lang="tr-TR"/>
        </a:p>
      </dgm:t>
    </dgm:pt>
    <dgm:pt modelId="{2D537CCC-3C9F-4830-A0AD-3B81627A8813}" cxnId="{56A252C2-9C47-4885-96BE-4EAA5F27CF01}" type="sibTrans">
      <dgm:prSet/>
      <dgm:spPr/>
      <dgm:t>
        <a:bodyPr/>
        <a:lstStyle/>
        <a:p>
          <a:endParaRPr lang="tr-TR"/>
        </a:p>
      </dgm:t>
    </dgm:pt>
    <dgm:pt modelId="{A36B4BEF-E8F1-4744-8DE1-DDCF1A22E301}">
      <dgm:prSet phldrT="[Metin]"/>
      <dgm:spPr/>
      <dgm:t>
        <a:bodyPr/>
        <a:lstStyle/>
        <a:p>
          <a:r>
            <a:rPr lang="tr-TR" dirty="0" smtClean="0"/>
            <a:t>Çocuk sağlığı</a:t>
          </a:r>
          <a:endParaRPr lang="tr-TR" dirty="0"/>
        </a:p>
      </dgm:t>
    </dgm:pt>
    <dgm:pt modelId="{1CB09AAF-958E-4E56-9902-8C38B1CD9B7A}" cxnId="{82971CCD-B582-4479-9C29-D378E8E9D78D}" type="parTrans">
      <dgm:prSet/>
      <dgm:spPr/>
      <dgm:t>
        <a:bodyPr/>
        <a:lstStyle/>
        <a:p>
          <a:endParaRPr lang="tr-TR"/>
        </a:p>
      </dgm:t>
    </dgm:pt>
    <dgm:pt modelId="{ED01E776-59BC-4545-8691-4B8F440BD8DE}" cxnId="{82971CCD-B582-4479-9C29-D378E8E9D78D}" type="sibTrans">
      <dgm:prSet/>
      <dgm:spPr/>
      <dgm:t>
        <a:bodyPr/>
        <a:lstStyle/>
        <a:p>
          <a:endParaRPr lang="tr-TR"/>
        </a:p>
      </dgm:t>
    </dgm:pt>
    <dgm:pt modelId="{CEED8CD1-B2D6-4928-A88E-1FC132E7E5C3}">
      <dgm:prSet/>
      <dgm:spPr/>
      <dgm:t>
        <a:bodyPr/>
        <a:lstStyle/>
        <a:p>
          <a:r>
            <a:rPr lang="tr-TR" dirty="0" smtClean="0"/>
            <a:t>Toplum Sağlığı</a:t>
          </a:r>
          <a:endParaRPr lang="tr-TR" dirty="0"/>
        </a:p>
      </dgm:t>
    </dgm:pt>
    <dgm:pt modelId="{59EF6DCC-7305-4DD0-AD58-BCBBF95E9D86}" cxnId="{B5B7063D-35D1-46B6-8D2B-8C1875E8DE84}" type="parTrans">
      <dgm:prSet/>
      <dgm:spPr/>
      <dgm:t>
        <a:bodyPr/>
        <a:lstStyle/>
        <a:p>
          <a:endParaRPr lang="tr-TR"/>
        </a:p>
      </dgm:t>
    </dgm:pt>
    <dgm:pt modelId="{EBC699C3-A6D5-4DD2-8FBA-7AEC3C890205}" cxnId="{B5B7063D-35D1-46B6-8D2B-8C1875E8DE84}" type="sibTrans">
      <dgm:prSet/>
      <dgm:spPr/>
      <dgm:t>
        <a:bodyPr/>
        <a:lstStyle/>
        <a:p>
          <a:endParaRPr lang="tr-TR"/>
        </a:p>
      </dgm:t>
    </dgm:pt>
    <dgm:pt modelId="{B8E7D7A4-F32C-40A4-8D38-F1A273596A31}">
      <dgm:prSet/>
      <dgm:spPr/>
      <dgm:t>
        <a:bodyPr/>
        <a:lstStyle/>
        <a:p>
          <a:endParaRPr lang="tr-TR" dirty="0" smtClean="0"/>
        </a:p>
      </dgm:t>
    </dgm:pt>
    <dgm:pt modelId="{C8156219-62DB-48BF-A3EB-9BB0FE7F6DB2}" cxnId="{220D6EB8-1556-46CA-8007-0F7366D73E18}" type="parTrans">
      <dgm:prSet/>
      <dgm:spPr/>
      <dgm:t>
        <a:bodyPr/>
        <a:lstStyle/>
        <a:p>
          <a:endParaRPr lang="tr-TR"/>
        </a:p>
      </dgm:t>
    </dgm:pt>
    <dgm:pt modelId="{F4E6C300-CD66-43B7-B77A-3ADF7A15BBE7}" cxnId="{220D6EB8-1556-46CA-8007-0F7366D73E18}" type="sibTrans">
      <dgm:prSet/>
      <dgm:spPr/>
      <dgm:t>
        <a:bodyPr/>
        <a:lstStyle/>
        <a:p>
          <a:endParaRPr lang="tr-TR"/>
        </a:p>
      </dgm:t>
    </dgm:pt>
    <dgm:pt modelId="{52820CD5-9245-4DF3-B9EC-0FF8A56C78D6}">
      <dgm:prSet phldrT="[Metin]"/>
      <dgm:spPr>
        <a:blipFill rotWithShape="0">
          <a:blip xmlns:r="http://schemas.openxmlformats.org/officeDocument/2006/relationships" r:embed="rId1"/>
          <a:stretch>
            <a:fillRect/>
          </a:stretch>
        </a:blipFill>
      </dgm:spPr>
      <dgm:t>
        <a:bodyPr/>
        <a:lstStyle/>
        <a:p>
          <a:endParaRPr lang="tr-TR" dirty="0"/>
        </a:p>
      </dgm:t>
    </dgm:pt>
    <dgm:pt modelId="{3B5C5995-2E65-4CE5-9786-60AFC0FA047D}" cxnId="{7E654900-6A22-4905-A102-F94FB925FE7F}" type="sibTrans">
      <dgm:prSet/>
      <dgm:spPr/>
      <dgm:t>
        <a:bodyPr/>
        <a:lstStyle/>
        <a:p>
          <a:endParaRPr lang="tr-TR"/>
        </a:p>
      </dgm:t>
    </dgm:pt>
    <dgm:pt modelId="{3DF7C713-BC98-4162-B92A-B68031C37AA1}" cxnId="{7E654900-6A22-4905-A102-F94FB925FE7F}" type="parTrans">
      <dgm:prSet/>
      <dgm:spPr/>
      <dgm:t>
        <a:bodyPr/>
        <a:lstStyle/>
        <a:p>
          <a:endParaRPr lang="tr-TR"/>
        </a:p>
      </dgm:t>
    </dgm:pt>
    <dgm:pt modelId="{E4151987-06F2-4B49-8E91-6DB1B5326197}">
      <dgm:prSet/>
      <dgm:spPr/>
      <dgm:t>
        <a:bodyPr/>
        <a:lstStyle/>
        <a:p>
          <a:r>
            <a:rPr lang="tr-TR" dirty="0" smtClean="0"/>
            <a:t>Davranışın değiştirilmesi</a:t>
          </a:r>
        </a:p>
      </dgm:t>
    </dgm:pt>
    <dgm:pt modelId="{4FBEE659-9E13-44AE-81E8-B42ECF3C80D0}" cxnId="{685167F9-BAEB-4E20-9A17-70567C8B0329}" type="parTrans">
      <dgm:prSet/>
      <dgm:spPr/>
      <dgm:t>
        <a:bodyPr/>
        <a:lstStyle/>
        <a:p>
          <a:endParaRPr lang="tr-TR"/>
        </a:p>
      </dgm:t>
    </dgm:pt>
    <dgm:pt modelId="{50C4553C-FD92-4CAD-B414-E90AE1B90BBE}" cxnId="{685167F9-BAEB-4E20-9A17-70567C8B0329}" type="sibTrans">
      <dgm:prSet/>
      <dgm:spPr/>
      <dgm:t>
        <a:bodyPr/>
        <a:lstStyle/>
        <a:p>
          <a:endParaRPr lang="tr-TR"/>
        </a:p>
      </dgm:t>
    </dgm:pt>
    <dgm:pt modelId="{CEA8C3E8-C260-4112-A2AB-EA1ADC5A3744}" type="pres">
      <dgm:prSet presAssocID="{B8305375-3935-4C09-84F5-3DA1726B5092}" presName="diagram" presStyleCnt="0">
        <dgm:presLayoutVars>
          <dgm:chPref val="1"/>
          <dgm:dir/>
          <dgm:animOne val="branch"/>
          <dgm:animLvl val="lvl"/>
          <dgm:resizeHandles val="exact"/>
        </dgm:presLayoutVars>
      </dgm:prSet>
      <dgm:spPr/>
      <dgm:t>
        <a:bodyPr/>
        <a:lstStyle/>
        <a:p>
          <a:endParaRPr lang="tr-TR"/>
        </a:p>
      </dgm:t>
    </dgm:pt>
    <dgm:pt modelId="{B19F9E7B-B54C-48C0-8E9D-32E05635FE23}" type="pres">
      <dgm:prSet presAssocID="{52820CD5-9245-4DF3-B9EC-0FF8A56C78D6}" presName="root1" presStyleCnt="0"/>
      <dgm:spPr/>
    </dgm:pt>
    <dgm:pt modelId="{CF871239-A7D9-4CAE-894A-3926069EF78D}" type="pres">
      <dgm:prSet presAssocID="{52820CD5-9245-4DF3-B9EC-0FF8A56C78D6}" presName="LevelOneTextNode" presStyleLbl="node0" presStyleIdx="0" presStyleCnt="3">
        <dgm:presLayoutVars>
          <dgm:chPref val="3"/>
        </dgm:presLayoutVars>
      </dgm:prSet>
      <dgm:spPr/>
      <dgm:t>
        <a:bodyPr/>
        <a:lstStyle/>
        <a:p>
          <a:endParaRPr lang="tr-TR"/>
        </a:p>
      </dgm:t>
    </dgm:pt>
    <dgm:pt modelId="{217A2236-AF4C-465D-8307-60CDEFFCC7FD}" type="pres">
      <dgm:prSet presAssocID="{52820CD5-9245-4DF3-B9EC-0FF8A56C78D6}" presName="level2hierChild" presStyleCnt="0"/>
      <dgm:spPr/>
    </dgm:pt>
    <dgm:pt modelId="{19B880CB-E9AC-4202-9380-87EF6B906B39}" type="pres">
      <dgm:prSet presAssocID="{B2D3FF85-ED1B-4314-82D7-03E99FAE006A}" presName="conn2-1" presStyleLbl="parChTrans1D2" presStyleIdx="0" presStyleCnt="3"/>
      <dgm:spPr/>
      <dgm:t>
        <a:bodyPr/>
        <a:lstStyle/>
        <a:p>
          <a:endParaRPr lang="tr-TR"/>
        </a:p>
      </dgm:t>
    </dgm:pt>
    <dgm:pt modelId="{BC5B9570-06AF-4A3D-98DE-0CA591DCEE4C}" type="pres">
      <dgm:prSet presAssocID="{B2D3FF85-ED1B-4314-82D7-03E99FAE006A}" presName="connTx" presStyleLbl="parChTrans1D2" presStyleIdx="0" presStyleCnt="3"/>
      <dgm:spPr/>
      <dgm:t>
        <a:bodyPr/>
        <a:lstStyle/>
        <a:p>
          <a:endParaRPr lang="tr-TR"/>
        </a:p>
      </dgm:t>
    </dgm:pt>
    <dgm:pt modelId="{0BB51600-351C-4265-84CD-01276F97D637}" type="pres">
      <dgm:prSet presAssocID="{6EA27E3D-D8C8-4527-9E57-9C028CD19879}" presName="root2" presStyleCnt="0"/>
      <dgm:spPr/>
    </dgm:pt>
    <dgm:pt modelId="{631A2EBC-3409-4183-AD68-8C5EFABFE2D3}" type="pres">
      <dgm:prSet presAssocID="{6EA27E3D-D8C8-4527-9E57-9C028CD19879}" presName="LevelTwoTextNode" presStyleLbl="node2" presStyleIdx="0" presStyleCnt="3">
        <dgm:presLayoutVars>
          <dgm:chPref val="3"/>
        </dgm:presLayoutVars>
      </dgm:prSet>
      <dgm:spPr/>
      <dgm:t>
        <a:bodyPr/>
        <a:lstStyle/>
        <a:p>
          <a:endParaRPr lang="tr-TR"/>
        </a:p>
      </dgm:t>
    </dgm:pt>
    <dgm:pt modelId="{326A8F8C-CC7C-4E0C-BE23-7214701D3DA8}" type="pres">
      <dgm:prSet presAssocID="{6EA27E3D-D8C8-4527-9E57-9C028CD19879}" presName="level3hierChild" presStyleCnt="0"/>
      <dgm:spPr/>
    </dgm:pt>
    <dgm:pt modelId="{947EB697-874A-49FF-A505-0E5414184E85}" type="pres">
      <dgm:prSet presAssocID="{5E878CA9-5F22-42C5-B6F3-DF9E645EE36E}" presName="conn2-1" presStyleLbl="parChTrans1D3" presStyleIdx="0" presStyleCnt="2"/>
      <dgm:spPr/>
      <dgm:t>
        <a:bodyPr/>
        <a:lstStyle/>
        <a:p>
          <a:endParaRPr lang="tr-TR"/>
        </a:p>
      </dgm:t>
    </dgm:pt>
    <dgm:pt modelId="{D516648E-2AD7-40B2-BAE4-7ABD92C86870}" type="pres">
      <dgm:prSet presAssocID="{5E878CA9-5F22-42C5-B6F3-DF9E645EE36E}" presName="connTx" presStyleLbl="parChTrans1D3" presStyleIdx="0" presStyleCnt="2"/>
      <dgm:spPr/>
      <dgm:t>
        <a:bodyPr/>
        <a:lstStyle/>
        <a:p>
          <a:endParaRPr lang="tr-TR"/>
        </a:p>
      </dgm:t>
    </dgm:pt>
    <dgm:pt modelId="{C6101E24-CA19-4868-BB82-D6AC018BD1B9}" type="pres">
      <dgm:prSet presAssocID="{84D12E0A-1BEA-4087-BADB-65D8EC75656B}" presName="root2" presStyleCnt="0"/>
      <dgm:spPr/>
    </dgm:pt>
    <dgm:pt modelId="{519E7385-78DA-4ADA-A07B-CDC005F688C6}" type="pres">
      <dgm:prSet presAssocID="{84D12E0A-1BEA-4087-BADB-65D8EC75656B}" presName="LevelTwoTextNode" presStyleLbl="node3" presStyleIdx="0" presStyleCnt="2" custLinFactY="13215" custLinFactNeighborX="-17616" custLinFactNeighborY="100000">
        <dgm:presLayoutVars>
          <dgm:chPref val="3"/>
        </dgm:presLayoutVars>
      </dgm:prSet>
      <dgm:spPr/>
      <dgm:t>
        <a:bodyPr/>
        <a:lstStyle/>
        <a:p>
          <a:endParaRPr lang="tr-TR"/>
        </a:p>
      </dgm:t>
    </dgm:pt>
    <dgm:pt modelId="{80E66AF4-83E6-4438-83A7-32D63678BA14}" type="pres">
      <dgm:prSet presAssocID="{84D12E0A-1BEA-4087-BADB-65D8EC75656B}" presName="level3hierChild" presStyleCnt="0"/>
      <dgm:spPr/>
    </dgm:pt>
    <dgm:pt modelId="{A864B224-D9CD-4B33-8967-E790C0BC484A}" type="pres">
      <dgm:prSet presAssocID="{AE8D73D0-BC16-40CF-8309-F46B2C8A1C1C}" presName="conn2-1" presStyleLbl="parChTrans1D3" presStyleIdx="1" presStyleCnt="2"/>
      <dgm:spPr/>
      <dgm:t>
        <a:bodyPr/>
        <a:lstStyle/>
        <a:p>
          <a:endParaRPr lang="tr-TR"/>
        </a:p>
      </dgm:t>
    </dgm:pt>
    <dgm:pt modelId="{8A7329F5-DC9C-4F40-842A-60EE8CB117DC}" type="pres">
      <dgm:prSet presAssocID="{AE8D73D0-BC16-40CF-8309-F46B2C8A1C1C}" presName="connTx" presStyleLbl="parChTrans1D3" presStyleIdx="1" presStyleCnt="2"/>
      <dgm:spPr/>
      <dgm:t>
        <a:bodyPr/>
        <a:lstStyle/>
        <a:p>
          <a:endParaRPr lang="tr-TR"/>
        </a:p>
      </dgm:t>
    </dgm:pt>
    <dgm:pt modelId="{73C46AA3-6DA0-455A-BC65-F8E460654A5E}" type="pres">
      <dgm:prSet presAssocID="{CF2F50DF-14FC-4E37-8A89-D947658AFCA2}" presName="root2" presStyleCnt="0"/>
      <dgm:spPr/>
    </dgm:pt>
    <dgm:pt modelId="{410723BC-6D74-462E-AB09-A274A8087083}" type="pres">
      <dgm:prSet presAssocID="{CF2F50DF-14FC-4E37-8A89-D947658AFCA2}" presName="LevelTwoTextNode" presStyleLbl="node3" presStyleIdx="1" presStyleCnt="2" custLinFactY="66550" custLinFactNeighborX="-20983" custLinFactNeighborY="100000">
        <dgm:presLayoutVars>
          <dgm:chPref val="3"/>
        </dgm:presLayoutVars>
      </dgm:prSet>
      <dgm:spPr/>
      <dgm:t>
        <a:bodyPr/>
        <a:lstStyle/>
        <a:p>
          <a:endParaRPr lang="tr-TR"/>
        </a:p>
      </dgm:t>
    </dgm:pt>
    <dgm:pt modelId="{812E9730-F593-4106-A553-8161B7CB10D8}" type="pres">
      <dgm:prSet presAssocID="{CF2F50DF-14FC-4E37-8A89-D947658AFCA2}" presName="level3hierChild" presStyleCnt="0"/>
      <dgm:spPr/>
    </dgm:pt>
    <dgm:pt modelId="{A4EB7D93-F4FD-4A1E-9853-06F7728B61DC}" type="pres">
      <dgm:prSet presAssocID="{1CB09AAF-958E-4E56-9902-8C38B1CD9B7A}" presName="conn2-1" presStyleLbl="parChTrans1D2" presStyleIdx="1" presStyleCnt="3"/>
      <dgm:spPr/>
      <dgm:t>
        <a:bodyPr/>
        <a:lstStyle/>
        <a:p>
          <a:endParaRPr lang="tr-TR"/>
        </a:p>
      </dgm:t>
    </dgm:pt>
    <dgm:pt modelId="{7FE94E12-AF5C-4605-AB5F-7F32F5D76964}" type="pres">
      <dgm:prSet presAssocID="{1CB09AAF-958E-4E56-9902-8C38B1CD9B7A}" presName="connTx" presStyleLbl="parChTrans1D2" presStyleIdx="1" presStyleCnt="3"/>
      <dgm:spPr/>
      <dgm:t>
        <a:bodyPr/>
        <a:lstStyle/>
        <a:p>
          <a:endParaRPr lang="tr-TR"/>
        </a:p>
      </dgm:t>
    </dgm:pt>
    <dgm:pt modelId="{E3A953F5-576A-4065-8EFA-9EDA1EB1B82E}" type="pres">
      <dgm:prSet presAssocID="{A36B4BEF-E8F1-4744-8DE1-DDCF1A22E301}" presName="root2" presStyleCnt="0"/>
      <dgm:spPr/>
    </dgm:pt>
    <dgm:pt modelId="{29391F4F-57FA-4012-A54F-C4F6F8A73FB8}" type="pres">
      <dgm:prSet presAssocID="{A36B4BEF-E8F1-4744-8DE1-DDCF1A22E301}" presName="LevelTwoTextNode" presStyleLbl="node2" presStyleIdx="1" presStyleCnt="3" custLinFactNeighborX="-5551" custLinFactNeighborY="21516">
        <dgm:presLayoutVars>
          <dgm:chPref val="3"/>
        </dgm:presLayoutVars>
      </dgm:prSet>
      <dgm:spPr/>
      <dgm:t>
        <a:bodyPr/>
        <a:lstStyle/>
        <a:p>
          <a:endParaRPr lang="tr-TR"/>
        </a:p>
      </dgm:t>
    </dgm:pt>
    <dgm:pt modelId="{9BD1BA5F-951B-4FFA-B90A-3D44AAEE2A5E}" type="pres">
      <dgm:prSet presAssocID="{A36B4BEF-E8F1-4744-8DE1-DDCF1A22E301}" presName="level3hierChild" presStyleCnt="0"/>
      <dgm:spPr/>
    </dgm:pt>
    <dgm:pt modelId="{311C373A-9802-4F15-BE39-46214CD1E3C1}" type="pres">
      <dgm:prSet presAssocID="{59EF6DCC-7305-4DD0-AD58-BCBBF95E9D86}" presName="conn2-1" presStyleLbl="parChTrans1D2" presStyleIdx="2" presStyleCnt="3"/>
      <dgm:spPr/>
      <dgm:t>
        <a:bodyPr/>
        <a:lstStyle/>
        <a:p>
          <a:endParaRPr lang="tr-TR"/>
        </a:p>
      </dgm:t>
    </dgm:pt>
    <dgm:pt modelId="{BECB4FEF-2C08-4A6A-8D5A-EF6E140E3AD5}" type="pres">
      <dgm:prSet presAssocID="{59EF6DCC-7305-4DD0-AD58-BCBBF95E9D86}" presName="connTx" presStyleLbl="parChTrans1D2" presStyleIdx="2" presStyleCnt="3"/>
      <dgm:spPr/>
      <dgm:t>
        <a:bodyPr/>
        <a:lstStyle/>
        <a:p>
          <a:endParaRPr lang="tr-TR"/>
        </a:p>
      </dgm:t>
    </dgm:pt>
    <dgm:pt modelId="{CDD04125-6C69-4D3E-BF7F-8A4FD3FA3734}" type="pres">
      <dgm:prSet presAssocID="{CEED8CD1-B2D6-4928-A88E-1FC132E7E5C3}" presName="root2" presStyleCnt="0"/>
      <dgm:spPr/>
    </dgm:pt>
    <dgm:pt modelId="{2280DC2F-FE44-495C-B031-1741A1B51BAD}" type="pres">
      <dgm:prSet presAssocID="{CEED8CD1-B2D6-4928-A88E-1FC132E7E5C3}" presName="LevelTwoTextNode" presStyleLbl="node2" presStyleIdx="2" presStyleCnt="3" custLinFactNeighborX="-5551" custLinFactNeighborY="47918">
        <dgm:presLayoutVars>
          <dgm:chPref val="3"/>
        </dgm:presLayoutVars>
      </dgm:prSet>
      <dgm:spPr/>
      <dgm:t>
        <a:bodyPr/>
        <a:lstStyle/>
        <a:p>
          <a:endParaRPr lang="tr-TR"/>
        </a:p>
      </dgm:t>
    </dgm:pt>
    <dgm:pt modelId="{F0008D9F-C6C9-463D-9124-13E04B67EF89}" type="pres">
      <dgm:prSet presAssocID="{CEED8CD1-B2D6-4928-A88E-1FC132E7E5C3}" presName="level3hierChild" presStyleCnt="0"/>
      <dgm:spPr/>
    </dgm:pt>
    <dgm:pt modelId="{4FD3C7E9-3394-4E45-A45A-1E0A10B1C77D}" type="pres">
      <dgm:prSet presAssocID="{B8E7D7A4-F32C-40A4-8D38-F1A273596A31}" presName="root1" presStyleCnt="0"/>
      <dgm:spPr/>
    </dgm:pt>
    <dgm:pt modelId="{8AD67212-85DC-45D3-A1A1-D0FD3EA7061C}" type="pres">
      <dgm:prSet presAssocID="{B8E7D7A4-F32C-40A4-8D38-F1A273596A31}" presName="LevelOneTextNode" presStyleLbl="node0" presStyleIdx="1" presStyleCnt="3" custLinFactY="-11044" custLinFactNeighborX="1495" custLinFactNeighborY="-100000">
        <dgm:presLayoutVars>
          <dgm:chPref val="3"/>
        </dgm:presLayoutVars>
      </dgm:prSet>
      <dgm:spPr/>
      <dgm:t>
        <a:bodyPr/>
        <a:lstStyle/>
        <a:p>
          <a:endParaRPr lang="tr-TR"/>
        </a:p>
      </dgm:t>
    </dgm:pt>
    <dgm:pt modelId="{2EC5F106-0F11-40C8-91C2-4C549263FF10}" type="pres">
      <dgm:prSet presAssocID="{B8E7D7A4-F32C-40A4-8D38-F1A273596A31}" presName="level2hierChild" presStyleCnt="0"/>
      <dgm:spPr/>
    </dgm:pt>
    <dgm:pt modelId="{A4D241C1-7BC6-460E-B04E-6E9C2C8EBC49}" type="pres">
      <dgm:prSet presAssocID="{E4151987-06F2-4B49-8E91-6DB1B5326197}" presName="root1" presStyleCnt="0"/>
      <dgm:spPr/>
    </dgm:pt>
    <dgm:pt modelId="{43FE1AB6-FD1E-4A60-A30E-928551EB10D2}" type="pres">
      <dgm:prSet presAssocID="{E4151987-06F2-4B49-8E91-6DB1B5326197}" presName="LevelOneTextNode" presStyleLbl="node0" presStyleIdx="2" presStyleCnt="3" custLinFactY="-100000" custLinFactNeighborX="3148" custLinFactNeighborY="-122859">
        <dgm:presLayoutVars>
          <dgm:chPref val="3"/>
        </dgm:presLayoutVars>
      </dgm:prSet>
      <dgm:spPr/>
      <dgm:t>
        <a:bodyPr/>
        <a:lstStyle/>
        <a:p>
          <a:endParaRPr lang="tr-TR"/>
        </a:p>
      </dgm:t>
    </dgm:pt>
    <dgm:pt modelId="{8909CF43-A72E-422E-86BC-833AFB27F263}" type="pres">
      <dgm:prSet presAssocID="{E4151987-06F2-4B49-8E91-6DB1B5326197}" presName="level2hierChild" presStyleCnt="0"/>
      <dgm:spPr/>
    </dgm:pt>
  </dgm:ptLst>
  <dgm:cxnLst>
    <dgm:cxn modelId="{B040E5CF-287D-47A5-B0C1-DEBEBCDB0EEF}" type="presOf" srcId="{1CB09AAF-958E-4E56-9902-8C38B1CD9B7A}" destId="{7FE94E12-AF5C-4605-AB5F-7F32F5D76964}" srcOrd="1" destOrd="0" presId="urn:microsoft.com/office/officeart/2005/8/layout/hierarchy2"/>
    <dgm:cxn modelId="{B5B7063D-35D1-46B6-8D2B-8C1875E8DE84}" srcId="{52820CD5-9245-4DF3-B9EC-0FF8A56C78D6}" destId="{CEED8CD1-B2D6-4928-A88E-1FC132E7E5C3}" srcOrd="2" destOrd="0" parTransId="{59EF6DCC-7305-4DD0-AD58-BCBBF95E9D86}" sibTransId="{EBC699C3-A6D5-4DD2-8FBA-7AEC3C890205}"/>
    <dgm:cxn modelId="{93F0BD23-236D-4CD3-B105-7377CF9F1B86}" type="presOf" srcId="{B8305375-3935-4C09-84F5-3DA1726B5092}" destId="{CEA8C3E8-C260-4112-A2AB-EA1ADC5A3744}" srcOrd="0" destOrd="0" presId="urn:microsoft.com/office/officeart/2005/8/layout/hierarchy2"/>
    <dgm:cxn modelId="{24610E0F-10A4-4ADB-AD42-6C6F819DD451}" type="presOf" srcId="{B2D3FF85-ED1B-4314-82D7-03E99FAE006A}" destId="{19B880CB-E9AC-4202-9380-87EF6B906B39}" srcOrd="0" destOrd="0" presId="urn:microsoft.com/office/officeart/2005/8/layout/hierarchy2"/>
    <dgm:cxn modelId="{5869EC45-8312-42D7-995D-AEF08407A94B}" type="presOf" srcId="{84D12E0A-1BEA-4087-BADB-65D8EC75656B}" destId="{519E7385-78DA-4ADA-A07B-CDC005F688C6}" srcOrd="0" destOrd="0" presId="urn:microsoft.com/office/officeart/2005/8/layout/hierarchy2"/>
    <dgm:cxn modelId="{FABB802A-1079-4C99-A474-0E5E4F84CBCC}" type="presOf" srcId="{AE8D73D0-BC16-40CF-8309-F46B2C8A1C1C}" destId="{8A7329F5-DC9C-4F40-842A-60EE8CB117DC}" srcOrd="1" destOrd="0" presId="urn:microsoft.com/office/officeart/2005/8/layout/hierarchy2"/>
    <dgm:cxn modelId="{BBBEB4AE-0064-4D95-89DE-15185A60C93B}" type="presOf" srcId="{5E878CA9-5F22-42C5-B6F3-DF9E645EE36E}" destId="{D516648E-2AD7-40B2-BAE4-7ABD92C86870}" srcOrd="1" destOrd="0" presId="urn:microsoft.com/office/officeart/2005/8/layout/hierarchy2"/>
    <dgm:cxn modelId="{685167F9-BAEB-4E20-9A17-70567C8B0329}" srcId="{B8305375-3935-4C09-84F5-3DA1726B5092}" destId="{E4151987-06F2-4B49-8E91-6DB1B5326197}" srcOrd="2" destOrd="0" parTransId="{4FBEE659-9E13-44AE-81E8-B42ECF3C80D0}" sibTransId="{50C4553C-FD92-4CAD-B414-E90AE1B90BBE}"/>
    <dgm:cxn modelId="{C9D6C842-14CE-40C6-BD9C-8FB10ED33531}" type="presOf" srcId="{1CB09AAF-958E-4E56-9902-8C38B1CD9B7A}" destId="{A4EB7D93-F4FD-4A1E-9853-06F7728B61DC}" srcOrd="0" destOrd="0" presId="urn:microsoft.com/office/officeart/2005/8/layout/hierarchy2"/>
    <dgm:cxn modelId="{0093198D-687A-47ED-A00D-AF3DB65EEF86}" type="presOf" srcId="{CF2F50DF-14FC-4E37-8A89-D947658AFCA2}" destId="{410723BC-6D74-462E-AB09-A274A8087083}" srcOrd="0" destOrd="0" presId="urn:microsoft.com/office/officeart/2005/8/layout/hierarchy2"/>
    <dgm:cxn modelId="{39C3CE3A-266D-4499-A07E-FFC5436772E5}" srcId="{52820CD5-9245-4DF3-B9EC-0FF8A56C78D6}" destId="{6EA27E3D-D8C8-4527-9E57-9C028CD19879}" srcOrd="0" destOrd="0" parTransId="{B2D3FF85-ED1B-4314-82D7-03E99FAE006A}" sibTransId="{AB3D58E9-8F84-4AD9-8237-4344C56E0B02}"/>
    <dgm:cxn modelId="{7F8BE286-ADD1-4A68-9C3F-D90368034F96}" type="presOf" srcId="{B8E7D7A4-F32C-40A4-8D38-F1A273596A31}" destId="{8AD67212-85DC-45D3-A1A1-D0FD3EA7061C}" srcOrd="0" destOrd="0" presId="urn:microsoft.com/office/officeart/2005/8/layout/hierarchy2"/>
    <dgm:cxn modelId="{7E654900-6A22-4905-A102-F94FB925FE7F}" srcId="{B8305375-3935-4C09-84F5-3DA1726B5092}" destId="{52820CD5-9245-4DF3-B9EC-0FF8A56C78D6}" srcOrd="0" destOrd="0" parTransId="{3DF7C713-BC98-4162-B92A-B68031C37AA1}" sibTransId="{3B5C5995-2E65-4CE5-9786-60AFC0FA047D}"/>
    <dgm:cxn modelId="{82971CCD-B582-4479-9C29-D378E8E9D78D}" srcId="{52820CD5-9245-4DF3-B9EC-0FF8A56C78D6}" destId="{A36B4BEF-E8F1-4744-8DE1-DDCF1A22E301}" srcOrd="1" destOrd="0" parTransId="{1CB09AAF-958E-4E56-9902-8C38B1CD9B7A}" sibTransId="{ED01E776-59BC-4545-8691-4B8F440BD8DE}"/>
    <dgm:cxn modelId="{8AA3BA0C-4BE2-4657-9E82-F9475042DC6E}" type="presOf" srcId="{52820CD5-9245-4DF3-B9EC-0FF8A56C78D6}" destId="{CF871239-A7D9-4CAE-894A-3926069EF78D}" srcOrd="0" destOrd="0" presId="urn:microsoft.com/office/officeart/2005/8/layout/hierarchy2"/>
    <dgm:cxn modelId="{095FE020-44FA-43FA-9FAA-4C6127C58CDD}" type="presOf" srcId="{E4151987-06F2-4B49-8E91-6DB1B5326197}" destId="{43FE1AB6-FD1E-4A60-A30E-928551EB10D2}" srcOrd="0" destOrd="0" presId="urn:microsoft.com/office/officeart/2005/8/layout/hierarchy2"/>
    <dgm:cxn modelId="{56A252C2-9C47-4885-96BE-4EAA5F27CF01}" srcId="{6EA27E3D-D8C8-4527-9E57-9C028CD19879}" destId="{CF2F50DF-14FC-4E37-8A89-D947658AFCA2}" srcOrd="1" destOrd="0" parTransId="{AE8D73D0-BC16-40CF-8309-F46B2C8A1C1C}" sibTransId="{2D537CCC-3C9F-4830-A0AD-3B81627A8813}"/>
    <dgm:cxn modelId="{33B17F67-FD2A-4814-9CF2-919B9ED6DC6E}" type="presOf" srcId="{5E878CA9-5F22-42C5-B6F3-DF9E645EE36E}" destId="{947EB697-874A-49FF-A505-0E5414184E85}" srcOrd="0" destOrd="0" presId="urn:microsoft.com/office/officeart/2005/8/layout/hierarchy2"/>
    <dgm:cxn modelId="{220D6EB8-1556-46CA-8007-0F7366D73E18}" srcId="{B8305375-3935-4C09-84F5-3DA1726B5092}" destId="{B8E7D7A4-F32C-40A4-8D38-F1A273596A31}" srcOrd="1" destOrd="0" parTransId="{C8156219-62DB-48BF-A3EB-9BB0FE7F6DB2}" sibTransId="{F4E6C300-CD66-43B7-B77A-3ADF7A15BBE7}"/>
    <dgm:cxn modelId="{E8B81455-E5A0-4EE6-9631-CF72B00F95F5}" type="presOf" srcId="{A36B4BEF-E8F1-4744-8DE1-DDCF1A22E301}" destId="{29391F4F-57FA-4012-A54F-C4F6F8A73FB8}" srcOrd="0" destOrd="0" presId="urn:microsoft.com/office/officeart/2005/8/layout/hierarchy2"/>
    <dgm:cxn modelId="{DA79CF92-681A-4C2F-9068-2710194DE1A6}" type="presOf" srcId="{59EF6DCC-7305-4DD0-AD58-BCBBF95E9D86}" destId="{311C373A-9802-4F15-BE39-46214CD1E3C1}" srcOrd="0" destOrd="0" presId="urn:microsoft.com/office/officeart/2005/8/layout/hierarchy2"/>
    <dgm:cxn modelId="{C423F722-7A43-4194-AE4E-524EF79445EA}" type="presOf" srcId="{CEED8CD1-B2D6-4928-A88E-1FC132E7E5C3}" destId="{2280DC2F-FE44-495C-B031-1741A1B51BAD}" srcOrd="0" destOrd="0" presId="urn:microsoft.com/office/officeart/2005/8/layout/hierarchy2"/>
    <dgm:cxn modelId="{34CF3E44-90AD-4BAF-8082-2704DB9EBB62}" srcId="{6EA27E3D-D8C8-4527-9E57-9C028CD19879}" destId="{84D12E0A-1BEA-4087-BADB-65D8EC75656B}" srcOrd="0" destOrd="0" parTransId="{5E878CA9-5F22-42C5-B6F3-DF9E645EE36E}" sibTransId="{641AD33F-A961-46B9-ABB8-6A1FD0DE047A}"/>
    <dgm:cxn modelId="{29E8FD12-CB91-40DB-8819-7790FCB99498}" type="presOf" srcId="{AE8D73D0-BC16-40CF-8309-F46B2C8A1C1C}" destId="{A864B224-D9CD-4B33-8967-E790C0BC484A}" srcOrd="0" destOrd="0" presId="urn:microsoft.com/office/officeart/2005/8/layout/hierarchy2"/>
    <dgm:cxn modelId="{89305FEB-6CDA-4CA1-A5A5-E9E561964BCC}" type="presOf" srcId="{B2D3FF85-ED1B-4314-82D7-03E99FAE006A}" destId="{BC5B9570-06AF-4A3D-98DE-0CA591DCEE4C}" srcOrd="1" destOrd="0" presId="urn:microsoft.com/office/officeart/2005/8/layout/hierarchy2"/>
    <dgm:cxn modelId="{B348E3E4-60C0-4A73-83E9-5A2448762B41}" type="presOf" srcId="{59EF6DCC-7305-4DD0-AD58-BCBBF95E9D86}" destId="{BECB4FEF-2C08-4A6A-8D5A-EF6E140E3AD5}" srcOrd="1" destOrd="0" presId="urn:microsoft.com/office/officeart/2005/8/layout/hierarchy2"/>
    <dgm:cxn modelId="{E0610A81-9A25-4209-8BAD-9461EBD7C746}" type="presOf" srcId="{6EA27E3D-D8C8-4527-9E57-9C028CD19879}" destId="{631A2EBC-3409-4183-AD68-8C5EFABFE2D3}" srcOrd="0" destOrd="0" presId="urn:microsoft.com/office/officeart/2005/8/layout/hierarchy2"/>
    <dgm:cxn modelId="{C84179A5-FAD9-46EA-B6EB-0383BB76B46D}" type="presParOf" srcId="{CEA8C3E8-C260-4112-A2AB-EA1ADC5A3744}" destId="{B19F9E7B-B54C-48C0-8E9D-32E05635FE23}" srcOrd="0" destOrd="0" presId="urn:microsoft.com/office/officeart/2005/8/layout/hierarchy2"/>
    <dgm:cxn modelId="{99C6F886-97F9-4026-B9A2-6AD284ED451C}" type="presParOf" srcId="{B19F9E7B-B54C-48C0-8E9D-32E05635FE23}" destId="{CF871239-A7D9-4CAE-894A-3926069EF78D}" srcOrd="0" destOrd="0" presId="urn:microsoft.com/office/officeart/2005/8/layout/hierarchy2"/>
    <dgm:cxn modelId="{88DA4094-028A-4BCE-B089-442B7DDD837C}" type="presParOf" srcId="{B19F9E7B-B54C-48C0-8E9D-32E05635FE23}" destId="{217A2236-AF4C-465D-8307-60CDEFFCC7FD}" srcOrd="1" destOrd="0" presId="urn:microsoft.com/office/officeart/2005/8/layout/hierarchy2"/>
    <dgm:cxn modelId="{9C0227B9-3546-4FCA-BA52-9315B8CE93C6}" type="presParOf" srcId="{217A2236-AF4C-465D-8307-60CDEFFCC7FD}" destId="{19B880CB-E9AC-4202-9380-87EF6B906B39}" srcOrd="0" destOrd="0" presId="urn:microsoft.com/office/officeart/2005/8/layout/hierarchy2"/>
    <dgm:cxn modelId="{34524BBE-6FFB-4B29-828C-9EA781211021}" type="presParOf" srcId="{19B880CB-E9AC-4202-9380-87EF6B906B39}" destId="{BC5B9570-06AF-4A3D-98DE-0CA591DCEE4C}" srcOrd="0" destOrd="0" presId="urn:microsoft.com/office/officeart/2005/8/layout/hierarchy2"/>
    <dgm:cxn modelId="{59E54D3D-886F-4296-B7A3-09ACC2664FD0}" type="presParOf" srcId="{217A2236-AF4C-465D-8307-60CDEFFCC7FD}" destId="{0BB51600-351C-4265-84CD-01276F97D637}" srcOrd="1" destOrd="0" presId="urn:microsoft.com/office/officeart/2005/8/layout/hierarchy2"/>
    <dgm:cxn modelId="{BB80DD7D-24CC-4F93-AAF2-0A71A2078504}" type="presParOf" srcId="{0BB51600-351C-4265-84CD-01276F97D637}" destId="{631A2EBC-3409-4183-AD68-8C5EFABFE2D3}" srcOrd="0" destOrd="0" presId="urn:microsoft.com/office/officeart/2005/8/layout/hierarchy2"/>
    <dgm:cxn modelId="{C8FC7FB6-DB34-45DE-BE1A-930677A3C3C0}" type="presParOf" srcId="{0BB51600-351C-4265-84CD-01276F97D637}" destId="{326A8F8C-CC7C-4E0C-BE23-7214701D3DA8}" srcOrd="1" destOrd="0" presId="urn:microsoft.com/office/officeart/2005/8/layout/hierarchy2"/>
    <dgm:cxn modelId="{7111D1E9-6D70-4E30-8BDC-FB556B6596BB}" type="presParOf" srcId="{326A8F8C-CC7C-4E0C-BE23-7214701D3DA8}" destId="{947EB697-874A-49FF-A505-0E5414184E85}" srcOrd="0" destOrd="0" presId="urn:microsoft.com/office/officeart/2005/8/layout/hierarchy2"/>
    <dgm:cxn modelId="{F047F1B3-4B8D-433E-A0CB-27A89786B72D}" type="presParOf" srcId="{947EB697-874A-49FF-A505-0E5414184E85}" destId="{D516648E-2AD7-40B2-BAE4-7ABD92C86870}" srcOrd="0" destOrd="0" presId="urn:microsoft.com/office/officeart/2005/8/layout/hierarchy2"/>
    <dgm:cxn modelId="{3E9E64A5-E0BC-471F-BFA1-CBBC19ADF482}" type="presParOf" srcId="{326A8F8C-CC7C-4E0C-BE23-7214701D3DA8}" destId="{C6101E24-CA19-4868-BB82-D6AC018BD1B9}" srcOrd="1" destOrd="0" presId="urn:microsoft.com/office/officeart/2005/8/layout/hierarchy2"/>
    <dgm:cxn modelId="{783D6D9B-E7B5-4D29-A1C4-DF597DBD4B91}" type="presParOf" srcId="{C6101E24-CA19-4868-BB82-D6AC018BD1B9}" destId="{519E7385-78DA-4ADA-A07B-CDC005F688C6}" srcOrd="0" destOrd="0" presId="urn:microsoft.com/office/officeart/2005/8/layout/hierarchy2"/>
    <dgm:cxn modelId="{0AC86F64-7C19-45B8-8AA8-1D1A18AF43F6}" type="presParOf" srcId="{C6101E24-CA19-4868-BB82-D6AC018BD1B9}" destId="{80E66AF4-83E6-4438-83A7-32D63678BA14}" srcOrd="1" destOrd="0" presId="urn:microsoft.com/office/officeart/2005/8/layout/hierarchy2"/>
    <dgm:cxn modelId="{B287581C-C615-4129-8246-09CDF2E36FCC}" type="presParOf" srcId="{326A8F8C-CC7C-4E0C-BE23-7214701D3DA8}" destId="{A864B224-D9CD-4B33-8967-E790C0BC484A}" srcOrd="2" destOrd="0" presId="urn:microsoft.com/office/officeart/2005/8/layout/hierarchy2"/>
    <dgm:cxn modelId="{25C7C349-3262-498B-85E9-6238C9D2DCD7}" type="presParOf" srcId="{A864B224-D9CD-4B33-8967-E790C0BC484A}" destId="{8A7329F5-DC9C-4F40-842A-60EE8CB117DC}" srcOrd="0" destOrd="0" presId="urn:microsoft.com/office/officeart/2005/8/layout/hierarchy2"/>
    <dgm:cxn modelId="{7785D0F0-C752-4FB1-AB64-99A34A23AAFE}" type="presParOf" srcId="{326A8F8C-CC7C-4E0C-BE23-7214701D3DA8}" destId="{73C46AA3-6DA0-455A-BC65-F8E460654A5E}" srcOrd="3" destOrd="0" presId="urn:microsoft.com/office/officeart/2005/8/layout/hierarchy2"/>
    <dgm:cxn modelId="{0E850EDF-B4D6-4A06-99E9-3035DF456835}" type="presParOf" srcId="{73C46AA3-6DA0-455A-BC65-F8E460654A5E}" destId="{410723BC-6D74-462E-AB09-A274A8087083}" srcOrd="0" destOrd="0" presId="urn:microsoft.com/office/officeart/2005/8/layout/hierarchy2"/>
    <dgm:cxn modelId="{D694084C-4B12-48D2-9400-AB7F097902CA}" type="presParOf" srcId="{73C46AA3-6DA0-455A-BC65-F8E460654A5E}" destId="{812E9730-F593-4106-A553-8161B7CB10D8}" srcOrd="1" destOrd="0" presId="urn:microsoft.com/office/officeart/2005/8/layout/hierarchy2"/>
    <dgm:cxn modelId="{B57E2FA6-5F0F-4C03-8CF4-ED4D1155B87D}" type="presParOf" srcId="{217A2236-AF4C-465D-8307-60CDEFFCC7FD}" destId="{A4EB7D93-F4FD-4A1E-9853-06F7728B61DC}" srcOrd="2" destOrd="0" presId="urn:microsoft.com/office/officeart/2005/8/layout/hierarchy2"/>
    <dgm:cxn modelId="{C494F942-52A5-42D7-AE17-B6ACF8D409F2}" type="presParOf" srcId="{A4EB7D93-F4FD-4A1E-9853-06F7728B61DC}" destId="{7FE94E12-AF5C-4605-AB5F-7F32F5D76964}" srcOrd="0" destOrd="0" presId="urn:microsoft.com/office/officeart/2005/8/layout/hierarchy2"/>
    <dgm:cxn modelId="{0CC68EDC-D7E8-4013-A946-6B23B6405E61}" type="presParOf" srcId="{217A2236-AF4C-465D-8307-60CDEFFCC7FD}" destId="{E3A953F5-576A-4065-8EFA-9EDA1EB1B82E}" srcOrd="3" destOrd="0" presId="urn:microsoft.com/office/officeart/2005/8/layout/hierarchy2"/>
    <dgm:cxn modelId="{E4B5618F-BBA1-41E9-9031-90149B2BF08C}" type="presParOf" srcId="{E3A953F5-576A-4065-8EFA-9EDA1EB1B82E}" destId="{29391F4F-57FA-4012-A54F-C4F6F8A73FB8}" srcOrd="0" destOrd="0" presId="urn:microsoft.com/office/officeart/2005/8/layout/hierarchy2"/>
    <dgm:cxn modelId="{CEFCD3DC-CA4B-4531-9054-E07CAB1DDB9B}" type="presParOf" srcId="{E3A953F5-576A-4065-8EFA-9EDA1EB1B82E}" destId="{9BD1BA5F-951B-4FFA-B90A-3D44AAEE2A5E}" srcOrd="1" destOrd="0" presId="urn:microsoft.com/office/officeart/2005/8/layout/hierarchy2"/>
    <dgm:cxn modelId="{53AC8969-8ACC-4D87-8334-53C1128EB2FB}" type="presParOf" srcId="{217A2236-AF4C-465D-8307-60CDEFFCC7FD}" destId="{311C373A-9802-4F15-BE39-46214CD1E3C1}" srcOrd="4" destOrd="0" presId="urn:microsoft.com/office/officeart/2005/8/layout/hierarchy2"/>
    <dgm:cxn modelId="{2038BD4B-A2CC-4321-8227-B90E42D542C4}" type="presParOf" srcId="{311C373A-9802-4F15-BE39-46214CD1E3C1}" destId="{BECB4FEF-2C08-4A6A-8D5A-EF6E140E3AD5}" srcOrd="0" destOrd="0" presId="urn:microsoft.com/office/officeart/2005/8/layout/hierarchy2"/>
    <dgm:cxn modelId="{63CB6B8F-C28A-4550-BCBF-AF18AE4A9F43}" type="presParOf" srcId="{217A2236-AF4C-465D-8307-60CDEFFCC7FD}" destId="{CDD04125-6C69-4D3E-BF7F-8A4FD3FA3734}" srcOrd="5" destOrd="0" presId="urn:microsoft.com/office/officeart/2005/8/layout/hierarchy2"/>
    <dgm:cxn modelId="{3E6F5887-4BCB-4E31-AC9B-DA6EC76F4D46}" type="presParOf" srcId="{CDD04125-6C69-4D3E-BF7F-8A4FD3FA3734}" destId="{2280DC2F-FE44-495C-B031-1741A1B51BAD}" srcOrd="0" destOrd="0" presId="urn:microsoft.com/office/officeart/2005/8/layout/hierarchy2"/>
    <dgm:cxn modelId="{D02C1660-AAF2-4DE6-B08D-E7460AEAA09D}" type="presParOf" srcId="{CDD04125-6C69-4D3E-BF7F-8A4FD3FA3734}" destId="{F0008D9F-C6C9-463D-9124-13E04B67EF89}" srcOrd="1" destOrd="0" presId="urn:microsoft.com/office/officeart/2005/8/layout/hierarchy2"/>
    <dgm:cxn modelId="{2CCF656E-CA81-4C07-96DB-B4CF7FAE9CC1}" type="presParOf" srcId="{CEA8C3E8-C260-4112-A2AB-EA1ADC5A3744}" destId="{4FD3C7E9-3394-4E45-A45A-1E0A10B1C77D}" srcOrd="1" destOrd="0" presId="urn:microsoft.com/office/officeart/2005/8/layout/hierarchy2"/>
    <dgm:cxn modelId="{2FE86B87-575A-4246-8C1E-9873230C5F77}" type="presParOf" srcId="{4FD3C7E9-3394-4E45-A45A-1E0A10B1C77D}" destId="{8AD67212-85DC-45D3-A1A1-D0FD3EA7061C}" srcOrd="0" destOrd="0" presId="urn:microsoft.com/office/officeart/2005/8/layout/hierarchy2"/>
    <dgm:cxn modelId="{0ECFBF0B-F749-40F5-BB85-5585B18EAD84}" type="presParOf" srcId="{4FD3C7E9-3394-4E45-A45A-1E0A10B1C77D}" destId="{2EC5F106-0F11-40C8-91C2-4C549263FF10}" srcOrd="1" destOrd="0" presId="urn:microsoft.com/office/officeart/2005/8/layout/hierarchy2"/>
    <dgm:cxn modelId="{B2F4F28D-2999-4F4B-A588-82ADD768F6E0}" type="presParOf" srcId="{CEA8C3E8-C260-4112-A2AB-EA1ADC5A3744}" destId="{A4D241C1-7BC6-460E-B04E-6E9C2C8EBC49}" srcOrd="2" destOrd="0" presId="urn:microsoft.com/office/officeart/2005/8/layout/hierarchy2"/>
    <dgm:cxn modelId="{54FA80A1-017A-4321-911E-5E706CB824C1}" type="presParOf" srcId="{A4D241C1-7BC6-460E-B04E-6E9C2C8EBC49}" destId="{43FE1AB6-FD1E-4A60-A30E-928551EB10D2}" srcOrd="0" destOrd="0" presId="urn:microsoft.com/office/officeart/2005/8/layout/hierarchy2"/>
    <dgm:cxn modelId="{8BCC1817-AD90-4972-959D-A5DDEA39342B}" type="presParOf" srcId="{A4D241C1-7BC6-460E-B04E-6E9C2C8EBC49}" destId="{8909CF43-A72E-422E-86BC-833AFB27F263}" srcOrd="1" destOrd="0" presId="urn:microsoft.com/office/officeart/2005/8/layout/hierarchy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C42B93-CA37-4B1D-9EF8-E87C17ACF9FA}">
      <dsp:nvSpPr>
        <dsp:cNvPr id="0" name=""/>
        <dsp:cNvSpPr/>
      </dsp:nvSpPr>
      <dsp:spPr>
        <a:xfrm>
          <a:off x="0" y="1339348"/>
          <a:ext cx="8424936" cy="3369974"/>
        </a:xfrm>
        <a:prstGeom prst="leftRightRibbon">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81FFEE2-1306-46F5-B4A3-AE6A0EDC72CA}">
      <dsp:nvSpPr>
        <dsp:cNvPr id="0" name=""/>
        <dsp:cNvSpPr/>
      </dsp:nvSpPr>
      <dsp:spPr>
        <a:xfrm>
          <a:off x="4320493" y="2520288"/>
          <a:ext cx="2780228" cy="1651287"/>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38684" rIns="0" bIns="148590" numCol="1" spcCol="1270" anchor="ctr" anchorCtr="0">
          <a:noAutofit/>
        </a:bodyPr>
        <a:lstStyle/>
        <a:p>
          <a:pPr lvl="0" algn="ctr" defTabSz="1733550">
            <a:lnSpc>
              <a:spcPct val="90000"/>
            </a:lnSpc>
            <a:spcBef>
              <a:spcPct val="0"/>
            </a:spcBef>
            <a:spcAft>
              <a:spcPct val="35000"/>
            </a:spcAft>
          </a:pPr>
          <a:r>
            <a:rPr lang="tr-TR" sz="3900" kern="1200" dirty="0" smtClean="0"/>
            <a:t>Hasta ve aile sağlığı eğitimi</a:t>
          </a:r>
          <a:endParaRPr lang="tr-TR" sz="3900" kern="1200" dirty="0"/>
        </a:p>
      </dsp:txBody>
      <dsp:txXfrm>
        <a:off x="4320493" y="2520288"/>
        <a:ext cx="2780228" cy="1651287"/>
      </dsp:txXfrm>
    </dsp:sp>
    <dsp:sp modelId="{E9DF239B-991C-47F9-91D2-12FC47A1C4D0}">
      <dsp:nvSpPr>
        <dsp:cNvPr id="0" name=""/>
        <dsp:cNvSpPr/>
      </dsp:nvSpPr>
      <dsp:spPr>
        <a:xfrm>
          <a:off x="1080120" y="1944221"/>
          <a:ext cx="3285725" cy="1651287"/>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38684" rIns="0" bIns="148590" numCol="1" spcCol="1270" anchor="ctr" anchorCtr="0">
          <a:noAutofit/>
        </a:bodyPr>
        <a:lstStyle/>
        <a:p>
          <a:pPr lvl="0" algn="ctr" defTabSz="1733550">
            <a:lnSpc>
              <a:spcPct val="90000"/>
            </a:lnSpc>
            <a:spcBef>
              <a:spcPct val="0"/>
            </a:spcBef>
            <a:spcAft>
              <a:spcPct val="35000"/>
            </a:spcAft>
          </a:pPr>
          <a:r>
            <a:rPr lang="tr-TR" sz="3900" kern="1200" dirty="0" smtClean="0"/>
            <a:t>H</a:t>
          </a:r>
          <a:r>
            <a:rPr lang="es-ES" sz="3900" kern="1200" dirty="0" smtClean="0"/>
            <a:t>asta odaklı programlar;</a:t>
          </a:r>
          <a:endParaRPr lang="tr-TR" sz="3900" kern="1200" dirty="0" smtClean="0"/>
        </a:p>
      </dsp:txBody>
      <dsp:txXfrm>
        <a:off x="1080120" y="1944221"/>
        <a:ext cx="3285725" cy="16512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871239-A7D9-4CAE-894A-3926069EF78D}">
      <dsp:nvSpPr>
        <dsp:cNvPr id="0" name=""/>
        <dsp:cNvSpPr/>
      </dsp:nvSpPr>
      <dsp:spPr>
        <a:xfrm>
          <a:off x="4679" y="2689073"/>
          <a:ext cx="2138827" cy="1069413"/>
        </a:xfrm>
        <a:prstGeom prst="roundRect">
          <a:avLst>
            <a:gd name="adj" fmla="val 10000"/>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endParaRPr lang="tr-TR" sz="2500" kern="1200" dirty="0"/>
        </a:p>
      </dsp:txBody>
      <dsp:txXfrm>
        <a:off x="36001" y="2720395"/>
        <a:ext cx="2076183" cy="1006769"/>
      </dsp:txXfrm>
    </dsp:sp>
    <dsp:sp modelId="{19B880CB-E9AC-4202-9380-87EF6B906B39}">
      <dsp:nvSpPr>
        <dsp:cNvPr id="0" name=""/>
        <dsp:cNvSpPr/>
      </dsp:nvSpPr>
      <dsp:spPr>
        <a:xfrm rot="17945813">
          <a:off x="1691618" y="2438637"/>
          <a:ext cx="1759309" cy="33002"/>
        </a:xfrm>
        <a:custGeom>
          <a:avLst/>
          <a:gdLst/>
          <a:ahLst/>
          <a:cxnLst/>
          <a:rect l="0" t="0" r="0" b="0"/>
          <a:pathLst>
            <a:path>
              <a:moveTo>
                <a:pt x="0" y="16501"/>
              </a:moveTo>
              <a:lnTo>
                <a:pt x="1759309" y="16501"/>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2527290" y="2411156"/>
        <a:ext cx="87965" cy="87965"/>
      </dsp:txXfrm>
    </dsp:sp>
    <dsp:sp modelId="{631A2EBC-3409-4183-AD68-8C5EFABFE2D3}">
      <dsp:nvSpPr>
        <dsp:cNvPr id="0" name=""/>
        <dsp:cNvSpPr/>
      </dsp:nvSpPr>
      <dsp:spPr>
        <a:xfrm>
          <a:off x="2999038" y="1151791"/>
          <a:ext cx="2138827" cy="1069413"/>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tr-TR" sz="2500" kern="1200" dirty="0" smtClean="0"/>
            <a:t>Savunucu çevre oluşturma</a:t>
          </a:r>
          <a:endParaRPr lang="tr-TR" sz="2500" kern="1200" dirty="0"/>
        </a:p>
      </dsp:txBody>
      <dsp:txXfrm>
        <a:off x="3030360" y="1183113"/>
        <a:ext cx="2076183" cy="1006769"/>
      </dsp:txXfrm>
    </dsp:sp>
    <dsp:sp modelId="{947EB697-874A-49FF-A505-0E5414184E85}">
      <dsp:nvSpPr>
        <dsp:cNvPr id="0" name=""/>
        <dsp:cNvSpPr/>
      </dsp:nvSpPr>
      <dsp:spPr>
        <a:xfrm rot="20453843">
          <a:off x="5119719" y="1562151"/>
          <a:ext cx="659076" cy="33002"/>
        </a:xfrm>
        <a:custGeom>
          <a:avLst/>
          <a:gdLst/>
          <a:ahLst/>
          <a:cxnLst/>
          <a:rect l="0" t="0" r="0" b="0"/>
          <a:pathLst>
            <a:path>
              <a:moveTo>
                <a:pt x="0" y="16501"/>
              </a:moveTo>
              <a:lnTo>
                <a:pt x="659076" y="1650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432780" y="1562176"/>
        <a:ext cx="32953" cy="32953"/>
      </dsp:txXfrm>
    </dsp:sp>
    <dsp:sp modelId="{519E7385-78DA-4ADA-A07B-CDC005F688C6}">
      <dsp:nvSpPr>
        <dsp:cNvPr id="0" name=""/>
        <dsp:cNvSpPr/>
      </dsp:nvSpPr>
      <dsp:spPr>
        <a:xfrm>
          <a:off x="5760649" y="936101"/>
          <a:ext cx="2138827" cy="1069413"/>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tr-TR" sz="2500" kern="1200" dirty="0" smtClean="0"/>
            <a:t>Kadın Sağlığı</a:t>
          </a:r>
          <a:endParaRPr lang="tr-TR" sz="2500" kern="1200" dirty="0"/>
        </a:p>
      </dsp:txBody>
      <dsp:txXfrm>
        <a:off x="5791971" y="967423"/>
        <a:ext cx="2076183" cy="1006769"/>
      </dsp:txXfrm>
    </dsp:sp>
    <dsp:sp modelId="{A864B224-D9CD-4B33-8967-E790C0BC484A}">
      <dsp:nvSpPr>
        <dsp:cNvPr id="0" name=""/>
        <dsp:cNvSpPr/>
      </dsp:nvSpPr>
      <dsp:spPr>
        <a:xfrm rot="3625737">
          <a:off x="4781329" y="2282230"/>
          <a:ext cx="1407848" cy="33002"/>
        </a:xfrm>
        <a:custGeom>
          <a:avLst/>
          <a:gdLst/>
          <a:ahLst/>
          <a:cxnLst/>
          <a:rect l="0" t="0" r="0" b="0"/>
          <a:pathLst>
            <a:path>
              <a:moveTo>
                <a:pt x="0" y="16501"/>
              </a:moveTo>
              <a:lnTo>
                <a:pt x="1407848" y="1650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450057" y="2263536"/>
        <a:ext cx="70392" cy="70392"/>
      </dsp:txXfrm>
    </dsp:sp>
    <dsp:sp modelId="{410723BC-6D74-462E-AB09-A274A8087083}">
      <dsp:nvSpPr>
        <dsp:cNvPr id="0" name=""/>
        <dsp:cNvSpPr/>
      </dsp:nvSpPr>
      <dsp:spPr>
        <a:xfrm>
          <a:off x="5832642" y="2376259"/>
          <a:ext cx="2138827" cy="1069413"/>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tr-TR" sz="2500" kern="1200" dirty="0" smtClean="0"/>
            <a:t>Çocuk Sağlığı</a:t>
          </a:r>
          <a:endParaRPr lang="tr-TR" sz="2500" kern="1200" dirty="0"/>
        </a:p>
      </dsp:txBody>
      <dsp:txXfrm>
        <a:off x="5863964" y="2407581"/>
        <a:ext cx="2076183" cy="1006769"/>
      </dsp:txXfrm>
    </dsp:sp>
    <dsp:sp modelId="{A4EB7D93-F4FD-4A1E-9853-06F7728B61DC}">
      <dsp:nvSpPr>
        <dsp:cNvPr id="0" name=""/>
        <dsp:cNvSpPr/>
      </dsp:nvSpPr>
      <dsp:spPr>
        <a:xfrm rot="20975524">
          <a:off x="2136378" y="3129008"/>
          <a:ext cx="866515" cy="33002"/>
        </a:xfrm>
        <a:custGeom>
          <a:avLst/>
          <a:gdLst/>
          <a:ahLst/>
          <a:cxnLst/>
          <a:rect l="0" t="0" r="0" b="0"/>
          <a:pathLst>
            <a:path>
              <a:moveTo>
                <a:pt x="0" y="16501"/>
              </a:moveTo>
              <a:lnTo>
                <a:pt x="866515" y="16501"/>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547973" y="3123847"/>
        <a:ext cx="43325" cy="43325"/>
      </dsp:txXfrm>
    </dsp:sp>
    <dsp:sp modelId="{29391F4F-57FA-4012-A54F-C4F6F8A73FB8}">
      <dsp:nvSpPr>
        <dsp:cNvPr id="0" name=""/>
        <dsp:cNvSpPr/>
      </dsp:nvSpPr>
      <dsp:spPr>
        <a:xfrm>
          <a:off x="2995765" y="2532532"/>
          <a:ext cx="2138827" cy="1069413"/>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tr-TR" sz="2500" kern="1200" dirty="0" smtClean="0"/>
            <a:t>Sağlık Okuryazarlık</a:t>
          </a:r>
          <a:endParaRPr lang="tr-TR" sz="2500" kern="1200" dirty="0"/>
        </a:p>
      </dsp:txBody>
      <dsp:txXfrm>
        <a:off x="3027087" y="2563854"/>
        <a:ext cx="2076183" cy="1006769"/>
      </dsp:txXfrm>
    </dsp:sp>
    <dsp:sp modelId="{BC94E1CD-A33C-499C-B89C-8B3EC2FEF311}">
      <dsp:nvSpPr>
        <dsp:cNvPr id="0" name=""/>
        <dsp:cNvSpPr/>
      </dsp:nvSpPr>
      <dsp:spPr>
        <a:xfrm rot="3603471">
          <a:off x="4784345" y="3656678"/>
          <a:ext cx="1398545" cy="33002"/>
        </a:xfrm>
        <a:custGeom>
          <a:avLst/>
          <a:gdLst/>
          <a:ahLst/>
          <a:cxnLst/>
          <a:rect l="0" t="0" r="0" b="0"/>
          <a:pathLst>
            <a:path>
              <a:moveTo>
                <a:pt x="0" y="16501"/>
              </a:moveTo>
              <a:lnTo>
                <a:pt x="1398545" y="1650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448654" y="3638216"/>
        <a:ext cx="69927" cy="69927"/>
      </dsp:txXfrm>
    </dsp:sp>
    <dsp:sp modelId="{963BF459-94CC-4F99-AB4C-C5E98CF9D4B5}">
      <dsp:nvSpPr>
        <dsp:cNvPr id="0" name=""/>
        <dsp:cNvSpPr/>
      </dsp:nvSpPr>
      <dsp:spPr>
        <a:xfrm>
          <a:off x="5832642" y="3744413"/>
          <a:ext cx="2138827" cy="1069413"/>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tr-TR" sz="2500" kern="1200" dirty="0" smtClean="0"/>
            <a:t>Toplum Sağlığı</a:t>
          </a:r>
          <a:endParaRPr lang="tr-TR" sz="2500" kern="1200" dirty="0"/>
        </a:p>
      </dsp:txBody>
      <dsp:txXfrm>
        <a:off x="5863964" y="3775735"/>
        <a:ext cx="2076183" cy="1006769"/>
      </dsp:txXfrm>
    </dsp:sp>
    <dsp:sp modelId="{311C373A-9802-4F15-BE39-46214CD1E3C1}">
      <dsp:nvSpPr>
        <dsp:cNvPr id="0" name=""/>
        <dsp:cNvSpPr/>
      </dsp:nvSpPr>
      <dsp:spPr>
        <a:xfrm rot="3206451">
          <a:off x="1829126" y="3831800"/>
          <a:ext cx="1555001" cy="33002"/>
        </a:xfrm>
        <a:custGeom>
          <a:avLst/>
          <a:gdLst/>
          <a:ahLst/>
          <a:cxnLst/>
          <a:rect l="0" t="0" r="0" b="0"/>
          <a:pathLst>
            <a:path>
              <a:moveTo>
                <a:pt x="0" y="16501"/>
              </a:moveTo>
              <a:lnTo>
                <a:pt x="1555001" y="16501"/>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567752" y="3809426"/>
        <a:ext cx="77750" cy="77750"/>
      </dsp:txXfrm>
    </dsp:sp>
    <dsp:sp modelId="{2280DC2F-FE44-495C-B031-1741A1B51BAD}">
      <dsp:nvSpPr>
        <dsp:cNvPr id="0" name=""/>
        <dsp:cNvSpPr/>
      </dsp:nvSpPr>
      <dsp:spPr>
        <a:xfrm>
          <a:off x="3069747" y="3938116"/>
          <a:ext cx="2138827" cy="1069413"/>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tr-TR" sz="2500" kern="1200" dirty="0" smtClean="0"/>
            <a:t>Toplum Katılımı</a:t>
          </a:r>
          <a:endParaRPr lang="tr-TR" sz="2500" kern="1200" dirty="0"/>
        </a:p>
      </dsp:txBody>
      <dsp:txXfrm>
        <a:off x="3101069" y="3969438"/>
        <a:ext cx="2076183" cy="1006769"/>
      </dsp:txXfrm>
    </dsp:sp>
    <dsp:sp modelId="{8AD67212-85DC-45D3-A1A1-D0FD3EA7061C}">
      <dsp:nvSpPr>
        <dsp:cNvPr id="0" name=""/>
        <dsp:cNvSpPr/>
      </dsp:nvSpPr>
      <dsp:spPr>
        <a:xfrm>
          <a:off x="36655" y="2731379"/>
          <a:ext cx="2138827" cy="1069413"/>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tr-TR" sz="2500" kern="1200" dirty="0" err="1" smtClean="0"/>
            <a:t>Farkındalığın</a:t>
          </a:r>
          <a:r>
            <a:rPr lang="tr-TR" sz="2500" kern="1200" dirty="0" smtClean="0"/>
            <a:t> sağlanması, </a:t>
          </a:r>
        </a:p>
      </dsp:txBody>
      <dsp:txXfrm>
        <a:off x="67977" y="2762701"/>
        <a:ext cx="2076183" cy="10067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871239-A7D9-4CAE-894A-3926069EF78D}">
      <dsp:nvSpPr>
        <dsp:cNvPr id="0" name=""/>
        <dsp:cNvSpPr/>
      </dsp:nvSpPr>
      <dsp:spPr>
        <a:xfrm>
          <a:off x="4679" y="2074160"/>
          <a:ext cx="2138827" cy="1069413"/>
        </a:xfrm>
        <a:prstGeom prst="roundRect">
          <a:avLst>
            <a:gd name="adj" fmla="val 10000"/>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endParaRPr lang="tr-TR" sz="2900" kern="1200" dirty="0"/>
        </a:p>
      </dsp:txBody>
      <dsp:txXfrm>
        <a:off x="36001" y="2105482"/>
        <a:ext cx="2076183" cy="1006769"/>
      </dsp:txXfrm>
    </dsp:sp>
    <dsp:sp modelId="{19B880CB-E9AC-4202-9380-87EF6B906B39}">
      <dsp:nvSpPr>
        <dsp:cNvPr id="0" name=""/>
        <dsp:cNvSpPr/>
      </dsp:nvSpPr>
      <dsp:spPr>
        <a:xfrm rot="18289469">
          <a:off x="1822205" y="1977453"/>
          <a:ext cx="1498133" cy="33002"/>
        </a:xfrm>
        <a:custGeom>
          <a:avLst/>
          <a:gdLst/>
          <a:ahLst/>
          <a:cxnLst/>
          <a:rect l="0" t="0" r="0" b="0"/>
          <a:pathLst>
            <a:path>
              <a:moveTo>
                <a:pt x="0" y="16501"/>
              </a:moveTo>
              <a:lnTo>
                <a:pt x="1498133" y="16501"/>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533819" y="1956501"/>
        <a:ext cx="74906" cy="74906"/>
      </dsp:txXfrm>
    </dsp:sp>
    <dsp:sp modelId="{631A2EBC-3409-4183-AD68-8C5EFABFE2D3}">
      <dsp:nvSpPr>
        <dsp:cNvPr id="0" name=""/>
        <dsp:cNvSpPr/>
      </dsp:nvSpPr>
      <dsp:spPr>
        <a:xfrm>
          <a:off x="2999038" y="844334"/>
          <a:ext cx="2138827" cy="1069413"/>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tr-TR" sz="2900" kern="1200" dirty="0" smtClean="0"/>
            <a:t>Kadın Sağlığı</a:t>
          </a:r>
          <a:endParaRPr lang="tr-TR" sz="2900" kern="1200" dirty="0"/>
        </a:p>
      </dsp:txBody>
      <dsp:txXfrm>
        <a:off x="3030360" y="875656"/>
        <a:ext cx="2076183" cy="1006769"/>
      </dsp:txXfrm>
    </dsp:sp>
    <dsp:sp modelId="{947EB697-874A-49FF-A505-0E5414184E85}">
      <dsp:nvSpPr>
        <dsp:cNvPr id="0" name=""/>
        <dsp:cNvSpPr/>
      </dsp:nvSpPr>
      <dsp:spPr>
        <a:xfrm rot="3073050">
          <a:off x="4995074" y="1660452"/>
          <a:ext cx="764337" cy="33002"/>
        </a:xfrm>
        <a:custGeom>
          <a:avLst/>
          <a:gdLst/>
          <a:ahLst/>
          <a:cxnLst/>
          <a:rect l="0" t="0" r="0" b="0"/>
          <a:pathLst>
            <a:path>
              <a:moveTo>
                <a:pt x="0" y="16501"/>
              </a:moveTo>
              <a:lnTo>
                <a:pt x="764337" y="1650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358134" y="1657845"/>
        <a:ext cx="38216" cy="38216"/>
      </dsp:txXfrm>
    </dsp:sp>
    <dsp:sp modelId="{519E7385-78DA-4ADA-A07B-CDC005F688C6}">
      <dsp:nvSpPr>
        <dsp:cNvPr id="0" name=""/>
        <dsp:cNvSpPr/>
      </dsp:nvSpPr>
      <dsp:spPr>
        <a:xfrm>
          <a:off x="5616620" y="1440158"/>
          <a:ext cx="2138827" cy="1069413"/>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tr-TR" sz="2900" kern="1200" dirty="0" err="1" smtClean="0"/>
            <a:t>Mortalite</a:t>
          </a:r>
          <a:endParaRPr lang="tr-TR" sz="2900" kern="1200" dirty="0"/>
        </a:p>
      </dsp:txBody>
      <dsp:txXfrm>
        <a:off x="5647942" y="1471480"/>
        <a:ext cx="2076183" cy="1006769"/>
      </dsp:txXfrm>
    </dsp:sp>
    <dsp:sp modelId="{A864B224-D9CD-4B33-8967-E790C0BC484A}">
      <dsp:nvSpPr>
        <dsp:cNvPr id="0" name=""/>
        <dsp:cNvSpPr/>
      </dsp:nvSpPr>
      <dsp:spPr>
        <a:xfrm rot="4821930">
          <a:off x="4126086" y="2560551"/>
          <a:ext cx="2430299" cy="33002"/>
        </a:xfrm>
        <a:custGeom>
          <a:avLst/>
          <a:gdLst/>
          <a:ahLst/>
          <a:cxnLst/>
          <a:rect l="0" t="0" r="0" b="0"/>
          <a:pathLst>
            <a:path>
              <a:moveTo>
                <a:pt x="0" y="16501"/>
              </a:moveTo>
              <a:lnTo>
                <a:pt x="2430299" y="1650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tr-TR" sz="800" kern="1200"/>
        </a:p>
      </dsp:txBody>
      <dsp:txXfrm>
        <a:off x="5280478" y="2516294"/>
        <a:ext cx="121514" cy="121514"/>
      </dsp:txXfrm>
    </dsp:sp>
    <dsp:sp modelId="{410723BC-6D74-462E-AB09-A274A8087083}">
      <dsp:nvSpPr>
        <dsp:cNvPr id="0" name=""/>
        <dsp:cNvSpPr/>
      </dsp:nvSpPr>
      <dsp:spPr>
        <a:xfrm>
          <a:off x="5544606" y="3240356"/>
          <a:ext cx="2138827" cy="1069413"/>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tr-TR" sz="2900" kern="1200" dirty="0" err="1" smtClean="0"/>
            <a:t>Morbitide</a:t>
          </a:r>
          <a:endParaRPr lang="tr-TR" sz="2900" kern="1200" dirty="0"/>
        </a:p>
      </dsp:txBody>
      <dsp:txXfrm>
        <a:off x="5575928" y="3271678"/>
        <a:ext cx="2076183" cy="1006769"/>
      </dsp:txXfrm>
    </dsp:sp>
    <dsp:sp modelId="{A4EB7D93-F4FD-4A1E-9853-06F7728B61DC}">
      <dsp:nvSpPr>
        <dsp:cNvPr id="0" name=""/>
        <dsp:cNvSpPr/>
      </dsp:nvSpPr>
      <dsp:spPr>
        <a:xfrm rot="1040577">
          <a:off x="2125961" y="2707413"/>
          <a:ext cx="771896" cy="33002"/>
        </a:xfrm>
        <a:custGeom>
          <a:avLst/>
          <a:gdLst/>
          <a:ahLst/>
          <a:cxnLst/>
          <a:rect l="0" t="0" r="0" b="0"/>
          <a:pathLst>
            <a:path>
              <a:moveTo>
                <a:pt x="0" y="16501"/>
              </a:moveTo>
              <a:lnTo>
                <a:pt x="771896" y="16501"/>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492612" y="2704617"/>
        <a:ext cx="38594" cy="38594"/>
      </dsp:txXfrm>
    </dsp:sp>
    <dsp:sp modelId="{29391F4F-57FA-4012-A54F-C4F6F8A73FB8}">
      <dsp:nvSpPr>
        <dsp:cNvPr id="0" name=""/>
        <dsp:cNvSpPr/>
      </dsp:nvSpPr>
      <dsp:spPr>
        <a:xfrm>
          <a:off x="2880311" y="2304255"/>
          <a:ext cx="2138827" cy="1069413"/>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tr-TR" sz="2900" kern="1200" dirty="0" smtClean="0"/>
            <a:t>Çocuk sağlığı</a:t>
          </a:r>
          <a:endParaRPr lang="tr-TR" sz="2900" kern="1200" dirty="0"/>
        </a:p>
      </dsp:txBody>
      <dsp:txXfrm>
        <a:off x="2911633" y="2335577"/>
        <a:ext cx="2076183" cy="1006769"/>
      </dsp:txXfrm>
    </dsp:sp>
    <dsp:sp modelId="{311C373A-9802-4F15-BE39-46214CD1E3C1}">
      <dsp:nvSpPr>
        <dsp:cNvPr id="0" name=""/>
        <dsp:cNvSpPr/>
      </dsp:nvSpPr>
      <dsp:spPr>
        <a:xfrm rot="4024590">
          <a:off x="1566079" y="3463499"/>
          <a:ext cx="1891659" cy="33002"/>
        </a:xfrm>
        <a:custGeom>
          <a:avLst/>
          <a:gdLst/>
          <a:ahLst/>
          <a:cxnLst/>
          <a:rect l="0" t="0" r="0" b="0"/>
          <a:pathLst>
            <a:path>
              <a:moveTo>
                <a:pt x="0" y="16501"/>
              </a:moveTo>
              <a:lnTo>
                <a:pt x="1891659" y="16501"/>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2464618" y="3432709"/>
        <a:ext cx="94582" cy="94582"/>
      </dsp:txXfrm>
    </dsp:sp>
    <dsp:sp modelId="{2280DC2F-FE44-495C-B031-1741A1B51BAD}">
      <dsp:nvSpPr>
        <dsp:cNvPr id="0" name=""/>
        <dsp:cNvSpPr/>
      </dsp:nvSpPr>
      <dsp:spPr>
        <a:xfrm>
          <a:off x="2880311" y="3816428"/>
          <a:ext cx="2138827" cy="1069413"/>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tr-TR" sz="2900" kern="1200" dirty="0" smtClean="0"/>
            <a:t>Toplum Sağlığı</a:t>
          </a:r>
          <a:endParaRPr lang="tr-TR" sz="2900" kern="1200" dirty="0"/>
        </a:p>
      </dsp:txBody>
      <dsp:txXfrm>
        <a:off x="2911633" y="3847750"/>
        <a:ext cx="2076183" cy="1006769"/>
      </dsp:txXfrm>
    </dsp:sp>
    <dsp:sp modelId="{8AD67212-85DC-45D3-A1A1-D0FD3EA7061C}">
      <dsp:nvSpPr>
        <dsp:cNvPr id="0" name=""/>
        <dsp:cNvSpPr/>
      </dsp:nvSpPr>
      <dsp:spPr>
        <a:xfrm>
          <a:off x="36655" y="2116466"/>
          <a:ext cx="2138827" cy="1069413"/>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endParaRPr lang="tr-TR" sz="2900" kern="1200" dirty="0" smtClean="0"/>
        </a:p>
      </dsp:txBody>
      <dsp:txXfrm>
        <a:off x="67977" y="2147788"/>
        <a:ext cx="2076183" cy="1006769"/>
      </dsp:txXfrm>
    </dsp:sp>
    <dsp:sp modelId="{43FE1AB6-FD1E-4A60-A30E-928551EB10D2}">
      <dsp:nvSpPr>
        <dsp:cNvPr id="0" name=""/>
        <dsp:cNvSpPr/>
      </dsp:nvSpPr>
      <dsp:spPr>
        <a:xfrm>
          <a:off x="72010" y="2150527"/>
          <a:ext cx="2138827" cy="1069413"/>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tr-TR" sz="2900" kern="1200" dirty="0" smtClean="0"/>
            <a:t>Davranışın değiştirilmesi</a:t>
          </a:r>
        </a:p>
      </dsp:txBody>
      <dsp:txXfrm>
        <a:off x="103332" y="2181849"/>
        <a:ext cx="2076183" cy="1006769"/>
      </dsp:txXfrm>
    </dsp:sp>
  </dsp:spTree>
</dsp:drawing>
</file>

<file path=ppt/diagrams/layout1.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ar" val="2.5"/>
      <dgm:param type="vertAlign" val="mid"/>
      <dgm:param type="horzAlign" val="ctr"/>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endSty" val="noArr"/>
                        <dgm:param type="begPts" val="midR"/>
                        <dgm:param type="endPts" val="midL"/>
                      </dgm:alg>
                    </dgm:if>
                    <dgm:else name="Name14">
                      <dgm:alg type="conn">
                        <dgm:param type="dim" val="1D"/>
                        <dgm:param type="endSty" val="noArr"/>
                        <dgm:param type="begPts" val="midL"/>
                        <dgm:param type="endPts" val="mid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endSty" val="noArr"/>
                        <dgm:param type="begPts" val="midR"/>
                        <dgm:param type="endPts" val="midL"/>
                      </dgm:alg>
                    </dgm:if>
                    <dgm:else name="Name14">
                      <dgm:alg type="conn">
                        <dgm:param type="dim" val="1D"/>
                        <dgm:param type="endSty" val="noArr"/>
                        <dgm:param type="begPts" val="midL"/>
                        <dgm:param type="endPts" val="mid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6.xml"/><Relationship Id="rId3" Type="http://schemas.openxmlformats.org/officeDocument/2006/relationships/hyperlink" Target="http://www.unfpa.org/sowmy/report" TargetMode="External"/><Relationship Id="rId2" Type="http://schemas.openxmlformats.org/officeDocument/2006/relationships/hyperlink" Target="http://www.internationalmidwives.com/" TargetMode="External"/><Relationship Id="rId1" Type="http://schemas.openxmlformats.org/officeDocument/2006/relationships/hyperlink" Target="http://www.who.int/"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GIF"/></Relationships>
</file>

<file path=ppt/slides/_rels/slide14.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15.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GI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GI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3810000" y="2967335"/>
            <a:ext cx="4572000" cy="368300"/>
          </a:xfrm>
          <a:prstGeom prst="rect">
            <a:avLst/>
          </a:prstGeom>
        </p:spPr>
        <p:txBody>
          <a:bodyPr>
            <a:spAutoFit/>
          </a:bodyPr>
          <a:lstStyle/>
          <a:p>
            <a:r>
              <a:rPr lang="tr-TR" b="1" dirty="0"/>
              <a:t>SAĞLIK </a:t>
            </a:r>
            <a:r>
              <a:rPr lang="tr-TR" b="1" dirty="0" smtClean="0"/>
              <a:t>KURULUŞLARINDA</a:t>
            </a:r>
            <a:endParaRPr lang="tr-TR" b="1" dirty="0"/>
          </a:p>
        </p:txBody>
      </p:sp>
      <p:sp>
        <p:nvSpPr>
          <p:cNvPr id="3" name="1 Başlık"/>
          <p:cNvSpPr txBox="1"/>
          <p:nvPr/>
        </p:nvSpPr>
        <p:spPr>
          <a:xfrm>
            <a:off x="2063552" y="1844824"/>
            <a:ext cx="8229600" cy="3240360"/>
          </a:xfrm>
          <a:prstGeom prst="rect">
            <a:avLst/>
          </a:prstGeom>
          <a:solidFill>
            <a:schemeClr val="accent4">
              <a:lumMod val="20000"/>
              <a:lumOff val="80000"/>
            </a:schemeClr>
          </a:solidFill>
          <a:effectLst>
            <a:innerShdw blurRad="63500" dist="50800" dir="13500000">
              <a:prstClr val="black">
                <a:alpha val="50000"/>
              </a:prstClr>
            </a:innerShdw>
            <a:softEdge rad="31750"/>
          </a:effectLst>
          <a:scene3d>
            <a:camera prst="orthographicFront"/>
            <a:lightRig rig="threePt" dir="t"/>
          </a:scene3d>
          <a:sp3d>
            <a:bevelT prst="relaxedInset"/>
          </a:sp3d>
        </p:spPr>
        <p:txBody>
          <a:bodyPr>
            <a:normAutofit/>
          </a:bodyPr>
          <a:lstStyle/>
          <a:p>
            <a:pPr algn="ctr"/>
            <a:endParaRPr lang="tr-TR" sz="4400" b="1" dirty="0" smtClean="0"/>
          </a:p>
          <a:p>
            <a:pPr algn="ctr"/>
            <a:r>
              <a:rPr lang="tr-TR" sz="4400" dirty="0" smtClean="0"/>
              <a:t>HASTA ODAKLI SAĞLIĞI</a:t>
            </a:r>
            <a:endParaRPr lang="tr-TR" sz="4400" dirty="0" smtClean="0"/>
          </a:p>
          <a:p>
            <a:pPr algn="ctr"/>
            <a:r>
              <a:rPr lang="tr-TR" sz="4400" dirty="0" smtClean="0"/>
              <a:t>GELİŞTİRME PROGRAMLARI</a:t>
            </a:r>
            <a:endParaRPr lang="tr-TR" sz="4400" dirty="0"/>
          </a:p>
        </p:txBody>
      </p:sp>
      <p:sp>
        <p:nvSpPr>
          <p:cNvPr id="4" name="Altbilgi Yer Tutucusu 3"/>
          <p:cNvSpPr>
            <a:spLocks noGrp="1"/>
          </p:cNvSpPr>
          <p:nvPr>
            <p:ph type="ftr" sz="quarter" idx="11"/>
          </p:nvPr>
        </p:nvSpPr>
        <p:spPr/>
        <p:txBody>
          <a:bodyPr/>
          <a:lstStyle/>
          <a:p>
            <a:r>
              <a:rPr lang="tr-TR" smtClean="0"/>
              <a:t>Nesibe ÜZEL</a:t>
            </a:r>
            <a:endParaRPr lang="tr-TR"/>
          </a:p>
        </p:txBody>
      </p:sp>
      <p:sp>
        <p:nvSpPr>
          <p:cNvPr id="5" name="Slayt Numarası Yer Tutucusu 4"/>
          <p:cNvSpPr>
            <a:spLocks noGrp="1"/>
          </p:cNvSpPr>
          <p:nvPr>
            <p:ph type="sldNum" sz="quarter" idx="12"/>
          </p:nvPr>
        </p:nvSpPr>
        <p:spPr/>
        <p:txBody>
          <a:bodyPr/>
          <a:lstStyle/>
          <a:p>
            <a:fld id="{2AE9A59E-B151-44BB-89B7-41AB82B7EE26}" type="slidenum">
              <a:rPr lang="tr-TR" smtClean="0"/>
            </a:fld>
            <a:endParaRPr lang="tr-T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dirty="0" smtClean="0"/>
              <a:t>Ebe Kimdir?</a:t>
            </a:r>
            <a:endParaRPr lang="tr-TR" dirty="0"/>
          </a:p>
        </p:txBody>
      </p:sp>
      <p:sp>
        <p:nvSpPr>
          <p:cNvPr id="45057" name="Rectangle 1"/>
          <p:cNvSpPr>
            <a:spLocks noChangeArrowheads="1"/>
          </p:cNvSpPr>
          <p:nvPr/>
        </p:nvSpPr>
        <p:spPr bwMode="auto">
          <a:xfrm>
            <a:off x="1847528" y="1989366"/>
            <a:ext cx="7992888" cy="3784600"/>
          </a:xfrm>
          <a:prstGeom prst="rect">
            <a:avLst/>
          </a:prstGeom>
          <a:noFill/>
          <a:ln w="9525">
            <a:noFill/>
            <a:miter lim="800000"/>
          </a:ln>
          <a:effectLst/>
        </p:spPr>
        <p:txBody>
          <a:bodyPr vert="horz" wrap="square" lIns="91440" tIns="45720" rIns="91440" bIns="45720" numCol="1" anchor="ctr" anchorCtr="0" compatLnSpc="1">
            <a:spAutoFit/>
          </a:bodyPr>
          <a:lstStyle/>
          <a:p>
            <a:pPr lvl="0" indent="449580" fontAlgn="base">
              <a:spcBef>
                <a:spcPct val="0"/>
              </a:spcBef>
              <a:spcAft>
                <a:spcPct val="0"/>
              </a:spcAft>
            </a:pPr>
            <a:r>
              <a:rPr kumimoji="0" lang="tr-TR" sz="2000" b="1" i="0" u="none" strike="noStrike" cap="none" normalizeH="0" baseline="0" dirty="0" smtClean="0">
                <a:ln>
                  <a:noFill/>
                </a:ln>
                <a:effectLst/>
                <a:latin typeface="+mj-lt"/>
                <a:ea typeface="Calibri" panose="020F0502020204030204" charset="0"/>
                <a:cs typeface="Times New Roman" panose="02020603050405020304" pitchFamily="18" charset="0"/>
              </a:rPr>
              <a:t>Dünya Sağlık Örgütü</a:t>
            </a:r>
            <a:r>
              <a:rPr kumimoji="0" lang="tr-TR" sz="2000" b="0" i="0" u="none" strike="noStrike" cap="none" normalizeH="0" baseline="0" dirty="0" smtClean="0">
                <a:ln>
                  <a:noFill/>
                </a:ln>
                <a:effectLst/>
                <a:latin typeface="+mj-lt"/>
                <a:ea typeface="Calibri" panose="020F0502020204030204" charset="0"/>
                <a:cs typeface="Times New Roman" panose="02020603050405020304" pitchFamily="18" charset="0"/>
              </a:rPr>
              <a:t> </a:t>
            </a:r>
            <a:r>
              <a:rPr kumimoji="0" lang="tr-TR" sz="2000" b="1" i="0" u="none" strike="noStrike" cap="none" normalizeH="0" baseline="0" dirty="0" smtClean="0">
                <a:ln>
                  <a:noFill/>
                </a:ln>
                <a:effectLst/>
                <a:latin typeface="+mj-lt"/>
                <a:ea typeface="Calibri" panose="020F0502020204030204" charset="0"/>
                <a:cs typeface="Times New Roman" panose="02020603050405020304" pitchFamily="18" charset="0"/>
              </a:rPr>
              <a:t>(DSÖ)</a:t>
            </a:r>
            <a:r>
              <a:rPr kumimoji="0" lang="tr-TR" sz="2000" b="0" i="0" u="none" strike="noStrike" cap="none" normalizeH="0" baseline="0" dirty="0" smtClean="0">
                <a:ln>
                  <a:noFill/>
                </a:ln>
                <a:effectLst/>
                <a:latin typeface="+mj-lt"/>
                <a:ea typeface="Calibri" panose="020F0502020204030204" charset="0"/>
                <a:cs typeface="Times New Roman" panose="02020603050405020304" pitchFamily="18" charset="0"/>
              </a:rPr>
              <a:t> ebeyi;  gebelik sırasında, doğumda ve doğumdan sonra  gerekli bakım ve danışmanlığı sağlamak, normal doğumları kendi sorumluluğunda yaptırmak,  </a:t>
            </a:r>
            <a:r>
              <a:rPr kumimoji="0" lang="tr-TR" sz="2000" b="0" i="0" u="none" strike="noStrike" cap="none" normalizeH="0" baseline="0" dirty="0" err="1" smtClean="0">
                <a:ln>
                  <a:noFill/>
                </a:ln>
                <a:effectLst/>
                <a:latin typeface="+mj-lt"/>
                <a:ea typeface="Calibri" panose="020F0502020204030204" charset="0"/>
                <a:cs typeface="Times New Roman" panose="02020603050405020304" pitchFamily="18" charset="0"/>
              </a:rPr>
              <a:t>yenidoğan</a:t>
            </a:r>
            <a:r>
              <a:rPr kumimoji="0" lang="tr-TR" sz="2000" b="0" i="0" u="none" strike="noStrike" cap="none" normalizeH="0" dirty="0" smtClean="0">
                <a:ln>
                  <a:noFill/>
                </a:ln>
                <a:effectLst/>
                <a:latin typeface="+mj-lt"/>
                <a:ea typeface="Calibri" panose="020F0502020204030204" charset="0"/>
                <a:cs typeface="Times New Roman" panose="02020603050405020304" pitchFamily="18" charset="0"/>
              </a:rPr>
              <a:t> </a:t>
            </a:r>
            <a:r>
              <a:rPr kumimoji="0" lang="tr-TR" sz="2000" b="0" i="0" u="none" strike="noStrike" cap="none" normalizeH="0" baseline="0" dirty="0" smtClean="0">
                <a:ln>
                  <a:noFill/>
                </a:ln>
                <a:effectLst/>
                <a:latin typeface="+mj-lt"/>
                <a:ea typeface="Calibri" panose="020F0502020204030204" charset="0"/>
                <a:cs typeface="Times New Roman" panose="02020603050405020304" pitchFamily="18" charset="0"/>
              </a:rPr>
              <a:t>bakımını, aile planlaması danışmanlığını yapmak üzere eğitilmiş kişi olarak tanımlar.</a:t>
            </a:r>
            <a:r>
              <a:rPr lang="tr-TR" sz="2000" dirty="0"/>
              <a:t> </a:t>
            </a:r>
            <a:endParaRPr lang="tr-TR" sz="2000" dirty="0" smtClean="0"/>
          </a:p>
          <a:p>
            <a:pPr lvl="0" indent="449580" fontAlgn="base">
              <a:spcBef>
                <a:spcPct val="0"/>
              </a:spcBef>
              <a:spcAft>
                <a:spcPct val="0"/>
              </a:spcAft>
            </a:pPr>
            <a:endParaRPr lang="tr-TR" sz="2000" dirty="0"/>
          </a:p>
          <a:p>
            <a:pPr lvl="0" indent="449580" fontAlgn="base">
              <a:spcBef>
                <a:spcPct val="0"/>
              </a:spcBef>
              <a:spcAft>
                <a:spcPct val="0"/>
              </a:spcAft>
            </a:pPr>
            <a:r>
              <a:rPr lang="tr-TR" sz="2000" dirty="0" smtClean="0"/>
              <a:t>Uluslararası </a:t>
            </a:r>
            <a:r>
              <a:rPr lang="tr-TR" sz="2000" dirty="0"/>
              <a:t>Ebeler Konfederasyonu ( </a:t>
            </a:r>
            <a:r>
              <a:rPr lang="tr-TR" sz="2000" dirty="0" err="1"/>
              <a:t>The</a:t>
            </a:r>
            <a:r>
              <a:rPr lang="tr-TR" sz="2000" dirty="0"/>
              <a:t> </a:t>
            </a:r>
            <a:r>
              <a:rPr lang="tr-TR" sz="2000" dirty="0" err="1"/>
              <a:t>International</a:t>
            </a:r>
            <a:r>
              <a:rPr lang="tr-TR" sz="2000" dirty="0"/>
              <a:t> </a:t>
            </a:r>
            <a:r>
              <a:rPr lang="tr-TR" sz="2000" dirty="0" err="1"/>
              <a:t>Confederation</a:t>
            </a:r>
            <a:r>
              <a:rPr lang="tr-TR" sz="2000" dirty="0"/>
              <a:t> of  </a:t>
            </a:r>
            <a:r>
              <a:rPr lang="tr-TR" sz="2000" dirty="0" err="1"/>
              <a:t>Midwives</a:t>
            </a:r>
            <a:r>
              <a:rPr lang="tr-TR" sz="2000" dirty="0"/>
              <a:t> –ICM) ebeliği; </a:t>
            </a:r>
            <a:r>
              <a:rPr lang="tr-TR" sz="2000" b="1" dirty="0"/>
              <a:t>gebelik, doğum ve doğum sonu dönemde kadının bakımını sağlayan, gerekli tavsiyelerde bulunan, kendi sorumluluğunda doğumu gerçekleştiren, </a:t>
            </a:r>
            <a:r>
              <a:rPr lang="tr-TR" sz="2000" b="1" dirty="0" err="1"/>
              <a:t>yenidoğanın</a:t>
            </a:r>
            <a:r>
              <a:rPr lang="tr-TR" sz="2000" b="1" dirty="0"/>
              <a:t> bakımını sağlayan,  kadın ile işbirliği içinde çalışan,  güvenilir ve sorumluluk sahibi bir profesyonel </a:t>
            </a:r>
            <a:r>
              <a:rPr lang="tr-TR" sz="2000" dirty="0"/>
              <a:t>olarak tanımlar.</a:t>
            </a:r>
            <a:r>
              <a:rPr lang="tr-TR" sz="2000" b="1" dirty="0"/>
              <a:t>  </a:t>
            </a:r>
            <a:r>
              <a:rPr lang="tr-TR" sz="2000" dirty="0"/>
              <a:t>Ayrıca  ebeye</a:t>
            </a:r>
            <a:r>
              <a:rPr lang="tr-TR" sz="2000" b="1" dirty="0"/>
              <a:t> yaşam boyu kadın, aile ve toplum için sağlık danışmanı ve eğitimcisi </a:t>
            </a:r>
            <a:r>
              <a:rPr lang="tr-TR" sz="2000" b="1" dirty="0" smtClean="0"/>
              <a:t>görevini yürütür.</a:t>
            </a:r>
            <a:r>
              <a:rPr lang="tr-TR" sz="2000" dirty="0" smtClean="0"/>
              <a:t> </a:t>
            </a:r>
            <a:endParaRPr kumimoji="0" lang="tr-TR" sz="2000" b="0" i="0" u="none" strike="noStrike" cap="none" normalizeH="0" baseline="0" dirty="0" smtClean="0">
              <a:ln>
                <a:noFill/>
              </a:ln>
              <a:effectLst/>
              <a:latin typeface="+mj-lt"/>
              <a:cs typeface="Arial" panose="020B0604020202020204" pitchFamily="34" charset="0"/>
            </a:endParaRPr>
          </a:p>
        </p:txBody>
      </p:sp>
      <p:sp>
        <p:nvSpPr>
          <p:cNvPr id="3" name="Altbilgi Yer Tutucusu 2"/>
          <p:cNvSpPr>
            <a:spLocks noGrp="1"/>
          </p:cNvSpPr>
          <p:nvPr>
            <p:ph type="ftr" sz="quarter" idx="11"/>
          </p:nvPr>
        </p:nvSpPr>
        <p:spPr/>
        <p:txBody>
          <a:bodyPr/>
          <a:lstStyle/>
          <a:p>
            <a:r>
              <a:rPr lang="tr-TR" smtClean="0"/>
              <a:t>Nesibe ÜZEL</a:t>
            </a:r>
            <a:endParaRPr lang="tr-TR"/>
          </a:p>
        </p:txBody>
      </p:sp>
      <p:sp>
        <p:nvSpPr>
          <p:cNvPr id="4" name="Slayt Numarası Yer Tutucusu 3"/>
          <p:cNvSpPr>
            <a:spLocks noGrp="1"/>
          </p:cNvSpPr>
          <p:nvPr>
            <p:ph type="sldNum" sz="quarter" idx="12"/>
          </p:nvPr>
        </p:nvSpPr>
        <p:spPr/>
        <p:txBody>
          <a:bodyPr/>
          <a:lstStyle/>
          <a:p>
            <a:fld id="{2AE9A59E-B151-44BB-89B7-41AB82B7EE26}" type="slidenum">
              <a:rPr lang="tr-TR" smtClean="0"/>
            </a:fld>
            <a:endParaRPr lang="tr-T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dirty="0" smtClean="0"/>
              <a:t>Ebe</a:t>
            </a:r>
            <a:endParaRPr lang="tr-TR" dirty="0"/>
          </a:p>
        </p:txBody>
      </p:sp>
      <p:sp>
        <p:nvSpPr>
          <p:cNvPr id="46081" name="Rectangle 1"/>
          <p:cNvSpPr>
            <a:spLocks noChangeArrowheads="1"/>
          </p:cNvSpPr>
          <p:nvPr/>
        </p:nvSpPr>
        <p:spPr bwMode="auto">
          <a:xfrm>
            <a:off x="2063552" y="1845251"/>
            <a:ext cx="8208912" cy="4092575"/>
          </a:xfrm>
          <a:prstGeom prst="rect">
            <a:avLst/>
          </a:prstGeom>
          <a:noFill/>
          <a:ln w="9525">
            <a:noFill/>
            <a:miter lim="800000"/>
          </a:ln>
          <a:effectLst/>
        </p:spPr>
        <p:txBody>
          <a:bodyPr vert="horz" wrap="square" lIns="91440" tIns="45720" rIns="91440" bIns="45720" numCol="1" anchor="ctr" anchorCtr="0" compatLnSpc="1">
            <a:spAutoFit/>
          </a:bodyPr>
          <a:lstStyle/>
          <a:p>
            <a:pPr fontAlgn="base">
              <a:spcBef>
                <a:spcPct val="0"/>
              </a:spcBef>
              <a:spcAft>
                <a:spcPct val="0"/>
              </a:spcAft>
              <a:tabLst>
                <a:tab pos="457200" algn="l"/>
              </a:tabLst>
            </a:pPr>
            <a:r>
              <a:rPr kumimoji="0" lang="tr-TR" sz="2000" b="0" i="0" u="none" strike="noStrike" cap="none" normalizeH="0" baseline="0" dirty="0" smtClean="0">
                <a:ln>
                  <a:noFill/>
                </a:ln>
                <a:solidFill>
                  <a:schemeClr val="tx1"/>
                </a:solidFill>
                <a:effectLst/>
                <a:latin typeface="+mj-lt"/>
                <a:ea typeface="Calibri" panose="020F0502020204030204" charset="0"/>
                <a:cs typeface="Times New Roman" panose="02020603050405020304" pitchFamily="18" charset="0"/>
              </a:rPr>
              <a:t>DSÖ ve UNİCEF “21.Yüzyılda Herkes İçin Sağlık Hedefleri”nden </a:t>
            </a:r>
            <a:r>
              <a:rPr kumimoji="0" lang="tr-TR" sz="2000" b="1" i="0" u="none" strike="noStrike" cap="none" normalizeH="0" baseline="0" dirty="0" smtClean="0">
                <a:ln>
                  <a:noFill/>
                </a:ln>
                <a:solidFill>
                  <a:schemeClr val="tx1"/>
                </a:solidFill>
                <a:effectLst/>
                <a:latin typeface="+mj-lt"/>
                <a:ea typeface="Calibri" panose="020F0502020204030204" charset="0"/>
                <a:cs typeface="Times New Roman" panose="02020603050405020304" pitchFamily="18" charset="0"/>
              </a:rPr>
              <a:t>“Yaşama Sağlıklı Başlanması</a:t>
            </a:r>
            <a:r>
              <a:rPr kumimoji="0" lang="tr-TR" sz="2000" b="0" i="0" u="none" strike="noStrike" cap="none" normalizeH="0" baseline="0" dirty="0" smtClean="0">
                <a:ln>
                  <a:noFill/>
                </a:ln>
                <a:solidFill>
                  <a:schemeClr val="tx1"/>
                </a:solidFill>
                <a:effectLst/>
                <a:latin typeface="+mj-lt"/>
                <a:ea typeface="Calibri" panose="020F0502020204030204" charset="0"/>
                <a:cs typeface="Times New Roman" panose="02020603050405020304" pitchFamily="18" charset="0"/>
              </a:rPr>
              <a:t> </a:t>
            </a:r>
            <a:r>
              <a:rPr kumimoji="0" lang="tr-TR" sz="2000" b="1" i="0" u="none" strike="noStrike" cap="none" normalizeH="0" baseline="0" dirty="0" smtClean="0">
                <a:ln>
                  <a:noFill/>
                </a:ln>
                <a:solidFill>
                  <a:schemeClr val="tx1"/>
                </a:solidFill>
                <a:effectLst/>
                <a:latin typeface="+mj-lt"/>
                <a:ea typeface="Calibri" panose="020F0502020204030204" charset="0"/>
                <a:cs typeface="Times New Roman" panose="02020603050405020304" pitchFamily="18" charset="0"/>
              </a:rPr>
              <a:t>Hedefi”</a:t>
            </a:r>
            <a:r>
              <a:rPr kumimoji="0" lang="tr-TR" sz="2000" b="0" i="0" u="none" strike="noStrike" cap="none" normalizeH="0" baseline="0" dirty="0" smtClean="0">
                <a:ln>
                  <a:noFill/>
                </a:ln>
                <a:solidFill>
                  <a:schemeClr val="tx1"/>
                </a:solidFill>
                <a:effectLst/>
                <a:latin typeface="+mj-lt"/>
                <a:ea typeface="Calibri" panose="020F0502020204030204" charset="0"/>
                <a:cs typeface="Times New Roman" panose="02020603050405020304" pitchFamily="18" charset="0"/>
              </a:rPr>
              <a:t>nin gerçekleştirilmesinde ebelik mesleğinin önemine dikkat çekmekte ve Uluslar arası Ebeler Konfederasyonu (ICM)  ile birlikte ebeliği güçlendirme çalışmaları sürdürmektedir. </a:t>
            </a:r>
            <a:endParaRPr kumimoji="0" lang="tr-TR" sz="2000" b="0" i="0" u="none" strike="noStrike" cap="none" normalizeH="0" baseline="0" dirty="0" smtClean="0">
              <a:ln>
                <a:noFill/>
              </a:ln>
              <a:solidFill>
                <a:schemeClr val="tx1"/>
              </a:solidFill>
              <a:effectLst/>
              <a:latin typeface="+mj-lt"/>
              <a:ea typeface="Calibri" panose="020F0502020204030204" charset="0"/>
              <a:cs typeface="Times New Roman" panose="02020603050405020304" pitchFamily="18" charset="0"/>
            </a:endParaRPr>
          </a:p>
          <a:p>
            <a:pPr fontAlgn="base">
              <a:spcBef>
                <a:spcPct val="0"/>
              </a:spcBef>
              <a:spcAft>
                <a:spcPct val="0"/>
              </a:spcAft>
              <a:tabLst>
                <a:tab pos="457200" algn="l"/>
              </a:tabLst>
            </a:pPr>
            <a:endParaRPr lang="tr-TR" sz="2000" dirty="0">
              <a:latin typeface="+mj-lt"/>
              <a:cs typeface="Times New Roman" panose="02020603050405020304" pitchFamily="18" charset="0"/>
            </a:endParaRPr>
          </a:p>
          <a:p>
            <a:pPr fontAlgn="base">
              <a:spcBef>
                <a:spcPct val="0"/>
              </a:spcBef>
              <a:spcAft>
                <a:spcPct val="0"/>
              </a:spcAft>
              <a:tabLst>
                <a:tab pos="457200" algn="l"/>
              </a:tabLst>
            </a:pPr>
            <a:r>
              <a:rPr lang="tr-TR" sz="2000" dirty="0" smtClean="0"/>
              <a:t>ICM</a:t>
            </a:r>
            <a:r>
              <a:rPr lang="tr-TR" sz="2000" dirty="0"/>
              <a:t>, Dünya Sağlık Örgütü (DSÖ), Avrupa Birliği Para Fonu (UNFPA) ve UNİCEF ile birlikte,  Milenyum Kalkınma Hedeflerinden olan anne ve bebek ölümlüğünü azaltma (4. ve 5. Hedef) ve cinsel yolla bulaşan hastalık sıklığını azaltma (6. Hedef) hedeflerine ulaşabilmek için, “</a:t>
            </a:r>
            <a:r>
              <a:rPr lang="tr-TR" sz="2000" b="1" dirty="0"/>
              <a:t>dünyanın her zaman olduğundan daha çok ebelere gereksinimi olduğunu”</a:t>
            </a:r>
            <a:r>
              <a:rPr lang="tr-TR" sz="2000" dirty="0"/>
              <a:t> vurgulamaktadır (</a:t>
            </a:r>
            <a:r>
              <a:rPr lang="tr-TR" sz="2000" u="sng" dirty="0">
                <a:hlinkClick r:id="rId1"/>
              </a:rPr>
              <a:t>www.</a:t>
            </a:r>
            <a:r>
              <a:rPr lang="tr-TR" sz="2000" u="sng" dirty="0" err="1">
                <a:hlinkClick r:id="rId1"/>
              </a:rPr>
              <a:t>who</a:t>
            </a:r>
            <a:r>
              <a:rPr lang="tr-TR" sz="2000" u="sng" dirty="0">
                <a:hlinkClick r:id="rId1"/>
              </a:rPr>
              <a:t>.</a:t>
            </a:r>
            <a:r>
              <a:rPr lang="tr-TR" sz="2000" u="sng" dirty="0" err="1">
                <a:hlinkClick r:id="rId1"/>
              </a:rPr>
              <a:t>int</a:t>
            </a:r>
            <a:r>
              <a:rPr lang="tr-TR" sz="2000" dirty="0"/>
              <a:t>, </a:t>
            </a:r>
            <a:r>
              <a:rPr lang="tr-TR" sz="2000" u="sng" dirty="0">
                <a:hlinkClick r:id="rId2"/>
              </a:rPr>
              <a:t>www.</a:t>
            </a:r>
            <a:r>
              <a:rPr lang="tr-TR" sz="2000" u="sng" dirty="0" err="1">
                <a:hlinkClick r:id="rId2"/>
              </a:rPr>
              <a:t>internationalmidwives</a:t>
            </a:r>
            <a:r>
              <a:rPr lang="tr-TR" sz="2000" u="sng" dirty="0">
                <a:hlinkClick r:id="rId2"/>
              </a:rPr>
              <a:t>.com</a:t>
            </a:r>
            <a:r>
              <a:rPr lang="tr-TR" sz="2000" dirty="0"/>
              <a:t>, </a:t>
            </a:r>
            <a:r>
              <a:rPr lang="tr-TR" sz="2000" u="sng" dirty="0">
                <a:hlinkClick r:id="rId3"/>
              </a:rPr>
              <a:t>www.</a:t>
            </a:r>
            <a:r>
              <a:rPr lang="tr-TR" sz="2000" u="sng" dirty="0" err="1">
                <a:hlinkClick r:id="rId3"/>
              </a:rPr>
              <a:t>unfpa</a:t>
            </a:r>
            <a:r>
              <a:rPr lang="tr-TR" sz="2000" u="sng" dirty="0">
                <a:hlinkClick r:id="rId3"/>
              </a:rPr>
              <a:t>.org/</a:t>
            </a:r>
            <a:r>
              <a:rPr lang="tr-TR" sz="2000" u="sng" dirty="0" err="1">
                <a:hlinkClick r:id="rId3"/>
              </a:rPr>
              <a:t>sowmy</a:t>
            </a:r>
            <a:r>
              <a:rPr lang="tr-TR" sz="2000" u="sng" dirty="0">
                <a:hlinkClick r:id="rId3"/>
              </a:rPr>
              <a:t>/</a:t>
            </a:r>
            <a:r>
              <a:rPr lang="tr-TR" sz="2000" u="sng" dirty="0" err="1">
                <a:hlinkClick r:id="rId3"/>
              </a:rPr>
              <a:t>report</a:t>
            </a:r>
            <a:r>
              <a:rPr lang="tr-TR" sz="2000" dirty="0"/>
              <a:t> )</a:t>
            </a:r>
            <a:endParaRPr lang="tr-TR" sz="2000" dirty="0"/>
          </a:p>
          <a:p>
            <a:pPr marL="0" marR="0" lvl="0" indent="0" defTabSz="914400" rtl="0" eaLnBrk="1" fontAlgn="base" latinLnBrk="0" hangingPunct="1">
              <a:lnSpc>
                <a:spcPct val="100000"/>
              </a:lnSpc>
              <a:spcBef>
                <a:spcPct val="0"/>
              </a:spcBef>
              <a:spcAft>
                <a:spcPct val="0"/>
              </a:spcAft>
              <a:buClrTx/>
              <a:buSzTx/>
              <a:buFontTx/>
              <a:buNone/>
              <a:tabLst>
                <a:tab pos="457200" algn="l"/>
              </a:tabLst>
            </a:pPr>
            <a:endParaRPr kumimoji="0" lang="tr-TR" sz="2000" b="0" i="0" u="none" strike="noStrike" cap="none" normalizeH="0" baseline="0" dirty="0" smtClean="0">
              <a:ln>
                <a:noFill/>
              </a:ln>
              <a:solidFill>
                <a:schemeClr val="tx1"/>
              </a:solidFill>
              <a:effectLst/>
              <a:latin typeface="+mj-lt"/>
              <a:cs typeface="Arial" panose="020B0604020202020204" pitchFamily="34" charset="0"/>
            </a:endParaRPr>
          </a:p>
        </p:txBody>
      </p:sp>
      <p:sp>
        <p:nvSpPr>
          <p:cNvPr id="3" name="Altbilgi Yer Tutucusu 2"/>
          <p:cNvSpPr>
            <a:spLocks noGrp="1"/>
          </p:cNvSpPr>
          <p:nvPr>
            <p:ph type="ftr" sz="quarter" idx="11"/>
          </p:nvPr>
        </p:nvSpPr>
        <p:spPr/>
        <p:txBody>
          <a:bodyPr/>
          <a:lstStyle/>
          <a:p>
            <a:r>
              <a:rPr lang="tr-TR" smtClean="0"/>
              <a:t>Nesibe ÜZEL</a:t>
            </a:r>
            <a:endParaRPr lang="tr-TR"/>
          </a:p>
        </p:txBody>
      </p:sp>
      <p:sp>
        <p:nvSpPr>
          <p:cNvPr id="4" name="Slayt Numarası Yer Tutucusu 3"/>
          <p:cNvSpPr>
            <a:spLocks noGrp="1"/>
          </p:cNvSpPr>
          <p:nvPr>
            <p:ph type="sldNum" sz="quarter" idx="12"/>
          </p:nvPr>
        </p:nvSpPr>
        <p:spPr/>
        <p:txBody>
          <a:bodyPr/>
          <a:lstStyle/>
          <a:p>
            <a:fld id="{2AE9A59E-B151-44BB-89B7-41AB82B7EE26}" type="slidenum">
              <a:rPr lang="tr-TR" smtClean="0"/>
            </a:fld>
            <a:endParaRPr lang="tr-T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8000" dirty="0" smtClean="0"/>
              <a:t>Ebe</a:t>
            </a:r>
            <a:endParaRPr lang="tr-TR" sz="8000" dirty="0"/>
          </a:p>
        </p:txBody>
      </p:sp>
      <p:sp>
        <p:nvSpPr>
          <p:cNvPr id="3" name="2 Metin kutusu"/>
          <p:cNvSpPr txBox="1"/>
          <p:nvPr/>
        </p:nvSpPr>
        <p:spPr>
          <a:xfrm>
            <a:off x="1775520" y="1988840"/>
            <a:ext cx="8712968" cy="2799715"/>
          </a:xfrm>
          <a:prstGeom prst="rect">
            <a:avLst/>
          </a:prstGeom>
          <a:solidFill>
            <a:schemeClr val="accent4">
              <a:lumMod val="40000"/>
              <a:lumOff val="60000"/>
            </a:schemeClr>
          </a:solidFill>
          <a:effectLst>
            <a:glow rad="228600">
              <a:schemeClr val="accent4">
                <a:satMod val="175000"/>
                <a:alpha val="40000"/>
              </a:schemeClr>
            </a:glow>
          </a:effectLst>
          <a:scene3d>
            <a:camera prst="orthographicFront"/>
            <a:lightRig rig="threePt" dir="t"/>
          </a:scene3d>
          <a:sp3d>
            <a:bevelT w="101600" prst="riblet"/>
          </a:sp3d>
        </p:spPr>
        <p:txBody>
          <a:bodyPr wrap="square" rtlCol="0">
            <a:spAutoFit/>
          </a:bodyPr>
          <a:lstStyle/>
          <a:p>
            <a:pPr algn="ctr"/>
            <a:endParaRPr lang="tr-TR" sz="4400" i="1" dirty="0" smtClean="0"/>
          </a:p>
          <a:p>
            <a:pPr algn="ctr"/>
            <a:r>
              <a:rPr lang="tr-TR" sz="4400" i="1" dirty="0" smtClean="0"/>
              <a:t>Mesleki otonomisi olan bir sağlık profesyonelidir.</a:t>
            </a:r>
            <a:endParaRPr lang="tr-TR" sz="4400" i="1" dirty="0" smtClean="0"/>
          </a:p>
          <a:p>
            <a:pPr algn="ctr"/>
            <a:endParaRPr lang="tr-TR" sz="4400" i="1" dirty="0"/>
          </a:p>
        </p:txBody>
      </p:sp>
      <p:sp>
        <p:nvSpPr>
          <p:cNvPr id="4" name="Altbilgi Yer Tutucusu 3"/>
          <p:cNvSpPr>
            <a:spLocks noGrp="1"/>
          </p:cNvSpPr>
          <p:nvPr>
            <p:ph type="ftr" sz="quarter" idx="11"/>
          </p:nvPr>
        </p:nvSpPr>
        <p:spPr/>
        <p:txBody>
          <a:bodyPr/>
          <a:lstStyle/>
          <a:p>
            <a:r>
              <a:rPr lang="tr-TR" smtClean="0"/>
              <a:t>Nesibe ÜZEL</a:t>
            </a:r>
            <a:endParaRPr lang="tr-TR"/>
          </a:p>
        </p:txBody>
      </p:sp>
      <p:sp>
        <p:nvSpPr>
          <p:cNvPr id="5" name="Slayt Numarası Yer Tutucusu 4"/>
          <p:cNvSpPr>
            <a:spLocks noGrp="1"/>
          </p:cNvSpPr>
          <p:nvPr>
            <p:ph type="sldNum" sz="quarter" idx="12"/>
          </p:nvPr>
        </p:nvSpPr>
        <p:spPr/>
        <p:txBody>
          <a:bodyPr/>
          <a:lstStyle/>
          <a:p>
            <a:fld id="{2AE9A59E-B151-44BB-89B7-41AB82B7EE26}" type="slidenum">
              <a:rPr lang="tr-TR" smtClean="0"/>
            </a:fld>
            <a:endParaRPr lang="tr-T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991544" y="548680"/>
            <a:ext cx="7848872" cy="953135"/>
          </a:xfrm>
          <a:prstGeom prst="rect">
            <a:avLst/>
          </a:prstGeom>
          <a:noFill/>
        </p:spPr>
        <p:txBody>
          <a:bodyPr wrap="square" rtlCol="0">
            <a:spAutoFit/>
          </a:bodyPr>
          <a:lstStyle/>
          <a:p>
            <a:pPr algn="ctr"/>
            <a:r>
              <a:rPr lang="tr-TR" sz="2800" dirty="0" smtClean="0"/>
              <a:t>Sağlığın Geliştirilmesinde </a:t>
            </a:r>
            <a:endParaRPr lang="tr-TR" sz="2800" dirty="0" smtClean="0"/>
          </a:p>
          <a:p>
            <a:pPr algn="ctr"/>
            <a:r>
              <a:rPr lang="tr-TR" sz="2800" dirty="0"/>
              <a:t>E</a:t>
            </a:r>
            <a:r>
              <a:rPr lang="tr-TR" sz="2800" dirty="0" smtClean="0"/>
              <a:t>benin </a:t>
            </a:r>
            <a:r>
              <a:rPr lang="tr-TR" sz="2800" dirty="0"/>
              <a:t>G</a:t>
            </a:r>
            <a:r>
              <a:rPr lang="tr-TR" sz="2800" dirty="0" smtClean="0"/>
              <a:t>örev ve Sorumlulukları</a:t>
            </a:r>
            <a:endParaRPr lang="tr-TR" sz="2800" dirty="0"/>
          </a:p>
        </p:txBody>
      </p:sp>
      <p:sp>
        <p:nvSpPr>
          <p:cNvPr id="3" name="2 Dikdörtgen"/>
          <p:cNvSpPr/>
          <p:nvPr/>
        </p:nvSpPr>
        <p:spPr>
          <a:xfrm>
            <a:off x="1991544" y="1916832"/>
            <a:ext cx="7992888" cy="3599815"/>
          </a:xfrm>
          <a:prstGeom prst="rect">
            <a:avLst/>
          </a:prstGeom>
        </p:spPr>
        <p:txBody>
          <a:bodyPr wrap="square">
            <a:spAutoFit/>
          </a:bodyPr>
          <a:lstStyle/>
          <a:p>
            <a:pPr lvl="0">
              <a:buBlip>
                <a:blip r:embed="rId1"/>
              </a:buBlip>
            </a:pPr>
            <a:r>
              <a:rPr lang="tr-TR" sz="2000" dirty="0" smtClean="0"/>
              <a:t>Birinci </a:t>
            </a:r>
            <a:r>
              <a:rPr lang="tr-TR" sz="2000" dirty="0"/>
              <a:t>basamak sağlık hizmetinin verildiği </a:t>
            </a:r>
            <a:r>
              <a:rPr lang="tr-TR" sz="2000" dirty="0" smtClean="0"/>
              <a:t> </a:t>
            </a:r>
            <a:r>
              <a:rPr lang="tr-TR" sz="2000" dirty="0"/>
              <a:t>kurumlar </a:t>
            </a:r>
            <a:r>
              <a:rPr lang="tr-TR" sz="2000" dirty="0" smtClean="0"/>
              <a:t>da</a:t>
            </a:r>
            <a:endParaRPr lang="tr-TR" sz="2000" dirty="0"/>
          </a:p>
          <a:p>
            <a:pPr lvl="0">
              <a:buBlip>
                <a:blip r:embed="rId1"/>
              </a:buBlip>
            </a:pPr>
            <a:r>
              <a:rPr lang="tr-TR" sz="2000" dirty="0" smtClean="0"/>
              <a:t>Yataklı </a:t>
            </a:r>
            <a:r>
              <a:rPr lang="tr-TR" sz="2000" dirty="0"/>
              <a:t>tedavi </a:t>
            </a:r>
            <a:r>
              <a:rPr lang="tr-TR" sz="2000" dirty="0" smtClean="0"/>
              <a:t>kurumlarında; </a:t>
            </a:r>
            <a:r>
              <a:rPr lang="tr-TR" sz="2000" dirty="0"/>
              <a:t>doğum, jinekoloji ve </a:t>
            </a:r>
            <a:r>
              <a:rPr lang="tr-TR" sz="2000" dirty="0" err="1" smtClean="0"/>
              <a:t>yenidoğan</a:t>
            </a:r>
            <a:r>
              <a:rPr lang="tr-TR" sz="2000" dirty="0" smtClean="0"/>
              <a:t> servislerinde</a:t>
            </a:r>
            <a:endParaRPr lang="tr-TR" sz="2000" dirty="0"/>
          </a:p>
          <a:p>
            <a:pPr lvl="0">
              <a:buBlip>
                <a:blip r:embed="rId1"/>
              </a:buBlip>
            </a:pPr>
            <a:r>
              <a:rPr lang="tr-TR" sz="2000" dirty="0"/>
              <a:t>Gebelik ve  kadın sağlığına yönelik  servis  ve </a:t>
            </a:r>
            <a:r>
              <a:rPr lang="tr-TR" sz="2000" dirty="0" smtClean="0"/>
              <a:t>polikliniklerde</a:t>
            </a:r>
            <a:endParaRPr lang="tr-TR" sz="2000" dirty="0"/>
          </a:p>
          <a:p>
            <a:pPr lvl="0">
              <a:buBlip>
                <a:blip r:embed="rId1"/>
              </a:buBlip>
            </a:pPr>
            <a:r>
              <a:rPr lang="tr-TR" sz="2000" dirty="0"/>
              <a:t>Aile planlaması ve ana çocuk sağlığı </a:t>
            </a:r>
            <a:r>
              <a:rPr lang="tr-TR" sz="2000" dirty="0" smtClean="0"/>
              <a:t>merkezlerinde</a:t>
            </a:r>
            <a:endParaRPr lang="tr-TR" sz="2000" dirty="0"/>
          </a:p>
          <a:p>
            <a:pPr lvl="0">
              <a:buBlip>
                <a:blip r:embed="rId1"/>
              </a:buBlip>
            </a:pPr>
            <a:r>
              <a:rPr lang="tr-TR" sz="2000" dirty="0" err="1"/>
              <a:t>İnfertilite</a:t>
            </a:r>
            <a:r>
              <a:rPr lang="tr-TR" sz="2000" dirty="0"/>
              <a:t> </a:t>
            </a:r>
            <a:r>
              <a:rPr lang="tr-TR" sz="2000" dirty="0" smtClean="0"/>
              <a:t>merkezlerinde</a:t>
            </a:r>
            <a:endParaRPr lang="tr-TR" sz="2000" dirty="0"/>
          </a:p>
          <a:p>
            <a:pPr lvl="0">
              <a:buBlip>
                <a:blip r:embed="rId1"/>
              </a:buBlip>
            </a:pPr>
            <a:r>
              <a:rPr lang="tr-TR" sz="2000" dirty="0" smtClean="0"/>
              <a:t>Ebelik </a:t>
            </a:r>
            <a:r>
              <a:rPr lang="tr-TR" sz="2000" dirty="0"/>
              <a:t>hizmetlerinin yönetimi ve </a:t>
            </a:r>
            <a:r>
              <a:rPr lang="tr-TR" sz="2000" dirty="0" smtClean="0"/>
              <a:t>eğitiminde </a:t>
            </a:r>
            <a:endParaRPr lang="tr-TR" sz="2000" dirty="0" smtClean="0"/>
          </a:p>
          <a:p>
            <a:pPr lvl="0"/>
            <a:endParaRPr lang="tr-TR" sz="2000" dirty="0" smtClean="0"/>
          </a:p>
          <a:p>
            <a:pPr lvl="0" algn="ctr"/>
            <a:r>
              <a:rPr lang="tr-TR" sz="2000" b="1" u="sng" dirty="0" smtClean="0"/>
              <a:t>Görev alarak</a:t>
            </a:r>
            <a:endParaRPr lang="tr-TR" sz="2000" b="1" u="sng" dirty="0" smtClean="0"/>
          </a:p>
          <a:p>
            <a:pPr lvl="0"/>
            <a:endParaRPr lang="tr-TR" sz="2000" dirty="0"/>
          </a:p>
          <a:p>
            <a:pPr lvl="0" algn="ctr"/>
            <a:r>
              <a:rPr lang="tr-TR" sz="2400" b="1" i="1" dirty="0" smtClean="0"/>
              <a:t>Anne,çocuk ve kadın sağlığı ile toplum sağlığının korunması ve geliştirilmesi ile ilgili çalışmalarda yer almakla sorumludur.</a:t>
            </a:r>
            <a:endParaRPr lang="tr-TR" sz="2400" b="1" i="1" dirty="0"/>
          </a:p>
        </p:txBody>
      </p:sp>
      <p:sp>
        <p:nvSpPr>
          <p:cNvPr id="4" name="Altbilgi Yer Tutucusu 3"/>
          <p:cNvSpPr>
            <a:spLocks noGrp="1"/>
          </p:cNvSpPr>
          <p:nvPr>
            <p:ph type="ftr" sz="quarter" idx="11"/>
          </p:nvPr>
        </p:nvSpPr>
        <p:spPr/>
        <p:txBody>
          <a:bodyPr/>
          <a:lstStyle/>
          <a:p>
            <a:r>
              <a:rPr lang="tr-TR" smtClean="0"/>
              <a:t>Nesibe ÜZEL</a:t>
            </a:r>
            <a:endParaRPr lang="tr-TR"/>
          </a:p>
        </p:txBody>
      </p:sp>
      <p:sp>
        <p:nvSpPr>
          <p:cNvPr id="5" name="Slayt Numarası Yer Tutucusu 4"/>
          <p:cNvSpPr>
            <a:spLocks noGrp="1"/>
          </p:cNvSpPr>
          <p:nvPr>
            <p:ph type="sldNum" sz="quarter" idx="12"/>
          </p:nvPr>
        </p:nvSpPr>
        <p:spPr/>
        <p:txBody>
          <a:bodyPr/>
          <a:lstStyle/>
          <a:p>
            <a:fld id="{2AE9A59E-B151-44BB-89B7-41AB82B7EE26}" type="slidenum">
              <a:rPr lang="tr-TR" smtClean="0"/>
            </a:fld>
            <a:endParaRPr lang="tr-T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yagram"/>
          <p:cNvGraphicFramePr/>
          <p:nvPr/>
        </p:nvGraphicFramePr>
        <p:xfrm>
          <a:off x="2135560" y="620688"/>
          <a:ext cx="8136904" cy="583264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cxnSp>
        <p:nvCxnSpPr>
          <p:cNvPr id="4" name="3 Düz Bağlayıcı"/>
          <p:cNvCxnSpPr/>
          <p:nvPr/>
        </p:nvCxnSpPr>
        <p:spPr>
          <a:xfrm>
            <a:off x="7248128" y="2636912"/>
            <a:ext cx="792088" cy="2088232"/>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5 Düz Bağlayıcı"/>
          <p:cNvCxnSpPr/>
          <p:nvPr/>
        </p:nvCxnSpPr>
        <p:spPr>
          <a:xfrm flipV="1">
            <a:off x="7248128" y="2636912"/>
            <a:ext cx="792088" cy="93610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7 Düz Bağlayıcı"/>
          <p:cNvCxnSpPr/>
          <p:nvPr/>
        </p:nvCxnSpPr>
        <p:spPr>
          <a:xfrm flipV="1">
            <a:off x="7248128" y="3789040"/>
            <a:ext cx="1152128" cy="14401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9 Düz Bağlayıcı"/>
          <p:cNvCxnSpPr/>
          <p:nvPr/>
        </p:nvCxnSpPr>
        <p:spPr>
          <a:xfrm flipV="1">
            <a:off x="7320136" y="2348880"/>
            <a:ext cx="720080" cy="252028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11 Düz Bağlayıcı"/>
          <p:cNvCxnSpPr/>
          <p:nvPr/>
        </p:nvCxnSpPr>
        <p:spPr>
          <a:xfrm flipV="1">
            <a:off x="7176120" y="3933056"/>
            <a:ext cx="1224136" cy="864096"/>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4" name="13 Düz Bağlayıcı"/>
          <p:cNvCxnSpPr/>
          <p:nvPr/>
        </p:nvCxnSpPr>
        <p:spPr>
          <a:xfrm>
            <a:off x="7320136" y="5157192"/>
            <a:ext cx="936104"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3" name="Altbilgi Yer Tutucusu 2"/>
          <p:cNvSpPr>
            <a:spLocks noGrp="1"/>
          </p:cNvSpPr>
          <p:nvPr>
            <p:ph type="ftr" sz="quarter" idx="11"/>
          </p:nvPr>
        </p:nvSpPr>
        <p:spPr/>
        <p:txBody>
          <a:bodyPr/>
          <a:lstStyle/>
          <a:p>
            <a:r>
              <a:rPr lang="tr-TR" smtClean="0"/>
              <a:t>Nesibe ÜZEL</a:t>
            </a:r>
            <a:endParaRPr lang="tr-TR"/>
          </a:p>
        </p:txBody>
      </p:sp>
      <p:sp>
        <p:nvSpPr>
          <p:cNvPr id="5" name="Slayt Numarası Yer Tutucusu 4"/>
          <p:cNvSpPr>
            <a:spLocks noGrp="1"/>
          </p:cNvSpPr>
          <p:nvPr>
            <p:ph type="sldNum" sz="quarter" idx="12"/>
          </p:nvPr>
        </p:nvSpPr>
        <p:spPr/>
        <p:txBody>
          <a:bodyPr/>
          <a:lstStyle/>
          <a:p>
            <a:fld id="{2AE9A59E-B151-44BB-89B7-41AB82B7EE26}" type="slidenum">
              <a:rPr lang="tr-TR" smtClean="0"/>
            </a:fld>
            <a:endParaRPr lang="tr-TR"/>
          </a:p>
        </p:txBody>
      </p:sp>
      <p:sp>
        <p:nvSpPr>
          <p:cNvPr id="11" name="10 Metin kutusu"/>
          <p:cNvSpPr txBox="1"/>
          <p:nvPr/>
        </p:nvSpPr>
        <p:spPr>
          <a:xfrm>
            <a:off x="2711624" y="476672"/>
            <a:ext cx="6912768" cy="521970"/>
          </a:xfrm>
          <a:prstGeom prst="rect">
            <a:avLst/>
          </a:prstGeom>
          <a:noFill/>
        </p:spPr>
        <p:txBody>
          <a:bodyPr wrap="square" rtlCol="0">
            <a:spAutoFit/>
          </a:bodyPr>
          <a:lstStyle/>
          <a:p>
            <a:pPr algn="ctr"/>
            <a:r>
              <a:rPr lang="tr-TR" sz="2800" b="1" dirty="0" smtClean="0"/>
              <a:t>Ebelik Alanında </a:t>
            </a:r>
            <a:r>
              <a:rPr lang="tr-TR" sz="2800" b="1" dirty="0" err="1" smtClean="0"/>
              <a:t>Farkındalığın</a:t>
            </a:r>
            <a:r>
              <a:rPr lang="tr-TR" sz="2800" b="1" dirty="0" smtClean="0"/>
              <a:t> Sağlanması</a:t>
            </a:r>
            <a:endParaRPr lang="tr-TR" sz="2800" b="1"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yagram"/>
          <p:cNvGraphicFramePr/>
          <p:nvPr/>
        </p:nvGraphicFramePr>
        <p:xfrm>
          <a:off x="2135560" y="620688"/>
          <a:ext cx="8136904" cy="583264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cxnSp>
        <p:nvCxnSpPr>
          <p:cNvPr id="4" name="3 Düz Bağlayıcı"/>
          <p:cNvCxnSpPr/>
          <p:nvPr/>
        </p:nvCxnSpPr>
        <p:spPr>
          <a:xfrm>
            <a:off x="7248128" y="2420888"/>
            <a:ext cx="792088" cy="165618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5 Düz Bağlayıcı"/>
          <p:cNvCxnSpPr/>
          <p:nvPr/>
        </p:nvCxnSpPr>
        <p:spPr>
          <a:xfrm flipV="1">
            <a:off x="7104112" y="2924944"/>
            <a:ext cx="864096" cy="432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7 Düz Bağlayıcı"/>
          <p:cNvCxnSpPr/>
          <p:nvPr/>
        </p:nvCxnSpPr>
        <p:spPr>
          <a:xfrm>
            <a:off x="6960096" y="3573016"/>
            <a:ext cx="864096" cy="648072"/>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9 Düz Bağlayıcı"/>
          <p:cNvCxnSpPr/>
          <p:nvPr/>
        </p:nvCxnSpPr>
        <p:spPr>
          <a:xfrm flipV="1">
            <a:off x="7104112" y="4437112"/>
            <a:ext cx="792088" cy="50405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11 Düz Bağlayıcı"/>
          <p:cNvCxnSpPr/>
          <p:nvPr/>
        </p:nvCxnSpPr>
        <p:spPr>
          <a:xfrm flipV="1">
            <a:off x="7104112" y="2996952"/>
            <a:ext cx="1224136" cy="172819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Altbilgi Yer Tutucusu 2"/>
          <p:cNvSpPr>
            <a:spLocks noGrp="1"/>
          </p:cNvSpPr>
          <p:nvPr>
            <p:ph type="ftr" sz="quarter" idx="11"/>
          </p:nvPr>
        </p:nvSpPr>
        <p:spPr/>
        <p:txBody>
          <a:bodyPr/>
          <a:lstStyle/>
          <a:p>
            <a:r>
              <a:rPr lang="tr-TR" smtClean="0"/>
              <a:t>Nesibe ÜZEL</a:t>
            </a:r>
            <a:endParaRPr lang="tr-TR"/>
          </a:p>
        </p:txBody>
      </p:sp>
      <p:sp>
        <p:nvSpPr>
          <p:cNvPr id="5" name="Slayt Numarası Yer Tutucusu 4"/>
          <p:cNvSpPr>
            <a:spLocks noGrp="1"/>
          </p:cNvSpPr>
          <p:nvPr>
            <p:ph type="sldNum" sz="quarter" idx="12"/>
          </p:nvPr>
        </p:nvSpPr>
        <p:spPr/>
        <p:txBody>
          <a:bodyPr/>
          <a:lstStyle/>
          <a:p>
            <a:fld id="{2AE9A59E-B151-44BB-89B7-41AB82B7EE26}" type="slidenum">
              <a:rPr lang="tr-TR" smtClean="0"/>
            </a:fld>
            <a:endParaRPr lang="tr-TR"/>
          </a:p>
        </p:txBody>
      </p:sp>
      <p:sp>
        <p:nvSpPr>
          <p:cNvPr id="11" name="10 Metin kutusu"/>
          <p:cNvSpPr txBox="1"/>
          <p:nvPr/>
        </p:nvSpPr>
        <p:spPr>
          <a:xfrm>
            <a:off x="2711624" y="476672"/>
            <a:ext cx="6912768" cy="521970"/>
          </a:xfrm>
          <a:prstGeom prst="rect">
            <a:avLst/>
          </a:prstGeom>
          <a:noFill/>
        </p:spPr>
        <p:txBody>
          <a:bodyPr wrap="square" rtlCol="0">
            <a:spAutoFit/>
          </a:bodyPr>
          <a:lstStyle/>
          <a:p>
            <a:pPr algn="ctr"/>
            <a:r>
              <a:rPr lang="tr-TR" sz="2800" b="1" dirty="0" smtClean="0"/>
              <a:t>Ebelik Alanında Davranışın Değiştirilmesi</a:t>
            </a:r>
            <a:endParaRPr lang="tr-TR" sz="2800" b="1"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19536" y="1556792"/>
            <a:ext cx="7920880" cy="3046095"/>
          </a:xfrm>
          <a:prstGeom prst="rect">
            <a:avLst/>
          </a:prstGeom>
        </p:spPr>
        <p:txBody>
          <a:bodyPr wrap="square">
            <a:spAutoFit/>
          </a:bodyPr>
          <a:lstStyle/>
          <a:p>
            <a:pPr algn="ctr"/>
            <a:r>
              <a:rPr lang="tr-TR" sz="2400" b="1" dirty="0"/>
              <a:t>Sağlık kuruluşlarındaki sağlığı geliştirme programlarının bazı bileşenleri</a:t>
            </a:r>
            <a:r>
              <a:rPr lang="tr-TR" sz="2400" b="1" dirty="0" smtClean="0"/>
              <a:t>;</a:t>
            </a:r>
            <a:endParaRPr lang="tr-TR" sz="2400" b="1" dirty="0" smtClean="0"/>
          </a:p>
          <a:p>
            <a:endParaRPr lang="tr-TR" sz="2400" b="1" dirty="0" smtClean="0"/>
          </a:p>
          <a:p>
            <a:endParaRPr lang="tr-TR" sz="2400" b="1" dirty="0"/>
          </a:p>
          <a:p>
            <a:pPr algn="ctr"/>
            <a:r>
              <a:rPr lang="tr-TR" sz="2400" dirty="0" smtClean="0"/>
              <a:t>Tamamen </a:t>
            </a:r>
            <a:r>
              <a:rPr lang="tr-TR" sz="2400" dirty="0"/>
              <a:t>aynı olmasa bile, işyerlerinde uygulanan çalışanlara yönelik </a:t>
            </a:r>
            <a:r>
              <a:rPr lang="tr-TR" sz="2400" dirty="0" smtClean="0"/>
              <a:t>programlar toplum </a:t>
            </a:r>
            <a:r>
              <a:rPr lang="tr-TR" sz="2400" dirty="0"/>
              <a:t>ortamında uygulanan halka yönelik </a:t>
            </a:r>
            <a:r>
              <a:rPr lang="tr-TR" sz="2400" dirty="0" smtClean="0"/>
              <a:t>programlar ile </a:t>
            </a:r>
            <a:r>
              <a:rPr lang="tr-TR" sz="2400" dirty="0"/>
              <a:t>benzerdir</a:t>
            </a:r>
            <a:r>
              <a:rPr lang="tr-TR" sz="2400" dirty="0" smtClean="0"/>
              <a:t>.</a:t>
            </a:r>
            <a:r>
              <a:rPr lang="es-ES" sz="2400" dirty="0"/>
              <a:t> </a:t>
            </a:r>
            <a:endParaRPr lang="tr-TR" sz="2400" dirty="0" smtClean="0"/>
          </a:p>
          <a:p>
            <a:endParaRPr lang="tr-TR" sz="2400" dirty="0"/>
          </a:p>
        </p:txBody>
      </p:sp>
      <p:sp>
        <p:nvSpPr>
          <p:cNvPr id="3" name="Altbilgi Yer Tutucusu 2"/>
          <p:cNvSpPr>
            <a:spLocks noGrp="1"/>
          </p:cNvSpPr>
          <p:nvPr>
            <p:ph type="ftr" sz="quarter" idx="11"/>
          </p:nvPr>
        </p:nvSpPr>
        <p:spPr/>
        <p:txBody>
          <a:bodyPr/>
          <a:lstStyle/>
          <a:p>
            <a:r>
              <a:rPr lang="tr-TR" smtClean="0"/>
              <a:t>Nesibe ÜZEL</a:t>
            </a:r>
            <a:endParaRPr lang="tr-TR"/>
          </a:p>
        </p:txBody>
      </p:sp>
      <p:sp>
        <p:nvSpPr>
          <p:cNvPr id="4" name="Slayt Numarası Yer Tutucusu 3"/>
          <p:cNvSpPr>
            <a:spLocks noGrp="1"/>
          </p:cNvSpPr>
          <p:nvPr>
            <p:ph type="sldNum" sz="quarter" idx="12"/>
          </p:nvPr>
        </p:nvSpPr>
        <p:spPr/>
        <p:txBody>
          <a:bodyPr/>
          <a:lstStyle/>
          <a:p>
            <a:fld id="{2AE9A59E-B151-44BB-89B7-41AB82B7EE26}" type="slidenum">
              <a:rPr lang="tr-TR" smtClean="0"/>
            </a:fld>
            <a:endParaRPr lang="tr-T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yagram"/>
          <p:cNvGraphicFramePr/>
          <p:nvPr/>
        </p:nvGraphicFramePr>
        <p:xfrm>
          <a:off x="1847528" y="476672"/>
          <a:ext cx="8424936" cy="604867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4" name="3 Metin kutusu"/>
          <p:cNvSpPr txBox="1"/>
          <p:nvPr/>
        </p:nvSpPr>
        <p:spPr>
          <a:xfrm>
            <a:off x="2855640" y="404664"/>
            <a:ext cx="2393167" cy="1568450"/>
          </a:xfrm>
          <a:prstGeom prst="rect">
            <a:avLst/>
          </a:prstGeom>
          <a:solidFill>
            <a:schemeClr val="accent3">
              <a:lumMod val="40000"/>
              <a:lumOff val="60000"/>
            </a:schemeClr>
          </a:solidFill>
          <a:effectLst>
            <a:glow rad="228600">
              <a:schemeClr val="accent3">
                <a:satMod val="175000"/>
                <a:alpha val="40000"/>
              </a:schemeClr>
            </a:glow>
          </a:effectLst>
        </p:spPr>
        <p:txBody>
          <a:bodyPr wrap="square" rtlCol="0">
            <a:spAutoFit/>
          </a:bodyPr>
          <a:lstStyle/>
          <a:p>
            <a:pPr lvl="0" algn="ctr"/>
            <a:endParaRPr lang="tr-TR" sz="3200" dirty="0" smtClean="0"/>
          </a:p>
          <a:p>
            <a:pPr lvl="0" algn="ctr"/>
            <a:r>
              <a:rPr lang="tr-TR" sz="3200" dirty="0"/>
              <a:t>D</a:t>
            </a:r>
            <a:r>
              <a:rPr lang="tr-TR" sz="3200" dirty="0" smtClean="0"/>
              <a:t>avranış </a:t>
            </a:r>
            <a:endParaRPr lang="tr-TR" sz="3200" dirty="0" smtClean="0"/>
          </a:p>
          <a:p>
            <a:pPr algn="ctr"/>
            <a:endParaRPr lang="tr-TR" sz="3200" dirty="0"/>
          </a:p>
        </p:txBody>
      </p:sp>
      <p:sp>
        <p:nvSpPr>
          <p:cNvPr id="5" name="4 Metin kutusu"/>
          <p:cNvSpPr txBox="1"/>
          <p:nvPr/>
        </p:nvSpPr>
        <p:spPr>
          <a:xfrm>
            <a:off x="6168008" y="404664"/>
            <a:ext cx="4032448" cy="1568450"/>
          </a:xfrm>
          <a:prstGeom prst="rect">
            <a:avLst/>
          </a:prstGeom>
          <a:solidFill>
            <a:schemeClr val="accent4">
              <a:lumMod val="40000"/>
              <a:lumOff val="60000"/>
            </a:schemeClr>
          </a:solidFill>
          <a:effectLst>
            <a:glow rad="228600">
              <a:schemeClr val="accent4">
                <a:satMod val="175000"/>
                <a:alpha val="40000"/>
              </a:schemeClr>
            </a:glow>
          </a:effectLst>
        </p:spPr>
        <p:txBody>
          <a:bodyPr wrap="square" rtlCol="0">
            <a:spAutoFit/>
          </a:bodyPr>
          <a:lstStyle/>
          <a:p>
            <a:pPr lvl="0" algn="ctr"/>
            <a:endParaRPr lang="tr-TR" sz="3200" dirty="0" smtClean="0"/>
          </a:p>
          <a:p>
            <a:pPr lvl="0" algn="ctr"/>
            <a:r>
              <a:rPr lang="tr-TR" sz="3200" dirty="0"/>
              <a:t>S</a:t>
            </a:r>
            <a:r>
              <a:rPr lang="tr-TR" sz="3200" dirty="0" smtClean="0"/>
              <a:t>ağlığını geliştirme </a:t>
            </a:r>
            <a:endParaRPr lang="tr-TR" sz="3200" dirty="0" smtClean="0"/>
          </a:p>
          <a:p>
            <a:pPr algn="ctr"/>
            <a:endParaRPr lang="tr-TR" sz="3200" dirty="0"/>
          </a:p>
        </p:txBody>
      </p:sp>
      <p:sp>
        <p:nvSpPr>
          <p:cNvPr id="6" name="5 Metin kutusu"/>
          <p:cNvSpPr txBox="1"/>
          <p:nvPr/>
        </p:nvSpPr>
        <p:spPr>
          <a:xfrm>
            <a:off x="2783632" y="5157192"/>
            <a:ext cx="5368290" cy="798830"/>
          </a:xfrm>
          <a:prstGeom prst="rect">
            <a:avLst/>
          </a:prstGeom>
          <a:solidFill>
            <a:schemeClr val="accent6">
              <a:lumMod val="40000"/>
              <a:lumOff val="60000"/>
            </a:schemeClr>
          </a:solidFill>
          <a:effectLst>
            <a:glow rad="228600">
              <a:schemeClr val="accent6">
                <a:satMod val="175000"/>
                <a:alpha val="40000"/>
              </a:schemeClr>
            </a:glow>
          </a:effectLst>
        </p:spPr>
        <p:txBody>
          <a:bodyPr wrap="none" rtlCol="0">
            <a:spAutoFit/>
          </a:bodyPr>
          <a:lstStyle/>
          <a:p>
            <a:pPr lvl="0"/>
            <a:r>
              <a:rPr lang="tr-TR" dirty="0" smtClean="0"/>
              <a:t>azınlık ve </a:t>
            </a:r>
            <a:r>
              <a:rPr lang="tr-TR" sz="2800" dirty="0" smtClean="0"/>
              <a:t>dezavantajlı</a:t>
            </a:r>
            <a:r>
              <a:rPr lang="tr-TR" dirty="0" smtClean="0"/>
              <a:t> nüfuslara  odaklanmaktadır</a:t>
            </a:r>
            <a:endParaRPr lang="tr-TR" dirty="0" smtClean="0"/>
          </a:p>
          <a:p>
            <a:endParaRPr lang="tr-TR" dirty="0"/>
          </a:p>
        </p:txBody>
      </p:sp>
      <p:sp>
        <p:nvSpPr>
          <p:cNvPr id="3" name="Altbilgi Yer Tutucusu 2"/>
          <p:cNvSpPr>
            <a:spLocks noGrp="1"/>
          </p:cNvSpPr>
          <p:nvPr>
            <p:ph type="ftr" sz="quarter" idx="11"/>
          </p:nvPr>
        </p:nvSpPr>
        <p:spPr/>
        <p:txBody>
          <a:bodyPr/>
          <a:lstStyle/>
          <a:p>
            <a:r>
              <a:rPr lang="tr-TR" smtClean="0"/>
              <a:t>Nesibe ÜZEL</a:t>
            </a:r>
            <a:endParaRPr lang="tr-TR"/>
          </a:p>
        </p:txBody>
      </p:sp>
      <p:sp>
        <p:nvSpPr>
          <p:cNvPr id="7" name="Slayt Numarası Yer Tutucusu 6"/>
          <p:cNvSpPr>
            <a:spLocks noGrp="1"/>
          </p:cNvSpPr>
          <p:nvPr>
            <p:ph type="sldNum" sz="quarter" idx="12"/>
          </p:nvPr>
        </p:nvSpPr>
        <p:spPr/>
        <p:txBody>
          <a:bodyPr/>
          <a:lstStyle/>
          <a:p>
            <a:fld id="{2AE9A59E-B151-44BB-89B7-41AB82B7EE26}" type="slidenum">
              <a:rPr lang="tr-TR" smtClean="0"/>
            </a:fld>
            <a:endParaRPr lang="tr-T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0-#ppt_w/2"/>
                                          </p:val>
                                        </p:tav>
                                        <p:tav tm="100000">
                                          <p:val>
                                            <p:strVal val="#ppt_x"/>
                                          </p:val>
                                        </p:tav>
                                      </p:tavLst>
                                    </p:anim>
                                    <p:anim calcmode="lin" valueType="num">
                                      <p:cBhvr additive="base">
                                        <p:cTn id="8" dur="10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1000" fill="hold"/>
                                        <p:tgtEl>
                                          <p:spTgt spid="5"/>
                                        </p:tgtEl>
                                        <p:attrNameLst>
                                          <p:attrName>ppt_x</p:attrName>
                                        </p:attrNameLst>
                                      </p:cBhvr>
                                      <p:tavLst>
                                        <p:tav tm="0">
                                          <p:val>
                                            <p:strVal val="1+#ppt_w/2"/>
                                          </p:val>
                                        </p:tav>
                                        <p:tav tm="100000">
                                          <p:val>
                                            <p:strVal val="#ppt_x"/>
                                          </p:val>
                                        </p:tav>
                                      </p:tavLst>
                                    </p:anim>
                                    <p:anim calcmode="lin" valueType="num">
                                      <p:cBhvr additive="base">
                                        <p:cTn id="14" dur="10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1000" fill="hold"/>
                                        <p:tgtEl>
                                          <p:spTgt spid="6"/>
                                        </p:tgtEl>
                                        <p:attrNameLst>
                                          <p:attrName>ppt_x</p:attrName>
                                        </p:attrNameLst>
                                      </p:cBhvr>
                                      <p:tavLst>
                                        <p:tav tm="0">
                                          <p:val>
                                            <p:strVal val="#ppt_x"/>
                                          </p:val>
                                        </p:tav>
                                        <p:tav tm="100000">
                                          <p:val>
                                            <p:strVal val="#ppt_x"/>
                                          </p:val>
                                        </p:tav>
                                      </p:tavLst>
                                    </p:anim>
                                    <p:anim calcmode="lin" valueType="num">
                                      <p:cBhvr additive="base">
                                        <p:cTn id="20"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6"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19536" y="620688"/>
            <a:ext cx="8568952" cy="5908040"/>
          </a:xfrm>
          <a:prstGeom prst="rect">
            <a:avLst/>
          </a:prstGeom>
        </p:spPr>
        <p:txBody>
          <a:bodyPr wrap="square">
            <a:spAutoFit/>
          </a:bodyPr>
          <a:lstStyle/>
          <a:p>
            <a:pPr>
              <a:lnSpc>
                <a:spcPct val="150000"/>
              </a:lnSpc>
            </a:pPr>
            <a:r>
              <a:rPr lang="tr-TR" sz="2800" dirty="0" smtClean="0"/>
              <a:t>Hasta </a:t>
            </a:r>
            <a:r>
              <a:rPr lang="tr-TR" sz="2800" dirty="0"/>
              <a:t>odaklı sağlığı geliştirme </a:t>
            </a:r>
            <a:r>
              <a:rPr lang="tr-TR" sz="2800" dirty="0" smtClean="0"/>
              <a:t>programlarının planlanması</a:t>
            </a:r>
            <a:r>
              <a:rPr lang="tr-TR" sz="2800" dirty="0"/>
              <a:t>, uygulanması ve değerlendirilmesi sürecinde dört nitelik önemlidir</a:t>
            </a:r>
            <a:r>
              <a:rPr lang="tr-TR" sz="2800" dirty="0" smtClean="0"/>
              <a:t>:</a:t>
            </a:r>
            <a:endParaRPr lang="tr-TR" sz="2800" dirty="0" smtClean="0"/>
          </a:p>
          <a:p>
            <a:pPr>
              <a:lnSpc>
                <a:spcPct val="150000"/>
              </a:lnSpc>
              <a:buBlip>
                <a:blip r:embed="rId1"/>
              </a:buBlip>
            </a:pPr>
            <a:r>
              <a:rPr lang="tr-TR" sz="2800" dirty="0" smtClean="0"/>
              <a:t>  Hastaların </a:t>
            </a:r>
            <a:r>
              <a:rPr lang="tr-TR" sz="2800" dirty="0"/>
              <a:t>ve ailelerin ihtiyaçlarına ve onların ortaklık rollerine </a:t>
            </a:r>
            <a:r>
              <a:rPr lang="tr-TR" sz="2800" dirty="0" smtClean="0"/>
              <a:t>odaklanması,</a:t>
            </a:r>
            <a:endParaRPr lang="tr-TR" sz="2800" dirty="0"/>
          </a:p>
          <a:p>
            <a:pPr>
              <a:lnSpc>
                <a:spcPct val="150000"/>
              </a:lnSpc>
              <a:buBlip>
                <a:blip r:embed="rId1"/>
              </a:buBlip>
            </a:pPr>
            <a:r>
              <a:rPr lang="tr-TR" sz="2800" dirty="0" smtClean="0"/>
              <a:t> Kanıtların </a:t>
            </a:r>
            <a:r>
              <a:rPr lang="tr-TR" sz="2800" dirty="0"/>
              <a:t>uygulamaya dahil </a:t>
            </a:r>
            <a:r>
              <a:rPr lang="tr-TR" sz="2800" dirty="0" smtClean="0"/>
              <a:t>edilmesi,</a:t>
            </a:r>
            <a:endParaRPr lang="tr-TR" sz="2800" dirty="0"/>
          </a:p>
          <a:p>
            <a:pPr>
              <a:lnSpc>
                <a:spcPct val="150000"/>
              </a:lnSpc>
              <a:buBlip>
                <a:blip r:embed="rId1"/>
              </a:buBlip>
            </a:pPr>
            <a:r>
              <a:rPr lang="tr-TR" sz="2800" dirty="0" smtClean="0"/>
              <a:t> Disiplinler </a:t>
            </a:r>
            <a:r>
              <a:rPr lang="tr-TR" sz="2800" dirty="0"/>
              <a:t>arası, işbirliğine dayalı </a:t>
            </a:r>
            <a:r>
              <a:rPr lang="tr-TR" sz="2800" dirty="0" smtClean="0"/>
              <a:t>bir yaklaşım olması,</a:t>
            </a:r>
            <a:endParaRPr lang="tr-TR" sz="2800" dirty="0"/>
          </a:p>
          <a:p>
            <a:pPr>
              <a:lnSpc>
                <a:spcPct val="150000"/>
              </a:lnSpc>
              <a:buBlip>
                <a:blip r:embed="rId1"/>
              </a:buBlip>
            </a:pPr>
            <a:r>
              <a:rPr lang="tr-TR" sz="2800" dirty="0"/>
              <a:t>• Kaliteli performans, iyileştirme ve sürekli </a:t>
            </a:r>
            <a:r>
              <a:rPr lang="tr-TR" sz="2800" dirty="0" smtClean="0"/>
              <a:t>değerlendirme taahhüdünün olması.</a:t>
            </a:r>
            <a:endParaRPr lang="tr-TR" sz="2800" dirty="0"/>
          </a:p>
        </p:txBody>
      </p:sp>
      <p:sp>
        <p:nvSpPr>
          <p:cNvPr id="3" name="Altbilgi Yer Tutucusu 2"/>
          <p:cNvSpPr>
            <a:spLocks noGrp="1"/>
          </p:cNvSpPr>
          <p:nvPr>
            <p:ph type="ftr" sz="quarter" idx="11"/>
          </p:nvPr>
        </p:nvSpPr>
        <p:spPr/>
        <p:txBody>
          <a:bodyPr/>
          <a:lstStyle/>
          <a:p>
            <a:r>
              <a:rPr lang="tr-TR" smtClean="0"/>
              <a:t>Nesibe ÜZEL</a:t>
            </a:r>
            <a:endParaRPr lang="tr-TR"/>
          </a:p>
        </p:txBody>
      </p:sp>
      <p:sp>
        <p:nvSpPr>
          <p:cNvPr id="4" name="Slayt Numarası Yer Tutucusu 3"/>
          <p:cNvSpPr>
            <a:spLocks noGrp="1"/>
          </p:cNvSpPr>
          <p:nvPr>
            <p:ph type="sldNum" sz="quarter" idx="12"/>
          </p:nvPr>
        </p:nvSpPr>
        <p:spPr/>
        <p:txBody>
          <a:bodyPr/>
          <a:lstStyle/>
          <a:p>
            <a:fld id="{2AE9A59E-B151-44BB-89B7-41AB82B7EE26}" type="slidenum">
              <a:rPr lang="tr-TR" smtClean="0"/>
            </a:fld>
            <a:endParaRPr lang="tr-T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19536" y="1916832"/>
            <a:ext cx="8424936" cy="4092575"/>
          </a:xfrm>
          <a:prstGeom prst="rect">
            <a:avLst/>
          </a:prstGeom>
        </p:spPr>
        <p:txBody>
          <a:bodyPr wrap="square">
            <a:spAutoFit/>
          </a:bodyPr>
          <a:lstStyle/>
          <a:p>
            <a:r>
              <a:rPr lang="tr-TR" sz="2000" b="1" dirty="0" smtClean="0"/>
              <a:t>• </a:t>
            </a:r>
            <a:r>
              <a:rPr lang="tr-TR" sz="2000" b="1" u="sng" dirty="0"/>
              <a:t>Onur ve saygı. </a:t>
            </a:r>
            <a:r>
              <a:rPr lang="tr-TR" sz="2000" dirty="0"/>
              <a:t>Sağlık uygulayıcıları, hastaların ve ailelerinin bakış açılarını</a:t>
            </a:r>
            <a:endParaRPr lang="tr-TR" sz="2000" dirty="0"/>
          </a:p>
          <a:p>
            <a:r>
              <a:rPr lang="tr-TR" sz="2000" dirty="0"/>
              <a:t>ve seçimlerini dinlemekte ve onlara saygı duymaktadır. Hastaların ve ailelerin</a:t>
            </a:r>
            <a:endParaRPr lang="tr-TR" sz="2000" dirty="0"/>
          </a:p>
          <a:p>
            <a:r>
              <a:rPr lang="tr-TR" sz="2000" dirty="0"/>
              <a:t>bilgisi, değerleri, inançları ve kültürel geçmişleri, bakımın planlanması ve</a:t>
            </a:r>
            <a:endParaRPr lang="tr-TR" sz="2000" dirty="0"/>
          </a:p>
          <a:p>
            <a:r>
              <a:rPr lang="tr-TR" sz="2000" dirty="0"/>
              <a:t>sunulması sürecine dahil edilmektedir.</a:t>
            </a:r>
            <a:endParaRPr lang="tr-TR" sz="2000" dirty="0"/>
          </a:p>
          <a:p>
            <a:r>
              <a:rPr lang="tr-TR" sz="2000" b="1" dirty="0"/>
              <a:t>• </a:t>
            </a:r>
            <a:r>
              <a:rPr lang="tr-TR" sz="2000" b="1" u="sng" dirty="0"/>
              <a:t>Bilgi paylaşımı. </a:t>
            </a:r>
            <a:r>
              <a:rPr lang="tr-TR" sz="2000" dirty="0"/>
              <a:t>Sağlık hizmeti uygulayıcıları olumlu ve faydalı şekilde</a:t>
            </a:r>
            <a:endParaRPr lang="tr-TR" sz="2000" dirty="0"/>
          </a:p>
          <a:p>
            <a:r>
              <a:rPr lang="tr-TR" sz="2000" dirty="0"/>
              <a:t>hastalarla ve aileleriyle eksiksiz ve tarafsız olarak bilgi paylaşmakta ve</a:t>
            </a:r>
            <a:endParaRPr lang="tr-TR" sz="2000" dirty="0"/>
          </a:p>
          <a:p>
            <a:r>
              <a:rPr lang="tr-TR" sz="2000" dirty="0"/>
              <a:t>iletişim kurmaktadır. Hastalar ve aileler, bakım ve karar verme süreçlerine</a:t>
            </a:r>
            <a:endParaRPr lang="tr-TR" sz="2000" dirty="0"/>
          </a:p>
          <a:p>
            <a:r>
              <a:rPr lang="tr-TR" sz="2000" dirty="0"/>
              <a:t>etkin katılım sağlamak için zamanında, eksiksiz ve doğru bilgi almaktadır.</a:t>
            </a:r>
            <a:endParaRPr lang="tr-TR" sz="2000" dirty="0"/>
          </a:p>
          <a:p>
            <a:r>
              <a:rPr lang="tr-TR" sz="2000" b="1" dirty="0"/>
              <a:t>• </a:t>
            </a:r>
            <a:r>
              <a:rPr lang="tr-TR" sz="2000" b="1" u="sng" dirty="0"/>
              <a:t>Katılım. </a:t>
            </a:r>
            <a:r>
              <a:rPr lang="tr-TR" sz="2000" dirty="0"/>
              <a:t>Hastalar ve aileleri, bakım ve karar verme sürecine kendi seçtikleri</a:t>
            </a:r>
            <a:endParaRPr lang="tr-TR" sz="2000" dirty="0"/>
          </a:p>
          <a:p>
            <a:r>
              <a:rPr lang="tr-TR" sz="2000" dirty="0"/>
              <a:t>düzeyde katılmaya teşvik edilmekte ve desteklenmektedir.</a:t>
            </a:r>
            <a:endParaRPr lang="tr-TR" sz="2000" dirty="0"/>
          </a:p>
          <a:p>
            <a:r>
              <a:rPr lang="tr-TR" sz="2000" b="1" dirty="0"/>
              <a:t>• </a:t>
            </a:r>
            <a:r>
              <a:rPr lang="tr-TR" sz="2000" b="1" u="sng" dirty="0"/>
              <a:t>İşbirliği. </a:t>
            </a:r>
            <a:r>
              <a:rPr lang="tr-TR" sz="2000" dirty="0"/>
              <a:t>Hastalar, aileler, sağlık uygulayıcıları ve hastane liderleri; politika ve</a:t>
            </a:r>
            <a:endParaRPr lang="tr-TR" sz="2000" dirty="0"/>
          </a:p>
          <a:p>
            <a:r>
              <a:rPr lang="tr-TR" sz="2000" dirty="0"/>
              <a:t>program geliştirme, uygulama ve değerlendirmede, sağlık tesisi dizaynında,</a:t>
            </a:r>
            <a:endParaRPr lang="tr-TR" sz="2000" dirty="0"/>
          </a:p>
          <a:p>
            <a:r>
              <a:rPr lang="tr-TR" sz="2000" dirty="0"/>
              <a:t>mesleki eğitimde ve bakımın verilmesinde işbirliği yapmaktadır.</a:t>
            </a:r>
            <a:endParaRPr lang="tr-TR" sz="2000" dirty="0"/>
          </a:p>
        </p:txBody>
      </p:sp>
      <p:sp>
        <p:nvSpPr>
          <p:cNvPr id="3" name="2 Başlık"/>
          <p:cNvSpPr>
            <a:spLocks noGrp="1"/>
          </p:cNvSpPr>
          <p:nvPr>
            <p:ph type="title"/>
          </p:nvPr>
        </p:nvSpPr>
        <p:spPr/>
        <p:txBody>
          <a:bodyPr>
            <a:normAutofit fontScale="90000"/>
          </a:bodyPr>
          <a:lstStyle/>
          <a:p>
            <a:r>
              <a:rPr lang="tr-TR" sz="2800" b="1" dirty="0" smtClean="0"/>
              <a:t>Hasta ve Aile Merkezli Sağlığı Geliştirme Programlarının</a:t>
            </a:r>
            <a:br>
              <a:rPr lang="tr-TR" sz="2800" b="1" dirty="0" smtClean="0"/>
            </a:br>
            <a:r>
              <a:rPr lang="tr-TR" sz="2800" b="1" dirty="0" smtClean="0"/>
              <a:t> Dört</a:t>
            </a:r>
            <a:br>
              <a:rPr lang="tr-TR" sz="2800" b="1" dirty="0" smtClean="0"/>
            </a:br>
            <a:r>
              <a:rPr lang="tr-TR" sz="2800" b="1" dirty="0" smtClean="0"/>
              <a:t>Temel Kavramı</a:t>
            </a:r>
            <a:br>
              <a:rPr lang="tr-TR" sz="2800" b="1" dirty="0" smtClean="0"/>
            </a:br>
            <a:endParaRPr lang="tr-TR" sz="2800" dirty="0"/>
          </a:p>
        </p:txBody>
      </p:sp>
      <p:sp>
        <p:nvSpPr>
          <p:cNvPr id="4" name="Altbilgi Yer Tutucusu 3"/>
          <p:cNvSpPr>
            <a:spLocks noGrp="1"/>
          </p:cNvSpPr>
          <p:nvPr>
            <p:ph type="ftr" sz="quarter" idx="11"/>
          </p:nvPr>
        </p:nvSpPr>
        <p:spPr/>
        <p:txBody>
          <a:bodyPr/>
          <a:lstStyle/>
          <a:p>
            <a:r>
              <a:rPr lang="tr-TR" smtClean="0"/>
              <a:t>Nesibe ÜZEL</a:t>
            </a:r>
            <a:endParaRPr lang="tr-TR"/>
          </a:p>
        </p:txBody>
      </p:sp>
      <p:sp>
        <p:nvSpPr>
          <p:cNvPr id="5" name="Slayt Numarası Yer Tutucusu 4"/>
          <p:cNvSpPr>
            <a:spLocks noGrp="1"/>
          </p:cNvSpPr>
          <p:nvPr>
            <p:ph type="sldNum" sz="quarter" idx="12"/>
          </p:nvPr>
        </p:nvSpPr>
        <p:spPr/>
        <p:txBody>
          <a:bodyPr/>
          <a:lstStyle/>
          <a:p>
            <a:fld id="{2AE9A59E-B151-44BB-89B7-41AB82B7EE26}" type="slidenum">
              <a:rPr lang="tr-TR" smtClean="0"/>
            </a:fld>
            <a:endParaRPr lang="tr-TR"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19536" y="908720"/>
            <a:ext cx="8424936" cy="3969385"/>
          </a:xfrm>
          <a:prstGeom prst="rect">
            <a:avLst/>
          </a:prstGeom>
          <a:solidFill>
            <a:schemeClr val="accent3">
              <a:lumMod val="20000"/>
              <a:lumOff val="80000"/>
            </a:schemeClr>
          </a:solidFill>
          <a:effectLst>
            <a:glow rad="228600">
              <a:schemeClr val="accent3">
                <a:satMod val="175000"/>
                <a:alpha val="40000"/>
              </a:schemeClr>
            </a:glow>
          </a:effectLst>
        </p:spPr>
        <p:txBody>
          <a:bodyPr wrap="square">
            <a:spAutoFit/>
          </a:bodyPr>
          <a:lstStyle/>
          <a:p>
            <a:pPr>
              <a:lnSpc>
                <a:spcPct val="150000"/>
              </a:lnSpc>
            </a:pPr>
            <a:endParaRPr lang="tr-TR" sz="2400" dirty="0" smtClean="0"/>
          </a:p>
          <a:p>
            <a:pPr>
              <a:lnSpc>
                <a:spcPct val="150000"/>
              </a:lnSpc>
            </a:pPr>
            <a:r>
              <a:rPr lang="tr-TR" sz="2400" dirty="0" smtClean="0"/>
              <a:t> </a:t>
            </a:r>
            <a:r>
              <a:rPr lang="tr-TR" sz="2400" dirty="0"/>
              <a:t>Bu tür programlara dahil olan sağlık çalışanları; hekimler, </a:t>
            </a:r>
            <a:r>
              <a:rPr lang="tr-TR" sz="2400" dirty="0" smtClean="0"/>
              <a:t>sağlık eğitimcileri </a:t>
            </a:r>
            <a:r>
              <a:rPr lang="tr-TR" sz="2400" dirty="0"/>
              <a:t>ve </a:t>
            </a:r>
            <a:r>
              <a:rPr lang="tr-TR" sz="2400" dirty="0" smtClean="0"/>
              <a:t>ebe, hemşire, </a:t>
            </a:r>
            <a:r>
              <a:rPr lang="tr-TR" sz="2400" dirty="0"/>
              <a:t>tıbbi sosyal hizmet uzmanları ve yardımcı </a:t>
            </a:r>
            <a:r>
              <a:rPr lang="tr-TR" sz="2400" dirty="0" smtClean="0"/>
              <a:t>sağlık çalışanlarına </a:t>
            </a:r>
            <a:r>
              <a:rPr lang="tr-TR" sz="2400" dirty="0"/>
              <a:t>kadar uzanmaktadır. </a:t>
            </a:r>
            <a:endParaRPr lang="tr-TR" sz="2400" dirty="0" smtClean="0"/>
          </a:p>
          <a:p>
            <a:pPr>
              <a:lnSpc>
                <a:spcPct val="150000"/>
              </a:lnSpc>
            </a:pPr>
            <a:endParaRPr lang="tr-TR" sz="2400" dirty="0" smtClean="0"/>
          </a:p>
          <a:p>
            <a:pPr>
              <a:lnSpc>
                <a:spcPct val="150000"/>
              </a:lnSpc>
            </a:pPr>
            <a:r>
              <a:rPr lang="tr-TR" sz="2400" dirty="0" smtClean="0"/>
              <a:t>Bu </a:t>
            </a:r>
            <a:r>
              <a:rPr lang="tr-TR" sz="2400" dirty="0"/>
              <a:t>programlar hastalara, hasta güvenliğine, </a:t>
            </a:r>
            <a:r>
              <a:rPr lang="tr-TR" sz="2400" dirty="0" smtClean="0"/>
              <a:t>çalışan sağlığına</a:t>
            </a:r>
            <a:r>
              <a:rPr lang="tr-TR" sz="2400" dirty="0"/>
              <a:t>, işyerinde güvenliğe ve sosyal paylaşmaya odaklanmaktadır. </a:t>
            </a:r>
            <a:endParaRPr lang="tr-TR" sz="2400" dirty="0" smtClean="0"/>
          </a:p>
        </p:txBody>
      </p:sp>
      <p:sp>
        <p:nvSpPr>
          <p:cNvPr id="3" name="Altbilgi Yer Tutucusu 2"/>
          <p:cNvSpPr>
            <a:spLocks noGrp="1"/>
          </p:cNvSpPr>
          <p:nvPr>
            <p:ph type="ftr" sz="quarter" idx="11"/>
          </p:nvPr>
        </p:nvSpPr>
        <p:spPr/>
        <p:txBody>
          <a:bodyPr/>
          <a:lstStyle/>
          <a:p>
            <a:r>
              <a:rPr lang="tr-TR" smtClean="0"/>
              <a:t>Nesibe ÜZEL</a:t>
            </a:r>
            <a:endParaRPr lang="tr-TR"/>
          </a:p>
        </p:txBody>
      </p:sp>
      <p:sp>
        <p:nvSpPr>
          <p:cNvPr id="4" name="Slayt Numarası Yer Tutucusu 3"/>
          <p:cNvSpPr>
            <a:spLocks noGrp="1"/>
          </p:cNvSpPr>
          <p:nvPr>
            <p:ph type="sldNum" sz="quarter" idx="12"/>
          </p:nvPr>
        </p:nvSpPr>
        <p:spPr/>
        <p:txBody>
          <a:bodyPr/>
          <a:lstStyle/>
          <a:p>
            <a:fld id="{2AE9A59E-B151-44BB-89B7-41AB82B7EE26}" type="slidenum">
              <a:rPr lang="tr-TR" smtClean="0"/>
            </a:fld>
            <a:endParaRPr lang="tr-T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Başlık"/>
          <p:cNvSpPr txBox="1"/>
          <p:nvPr/>
        </p:nvSpPr>
        <p:spPr>
          <a:xfrm>
            <a:off x="1919536" y="1772816"/>
            <a:ext cx="8229600" cy="3240360"/>
          </a:xfrm>
          <a:prstGeom prst="rect">
            <a:avLst/>
          </a:prstGeom>
          <a:solidFill>
            <a:schemeClr val="accent4">
              <a:lumMod val="20000"/>
              <a:lumOff val="80000"/>
            </a:schemeClr>
          </a:solidFill>
          <a:effectLst>
            <a:innerShdw blurRad="63500" dist="50800" dir="13500000">
              <a:prstClr val="black">
                <a:alpha val="50000"/>
              </a:prstClr>
            </a:innerShdw>
            <a:softEdge rad="31750"/>
          </a:effectLst>
          <a:scene3d>
            <a:camera prst="orthographicFront"/>
            <a:lightRig rig="threePt" dir="t"/>
          </a:scene3d>
          <a:sp3d>
            <a:bevelT prst="relaxedInset"/>
          </a:sp3d>
        </p:spPr>
        <p:txBody>
          <a:bodyPr>
            <a:normAutofit/>
          </a:bodyPr>
          <a:lstStyle/>
          <a:p>
            <a:pPr algn="ctr"/>
            <a:endParaRPr lang="tr-TR" sz="4400" dirty="0" smtClean="0"/>
          </a:p>
          <a:p>
            <a:pPr algn="ctr"/>
            <a:r>
              <a:rPr lang="tr-TR" sz="4400" dirty="0" smtClean="0"/>
              <a:t>İŞYERİ ORTAMLARINDA</a:t>
            </a:r>
            <a:endParaRPr lang="tr-TR" sz="4400" dirty="0" smtClean="0"/>
          </a:p>
          <a:p>
            <a:pPr algn="ctr"/>
            <a:r>
              <a:rPr lang="tr-TR" sz="4400" dirty="0" smtClean="0"/>
              <a:t>SAĞLIĞI GELİŞTİRME</a:t>
            </a:r>
            <a:endParaRPr lang="tr-TR" sz="4400" dirty="0" smtClean="0"/>
          </a:p>
          <a:p>
            <a:pPr algn="ctr"/>
            <a:r>
              <a:rPr lang="tr-TR" sz="4400" dirty="0" smtClean="0"/>
              <a:t>PROGRAMLARI</a:t>
            </a:r>
            <a:endParaRPr lang="tr-TR" sz="4400" dirty="0" smtClean="0"/>
          </a:p>
        </p:txBody>
      </p:sp>
      <p:sp>
        <p:nvSpPr>
          <p:cNvPr id="2" name="Altbilgi Yer Tutucusu 1"/>
          <p:cNvSpPr>
            <a:spLocks noGrp="1"/>
          </p:cNvSpPr>
          <p:nvPr>
            <p:ph type="ftr" sz="quarter" idx="11"/>
          </p:nvPr>
        </p:nvSpPr>
        <p:spPr/>
        <p:txBody>
          <a:bodyPr/>
          <a:lstStyle/>
          <a:p>
            <a:r>
              <a:rPr lang="tr-TR" smtClean="0"/>
              <a:t>Nesibe ÜZEL</a:t>
            </a:r>
            <a:endParaRPr lang="tr-TR"/>
          </a:p>
        </p:txBody>
      </p:sp>
      <p:sp>
        <p:nvSpPr>
          <p:cNvPr id="4" name="Slayt Numarası Yer Tutucusu 3"/>
          <p:cNvSpPr>
            <a:spLocks noGrp="1"/>
          </p:cNvSpPr>
          <p:nvPr>
            <p:ph type="sldNum" sz="quarter" idx="12"/>
          </p:nvPr>
        </p:nvSpPr>
        <p:spPr/>
        <p:txBody>
          <a:bodyPr/>
          <a:lstStyle/>
          <a:p>
            <a:fld id="{2AE9A59E-B151-44BB-89B7-41AB82B7EE26}" type="slidenum">
              <a:rPr lang="tr-TR" smtClean="0"/>
            </a:fld>
            <a:endParaRPr lang="tr-T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063552" y="404664"/>
            <a:ext cx="7992888" cy="6000750"/>
          </a:xfrm>
          <a:prstGeom prst="rect">
            <a:avLst/>
          </a:prstGeom>
        </p:spPr>
        <p:txBody>
          <a:bodyPr wrap="square">
            <a:spAutoFit/>
          </a:bodyPr>
          <a:lstStyle/>
          <a:p>
            <a:pPr>
              <a:buBlip>
                <a:blip r:embed="rId1"/>
              </a:buBlip>
            </a:pPr>
            <a:r>
              <a:rPr lang="tr-TR" sz="2400" dirty="0"/>
              <a:t>İşyeri çevresi, çalışanların sağlığı üzerinde de bağımsız bir etkiye sahiptir</a:t>
            </a:r>
            <a:r>
              <a:rPr lang="tr-TR" sz="2400" dirty="0" smtClean="0"/>
              <a:t>.</a:t>
            </a:r>
            <a:endParaRPr lang="tr-TR" sz="2400" dirty="0" smtClean="0"/>
          </a:p>
          <a:p>
            <a:endParaRPr lang="tr-TR" sz="2400" dirty="0" smtClean="0"/>
          </a:p>
          <a:p>
            <a:pPr>
              <a:buBlip>
                <a:blip r:embed="rId1"/>
              </a:buBlip>
            </a:pPr>
            <a:r>
              <a:rPr lang="tr-TR" sz="2400" dirty="0" smtClean="0"/>
              <a:t>İşyerindeki fiziksel </a:t>
            </a:r>
            <a:r>
              <a:rPr lang="tr-TR" sz="2400" dirty="0"/>
              <a:t>ve sosyal çevre; işin hızı; gürültüye, kimyasallara, </a:t>
            </a:r>
            <a:r>
              <a:rPr lang="tr-TR" sz="2400" dirty="0" smtClean="0"/>
              <a:t>tekrar eden </a:t>
            </a:r>
            <a:r>
              <a:rPr lang="tr-TR" sz="2400" dirty="0"/>
              <a:t>hareketlere, tehlikeli koşullara, tacize veya istismara maruz kalma </a:t>
            </a:r>
            <a:r>
              <a:rPr lang="tr-TR" sz="2400" dirty="0" smtClean="0"/>
              <a:t>çalışanın sağlığını </a:t>
            </a:r>
            <a:r>
              <a:rPr lang="tr-TR" sz="2400" dirty="0"/>
              <a:t>etkileyen işle ilişkili tecrübelerin gerçekliklerini temsil etmektedir. </a:t>
            </a:r>
            <a:endParaRPr lang="tr-TR" sz="2400" dirty="0" smtClean="0"/>
          </a:p>
          <a:p>
            <a:pPr>
              <a:buBlip>
                <a:blip r:embed="rId1"/>
              </a:buBlip>
            </a:pPr>
            <a:endParaRPr lang="tr-TR" sz="2400" dirty="0" smtClean="0"/>
          </a:p>
          <a:p>
            <a:pPr>
              <a:buBlip>
                <a:blip r:embed="rId1"/>
              </a:buBlip>
            </a:pPr>
            <a:r>
              <a:rPr lang="tr-TR" sz="2400" dirty="0" smtClean="0"/>
              <a:t>Çalışma koşulları</a:t>
            </a:r>
            <a:r>
              <a:rPr lang="tr-TR" sz="2400" dirty="0"/>
              <a:t>; sağlığı geliştirdiğinde ve sağlıkla ilişkili bilgi veya hizmetlere, </a:t>
            </a:r>
            <a:r>
              <a:rPr lang="tr-TR" sz="2400" dirty="0" smtClean="0"/>
              <a:t>tarama testlerine </a:t>
            </a:r>
            <a:r>
              <a:rPr lang="tr-TR" sz="2400" dirty="0"/>
              <a:t>ve kaynaklara erişim fırsatlarını içerdiğinde, çalışanlar daha verimli </a:t>
            </a:r>
            <a:r>
              <a:rPr lang="tr-TR" sz="2400" dirty="0" smtClean="0"/>
              <a:t>hale gelerek </a:t>
            </a:r>
            <a:r>
              <a:rPr lang="tr-TR" sz="2400" dirty="0"/>
              <a:t>olumlu sağlık sonuçlarına ve yüksek kalitede yaşam sürmeye ulaşmak </a:t>
            </a:r>
            <a:r>
              <a:rPr lang="tr-TR" sz="2400" dirty="0" smtClean="0"/>
              <a:t>için daha </a:t>
            </a:r>
            <a:r>
              <a:rPr lang="tr-TR" sz="2400" dirty="0"/>
              <a:t>iyi konumlanmaktadır</a:t>
            </a:r>
            <a:r>
              <a:rPr lang="tr-TR" sz="2400" dirty="0" smtClean="0"/>
              <a:t>.</a:t>
            </a:r>
            <a:endParaRPr lang="tr-TR" sz="2400" dirty="0" smtClean="0"/>
          </a:p>
          <a:p>
            <a:pPr>
              <a:buBlip>
                <a:blip r:embed="rId1"/>
              </a:buBlip>
            </a:pPr>
            <a:endParaRPr lang="tr-TR" sz="2400" dirty="0" smtClean="0"/>
          </a:p>
          <a:p>
            <a:pPr>
              <a:buBlip>
                <a:blip r:embed="rId1"/>
              </a:buBlip>
            </a:pPr>
            <a:r>
              <a:rPr lang="tr-TR" sz="2400" dirty="0" smtClean="0"/>
              <a:t> </a:t>
            </a:r>
            <a:r>
              <a:rPr lang="tr-TR" sz="2400" dirty="0"/>
              <a:t>Bu sebeplerle, işyerinde sağlığı geliştirme belirgin </a:t>
            </a:r>
            <a:r>
              <a:rPr lang="tr-TR" sz="2400" dirty="0" smtClean="0"/>
              <a:t>bir halk </a:t>
            </a:r>
            <a:r>
              <a:rPr lang="tr-TR" sz="2400" dirty="0"/>
              <a:t>sağlığı önceliğini temsil etmektedir.</a:t>
            </a:r>
            <a:endParaRPr lang="tr-TR" sz="2400" dirty="0"/>
          </a:p>
        </p:txBody>
      </p:sp>
      <p:sp>
        <p:nvSpPr>
          <p:cNvPr id="3" name="Altbilgi Yer Tutucusu 2"/>
          <p:cNvSpPr>
            <a:spLocks noGrp="1"/>
          </p:cNvSpPr>
          <p:nvPr>
            <p:ph type="ftr" sz="quarter" idx="11"/>
          </p:nvPr>
        </p:nvSpPr>
        <p:spPr/>
        <p:txBody>
          <a:bodyPr/>
          <a:lstStyle/>
          <a:p>
            <a:r>
              <a:rPr lang="tr-TR" smtClean="0"/>
              <a:t>Nesibe ÜZEL</a:t>
            </a:r>
            <a:endParaRPr lang="tr-TR"/>
          </a:p>
        </p:txBody>
      </p:sp>
      <p:sp>
        <p:nvSpPr>
          <p:cNvPr id="4" name="Slayt Numarası Yer Tutucusu 3"/>
          <p:cNvSpPr>
            <a:spLocks noGrp="1"/>
          </p:cNvSpPr>
          <p:nvPr>
            <p:ph type="sldNum" sz="quarter" idx="12"/>
          </p:nvPr>
        </p:nvSpPr>
        <p:spPr/>
        <p:txBody>
          <a:bodyPr/>
          <a:lstStyle/>
          <a:p>
            <a:fld id="{2AE9A59E-B151-44BB-89B7-41AB82B7EE26}" type="slidenum">
              <a:rPr lang="tr-TR" smtClean="0"/>
            </a:fld>
            <a:endParaRPr lang="tr-T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Sağlığın Geliştirilmesinde </a:t>
            </a:r>
            <a:br>
              <a:rPr lang="tr-TR" dirty="0" smtClean="0"/>
            </a:br>
            <a:r>
              <a:rPr lang="tr-TR" dirty="0" smtClean="0"/>
              <a:t>Ebenin </a:t>
            </a:r>
            <a:r>
              <a:rPr lang="tr-TR" dirty="0"/>
              <a:t>rol ve sorumlulukları </a:t>
            </a:r>
            <a:endParaRPr lang="tr-TR" dirty="0"/>
          </a:p>
        </p:txBody>
      </p:sp>
      <p:sp>
        <p:nvSpPr>
          <p:cNvPr id="3" name="2 Dikdörtgen"/>
          <p:cNvSpPr/>
          <p:nvPr/>
        </p:nvSpPr>
        <p:spPr>
          <a:xfrm>
            <a:off x="2207568" y="2060848"/>
            <a:ext cx="7560840" cy="368300"/>
          </a:xfrm>
          <a:prstGeom prst="rect">
            <a:avLst/>
          </a:prstGeom>
        </p:spPr>
        <p:txBody>
          <a:bodyPr wrap="square">
            <a:spAutoFit/>
          </a:bodyPr>
          <a:lstStyle/>
          <a:p>
            <a:pPr indent="449580" fontAlgn="base">
              <a:spcBef>
                <a:spcPct val="0"/>
              </a:spcBef>
              <a:spcAft>
                <a:spcPct val="0"/>
              </a:spcAft>
            </a:pPr>
            <a:endParaRPr lang="tr-TR" dirty="0">
              <a:ea typeface="Calibri" panose="020F0502020204030204" charset="0"/>
              <a:cs typeface="Times New Roman" panose="02020603050405020304" pitchFamily="18" charset="0"/>
            </a:endParaRPr>
          </a:p>
        </p:txBody>
      </p:sp>
      <p:sp>
        <p:nvSpPr>
          <p:cNvPr id="4" name="3 Dikdörtgen"/>
          <p:cNvSpPr/>
          <p:nvPr/>
        </p:nvSpPr>
        <p:spPr>
          <a:xfrm>
            <a:off x="1991544" y="1916832"/>
            <a:ext cx="7560840" cy="2768600"/>
          </a:xfrm>
          <a:prstGeom prst="rect">
            <a:avLst/>
          </a:prstGeom>
        </p:spPr>
        <p:txBody>
          <a:bodyPr wrap="square">
            <a:spAutoFit/>
          </a:bodyPr>
          <a:lstStyle/>
          <a:p>
            <a:pPr algn="just"/>
            <a:r>
              <a:rPr lang="tr-TR" sz="2400" b="1" dirty="0" smtClean="0"/>
              <a:t>Sağlığın Geliştirilmesi: </a:t>
            </a:r>
            <a:r>
              <a:rPr lang="tr-TR" sz="2400" dirty="0" smtClean="0"/>
              <a:t>İnsanların kendi sağlıkları üzerindeki kontrollerini artırmalarını ve kendi sağlıklarını geliştirmelerini sağlama sürecidir.</a:t>
            </a:r>
            <a:endParaRPr lang="tr-TR" sz="2400" dirty="0" smtClean="0"/>
          </a:p>
          <a:p>
            <a:pPr algn="just"/>
            <a:endParaRPr lang="tr-TR" sz="2400" dirty="0"/>
          </a:p>
          <a:p>
            <a:pPr algn="just"/>
            <a:endParaRPr lang="tr-TR" sz="2400" dirty="0" smtClean="0"/>
          </a:p>
          <a:p>
            <a:pPr algn="ctr"/>
            <a:r>
              <a:rPr lang="tr-TR" sz="5400" b="1" dirty="0" smtClean="0"/>
              <a:t>Ebe???????</a:t>
            </a:r>
            <a:endParaRPr lang="tr-TR" sz="5400" b="1" dirty="0" smtClean="0"/>
          </a:p>
        </p:txBody>
      </p:sp>
      <p:sp>
        <p:nvSpPr>
          <p:cNvPr id="5" name="Altbilgi Yer Tutucusu 4"/>
          <p:cNvSpPr>
            <a:spLocks noGrp="1"/>
          </p:cNvSpPr>
          <p:nvPr>
            <p:ph type="ftr" sz="quarter" idx="11"/>
          </p:nvPr>
        </p:nvSpPr>
        <p:spPr/>
        <p:txBody>
          <a:bodyPr/>
          <a:lstStyle/>
          <a:p>
            <a:r>
              <a:rPr lang="tr-TR" smtClean="0"/>
              <a:t>Nesibe ÜZEL</a:t>
            </a:r>
            <a:endParaRPr lang="tr-TR"/>
          </a:p>
        </p:txBody>
      </p:sp>
      <p:sp>
        <p:nvSpPr>
          <p:cNvPr id="6" name="Slayt Numarası Yer Tutucusu 5"/>
          <p:cNvSpPr>
            <a:spLocks noGrp="1"/>
          </p:cNvSpPr>
          <p:nvPr>
            <p:ph type="sldNum" sz="quarter" idx="12"/>
          </p:nvPr>
        </p:nvSpPr>
        <p:spPr/>
        <p:txBody>
          <a:bodyPr/>
          <a:lstStyle/>
          <a:p>
            <a:fld id="{2AE9A59E-B151-44BB-89B7-41AB82B7EE26}" type="slidenum">
              <a:rPr lang="tr-TR" smtClean="0"/>
            </a:fld>
            <a:endParaRPr lang="tr-T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5306</Words>
  <Application>WPS Presentation</Application>
  <PresentationFormat>Widescreen</PresentationFormat>
  <Paragraphs>161</Paragraphs>
  <Slides>15</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15</vt:i4>
      </vt:variant>
    </vt:vector>
  </HeadingPairs>
  <TitlesOfParts>
    <vt:vector size="26" baseType="lpstr">
      <vt:lpstr>Arial</vt:lpstr>
      <vt:lpstr>SimSun</vt:lpstr>
      <vt:lpstr>Wingdings</vt:lpstr>
      <vt:lpstr/>
      <vt:lpstr>Arial Unicode MS</vt:lpstr>
      <vt:lpstr>Calibri Light</vt:lpstr>
      <vt:lpstr>Calibri</vt:lpstr>
      <vt:lpstr>Microsoft YaHei</vt:lpstr>
      <vt:lpstr>Times New Roman</vt:lpstr>
      <vt:lpstr>Segoe Print</vt:lpstr>
      <vt:lpstr>Office Theme</vt:lpstr>
      <vt:lpstr>PowerPoint 演示文稿</vt:lpstr>
      <vt:lpstr>PowerPoint 演示文稿</vt:lpstr>
      <vt:lpstr>PowerPoint 演示文稿</vt:lpstr>
      <vt:lpstr>PowerPoint 演示文稿</vt:lpstr>
      <vt:lpstr>Hasta ve Aile Merkezli Sağlığı Geliştirme Programlarının  Dört Temel Kavramı </vt:lpstr>
      <vt:lpstr>PowerPoint 演示文稿</vt:lpstr>
      <vt:lpstr>PowerPoint 演示文稿</vt:lpstr>
      <vt:lpstr>PowerPoint 演示文稿</vt:lpstr>
      <vt:lpstr>Sağlığın Geliştirilmesinde  Ebenin rol ve sorumlulukları </vt:lpstr>
      <vt:lpstr>Ebe Kimdir?</vt:lpstr>
      <vt:lpstr>Ebe</vt:lpstr>
      <vt:lpstr>Ebe</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LENOVO</dc:creator>
  <cp:lastModifiedBy>Nesibe Uzel Yar</cp:lastModifiedBy>
  <cp:revision>2</cp:revision>
  <dcterms:created xsi:type="dcterms:W3CDTF">2020-02-06T14:50:18Z</dcterms:created>
  <dcterms:modified xsi:type="dcterms:W3CDTF">2020-02-06T14:55:31Z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1033-11.2.0.8341</vt:lpwstr>
  </property>
</Properties>
</file>