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64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pic>
        <p:nvPicPr>
          <p:cNvPr id="4" name="3 İçerik Yer Tutucusu" descr="ksenoph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71678"/>
            <a:ext cx="5500726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>
              <a:latin typeface="Century" pitchFamily="18" charset="0"/>
            </a:endParaRPr>
          </a:p>
          <a:p>
            <a:r>
              <a:rPr lang="tr-TR" b="1" dirty="0" smtClean="0">
                <a:latin typeface="Century" pitchFamily="18" charset="0"/>
              </a:rPr>
              <a:t>Ksenophon, Hayatı ve Eserleri</a:t>
            </a:r>
          </a:p>
          <a:p>
            <a:r>
              <a:rPr lang="tr-TR" dirty="0" smtClean="0">
                <a:latin typeface="Century" pitchFamily="18" charset="0"/>
              </a:rPr>
              <a:t>Ksenophon MÖ ca.430-355 yılları arasında yaşamış Hellen tarihçisidir.</a:t>
            </a:r>
          </a:p>
          <a:p>
            <a:r>
              <a:rPr lang="tr-TR" dirty="0" smtClean="0">
                <a:latin typeface="Century" pitchFamily="18" charset="0"/>
              </a:rPr>
              <a:t>Yazar Attika’daki Erkhia demosunda doğmuştur.</a:t>
            </a:r>
          </a:p>
          <a:p>
            <a:r>
              <a:rPr lang="tr-TR" dirty="0" smtClean="0">
                <a:latin typeface="Century" pitchFamily="18" charset="0"/>
              </a:rPr>
              <a:t>Sokrates’in etkisi altında kalmış ve Sophist Prodikos’tan dersler almıştır.</a:t>
            </a:r>
          </a:p>
          <a:p>
            <a:endParaRPr lang="tr-TR" dirty="0" smtClean="0">
              <a:latin typeface="Century" pitchFamily="18" charset="0"/>
            </a:endParaRPr>
          </a:p>
          <a:p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>
                <a:latin typeface="Century" pitchFamily="18" charset="0"/>
              </a:rPr>
              <a:t/>
            </a:r>
            <a:br>
              <a:rPr lang="tr-TR" sz="3600" dirty="0" smtClean="0">
                <a:latin typeface="Century" pitchFamily="18" charset="0"/>
              </a:rPr>
            </a:br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Ksenophon, MÖ 401 yılında Genç Kyros’un ağabeyi II. Artakserkses’e karşı düzenlediği sefere katılmıştır.</a:t>
            </a:r>
          </a:p>
          <a:p>
            <a:r>
              <a:rPr lang="tr-TR" dirty="0" smtClean="0">
                <a:latin typeface="Century" pitchFamily="18" charset="0"/>
              </a:rPr>
              <a:t>Kounaksa savaşında Kyros öldürülünce, Ksenophon kararlılığı ve askeri becerileriyle sefere katılan Hellen askerlerinin başarısızlığa uğradıkları bu savaştan sıyrılıp geri dönmelerini sağlamıştır.</a:t>
            </a:r>
          </a:p>
          <a:p>
            <a:r>
              <a:rPr lang="tr-TR" dirty="0" smtClean="0">
                <a:latin typeface="Century" pitchFamily="18" charset="0"/>
              </a:rPr>
              <a:t>Ksenophon MÖ 396 yılında Sparta kralı Agesilaos’un hizmetine girmiştir.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MÖ 394 yılında Ksenophon, </a:t>
            </a:r>
            <a:r>
              <a:rPr lang="tr-TR" dirty="0" err="1" smtClean="0">
                <a:latin typeface="Century" pitchFamily="18" charset="0"/>
              </a:rPr>
              <a:t>Spartalıların</a:t>
            </a:r>
            <a:r>
              <a:rPr lang="tr-TR" dirty="0" smtClean="0">
                <a:latin typeface="Century" pitchFamily="18" charset="0"/>
              </a:rPr>
              <a:t> Atina ve Thebai’ye karşı savaştıkları Koroneia savaşında </a:t>
            </a:r>
            <a:r>
              <a:rPr lang="tr-TR" dirty="0" err="1" smtClean="0">
                <a:latin typeface="Century" pitchFamily="18" charset="0"/>
              </a:rPr>
              <a:t>Spartalıların</a:t>
            </a:r>
            <a:r>
              <a:rPr lang="tr-TR" dirty="0" smtClean="0">
                <a:latin typeface="Century" pitchFamily="18" charset="0"/>
              </a:rPr>
              <a:t> tarafında yer almıştır.</a:t>
            </a:r>
          </a:p>
          <a:p>
            <a:r>
              <a:rPr lang="tr-TR" dirty="0" smtClean="0">
                <a:latin typeface="Century" pitchFamily="18" charset="0"/>
              </a:rPr>
              <a:t>Atinalılar Ksenophon’u sürgüne mahkum etmiş ve mal varlığına el koymuşlardır.</a:t>
            </a:r>
          </a:p>
          <a:p>
            <a:r>
              <a:rPr lang="tr-TR" dirty="0" smtClean="0">
                <a:latin typeface="Century" pitchFamily="18" charset="0"/>
              </a:rPr>
              <a:t>Ksenophon Elis’teki Skillous’a yerleşmiş ve burada eserlerini yazmıştır.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MÖ 371 yılında Ksenophon Korinthos’a taşınmıştır.</a:t>
            </a:r>
          </a:p>
          <a:p>
            <a:r>
              <a:rPr lang="tr-TR" dirty="0" smtClean="0">
                <a:latin typeface="Century" pitchFamily="18" charset="0"/>
              </a:rPr>
              <a:t>Sürgün kararı kaldırıldıktan sonra Ksenophon’un  Atina’ya dönüp dönmediği bilinmemektedir.</a:t>
            </a:r>
          </a:p>
          <a:p>
            <a:r>
              <a:rPr lang="tr-TR" dirty="0" smtClean="0">
                <a:latin typeface="Century" pitchFamily="18" charset="0"/>
              </a:rPr>
              <a:t>MÖ 355 yılında öldüğü tahmin edilmektedir.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Ksenophon yalnızca bir tarih yazarı değildir.</a:t>
            </a:r>
          </a:p>
          <a:p>
            <a:r>
              <a:rPr lang="tr-TR" dirty="0" smtClean="0">
                <a:latin typeface="Century" pitchFamily="18" charset="0"/>
              </a:rPr>
              <a:t>Felsefi ve ahlaki eserler de yazmıştır.</a:t>
            </a:r>
          </a:p>
          <a:p>
            <a:r>
              <a:rPr lang="tr-TR" dirty="0" smtClean="0">
                <a:latin typeface="Century" pitchFamily="18" charset="0"/>
              </a:rPr>
              <a:t>Ayrıca ev idaresi, avcılık, binicilik gibi konularda da eserler vermiştir.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Ksenophon en önemli eseri Anabasis’tir.</a:t>
            </a:r>
          </a:p>
          <a:p>
            <a:r>
              <a:rPr lang="tr-TR" dirty="0" smtClean="0">
                <a:latin typeface="Century" pitchFamily="18" charset="0"/>
              </a:rPr>
              <a:t>Anabasis, Genç Kyros’un tahtı ele geçirmek için yağtığı seferin ve </a:t>
            </a:r>
            <a:r>
              <a:rPr lang="tr-TR" dirty="0" err="1" smtClean="0">
                <a:latin typeface="Century" pitchFamily="18" charset="0"/>
              </a:rPr>
              <a:t>Hellenlerin</a:t>
            </a:r>
            <a:r>
              <a:rPr lang="tr-TR" dirty="0" smtClean="0">
                <a:latin typeface="Century" pitchFamily="18" charset="0"/>
              </a:rPr>
              <a:t> geri dönüşünün öyküsüdür.</a:t>
            </a:r>
          </a:p>
          <a:p>
            <a:r>
              <a:rPr lang="tr-TR" dirty="0" smtClean="0">
                <a:latin typeface="Century" pitchFamily="18" charset="0"/>
              </a:rPr>
              <a:t>Ksenophon, geri dönüş yolunda başlarına gelen olayları ve geçtikleri yerlerde rastladıkları kavimleri yedi kitapta anlatmıştır.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Ksenophon’un Hellenika adlı eseri Thukydides’in tarihinin bittiği MÖ 411 yılından itibaren başlar.</a:t>
            </a:r>
          </a:p>
          <a:p>
            <a:r>
              <a:rPr lang="tr-TR" dirty="0" smtClean="0">
                <a:latin typeface="Century" pitchFamily="18" charset="0"/>
              </a:rPr>
              <a:t>MÖ 362 yılında yapılan </a:t>
            </a:r>
            <a:r>
              <a:rPr lang="tr-TR" dirty="0" err="1" smtClean="0">
                <a:latin typeface="Century" pitchFamily="18" charset="0"/>
              </a:rPr>
              <a:t>Mantineia</a:t>
            </a:r>
            <a:r>
              <a:rPr lang="tr-TR" dirty="0" smtClean="0">
                <a:latin typeface="Century" pitchFamily="18" charset="0"/>
              </a:rPr>
              <a:t> Savaşı’na kadar geçen zamanı anlatmıştır.</a:t>
            </a:r>
          </a:p>
          <a:p>
            <a:r>
              <a:rPr lang="tr-TR" dirty="0" smtClean="0">
                <a:latin typeface="Century" pitchFamily="18" charset="0"/>
              </a:rPr>
              <a:t>Eser yedi kitaptan oluşmaktadır.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8.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Ksenophon’un diğer eserleri Agesilaos, Kyrou Paideia, Hieron, Apomnemoneumata Sokratous, Apologia Sokratous, Symposion, Lakedaimonion Politeia, Oikonomikos, Peri Poron, Hipparkhikos, Peri Hippikes, Kynegetikos, Athenaion Politeia’dır.</a:t>
            </a:r>
          </a:p>
          <a:p>
            <a:r>
              <a:rPr lang="tr-TR" dirty="0" smtClean="0">
                <a:latin typeface="Century" pitchFamily="18" charset="0"/>
              </a:rPr>
              <a:t>Ksenophon’un dili sade, anlatımı akıcıdır. Üslubu açık ve sadedir.</a:t>
            </a:r>
          </a:p>
          <a:p>
            <a:r>
              <a:rPr lang="tr-TR" dirty="0" err="1" smtClean="0">
                <a:latin typeface="Century" pitchFamily="18" charset="0"/>
              </a:rPr>
              <a:t>Ksenophon’un</a:t>
            </a:r>
            <a:r>
              <a:rPr lang="tr-TR" dirty="0" smtClean="0">
                <a:latin typeface="Century" pitchFamily="18" charset="0"/>
              </a:rPr>
              <a:t>, etik değerlere önem veren, kendi dönemini yansıtan eserleri bir tarih hazinesidir.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379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TAR 345 GREK TARİH YAZARLARI VE ESERLERİ 8. HAFTA</vt:lpstr>
      <vt:lpstr>TAR 345 GREK TARİH YAZARLARI VE ESERLERİ 8. HAFTA</vt:lpstr>
      <vt:lpstr> TAR 345 GREK TARİH YAZARLARI VE ESERLERİ 8. HAFTA</vt:lpstr>
      <vt:lpstr>TAR 345 GREK TARİH YAZARLARI VE ESERLERİ 8. HAFTA</vt:lpstr>
      <vt:lpstr>TAR 345 GREK TARİH YAZARLARI VE ESERLERİ 8. HAFTA</vt:lpstr>
      <vt:lpstr>TAR 345 GREK TARİH YAZARLARI VE ESERLERİ 8. HAFTA</vt:lpstr>
      <vt:lpstr>TAR 345 GREK TARİH YAZARLARI VE ESERLERİ 8. HAFTA</vt:lpstr>
      <vt:lpstr>TAR 345 GREK TARİH YAZARLARI VE ESERLERİ 8. HAFTA</vt:lpstr>
      <vt:lpstr>TAR 345 GREK TARİH YAZARLARI VE ESERLERİ 8.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2019-05-31T12:15:08Z</dcterms:modified>
</cp:coreProperties>
</file>