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22" y="787649"/>
            <a:ext cx="9386188" cy="5812326"/>
          </a:xfrm>
        </p:spPr>
      </p:pic>
    </p:spTree>
    <p:extLst>
      <p:ext uri="{BB962C8B-B14F-4D97-AF65-F5344CB8AC3E}">
        <p14:creationId xmlns:p14="http://schemas.microsoft.com/office/powerpoint/2010/main" val="284628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 smtClean="0"/>
              <a:t>Falar no passado com planos para o futuro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2" y="1053547"/>
            <a:ext cx="10082448" cy="5030381"/>
          </a:xfrm>
        </p:spPr>
      </p:pic>
    </p:spTree>
    <p:extLst>
      <p:ext uri="{BB962C8B-B14F-4D97-AF65-F5344CB8AC3E}">
        <p14:creationId xmlns:p14="http://schemas.microsoft.com/office/powerpoint/2010/main" val="369993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 smtClean="0"/>
              <a:t>Falar no passado com planos para o futuro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8" y="1176798"/>
            <a:ext cx="10082448" cy="4657130"/>
          </a:xfrm>
        </p:spPr>
      </p:pic>
    </p:spTree>
    <p:extLst>
      <p:ext uri="{BB962C8B-B14F-4D97-AF65-F5344CB8AC3E}">
        <p14:creationId xmlns:p14="http://schemas.microsoft.com/office/powerpoint/2010/main" val="299171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indent="0">
              <a:buNone/>
            </a:pPr>
            <a:r>
              <a:rPr lang="pt-PT" b="1" dirty="0" smtClean="0"/>
              <a:t>	Unidade </a:t>
            </a:r>
            <a:r>
              <a:rPr lang="pt-PT" b="1" dirty="0" smtClean="0"/>
              <a:t>8</a:t>
            </a:r>
          </a:p>
          <a:p>
            <a:pPr marL="0" indent="0">
              <a:buNone/>
            </a:pPr>
            <a:endParaRPr lang="pt-PT" b="1" dirty="0"/>
          </a:p>
          <a:p>
            <a:pPr lvl="0"/>
            <a:r>
              <a:rPr lang="pt-PT" b="1" dirty="0"/>
              <a:t>'Já foste </a:t>
            </a:r>
            <a:r>
              <a:rPr lang="pt-PT" b="1" dirty="0" smtClean="0"/>
              <a:t>a uma tourada?'; </a:t>
            </a:r>
          </a:p>
          <a:p>
            <a:pPr marL="0" lvl="0" indent="0">
              <a:buNone/>
            </a:pPr>
            <a:r>
              <a:rPr lang="pt-PT" b="1" dirty="0" smtClean="0"/>
              <a:t>   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Falar de festas populares e de tradições; </a:t>
            </a:r>
            <a:endParaRPr lang="en-GB" dirty="0"/>
          </a:p>
          <a:p>
            <a:pPr lvl="0"/>
            <a:r>
              <a:rPr lang="pt-PT" b="1" dirty="0"/>
              <a:t>Falar sobre acontecimentos passados;</a:t>
            </a:r>
            <a:endParaRPr lang="en-GB" dirty="0"/>
          </a:p>
          <a:p>
            <a:pPr lvl="0"/>
            <a:r>
              <a:rPr lang="pt-PT" b="1" dirty="0"/>
              <a:t>Defender opiniões; </a:t>
            </a:r>
            <a:endParaRPr lang="en-GB" dirty="0"/>
          </a:p>
          <a:p>
            <a:pPr lvl="0"/>
            <a:r>
              <a:rPr lang="pt-PT" b="1" dirty="0"/>
              <a:t>Argumentar e desenvolver compreensão oral.</a:t>
            </a:r>
            <a:endParaRPr lang="en-GB" dirty="0"/>
          </a:p>
          <a:p>
            <a:pPr marL="0" indent="0">
              <a:buNone/>
            </a:pPr>
            <a:endParaRPr lang="pt-PT" b="1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061" y="2117693"/>
            <a:ext cx="3248546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06" y="177894"/>
            <a:ext cx="7846197" cy="6530724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116" y="385959"/>
            <a:ext cx="6295932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9" y="1048740"/>
            <a:ext cx="9448776" cy="5370167"/>
          </a:xfrm>
        </p:spPr>
      </p:pic>
    </p:spTree>
    <p:extLst>
      <p:ext uri="{BB962C8B-B14F-4D97-AF65-F5344CB8AC3E}">
        <p14:creationId xmlns:p14="http://schemas.microsoft.com/office/powerpoint/2010/main" val="26333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116" y="385959"/>
            <a:ext cx="6295932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68" y="1490399"/>
            <a:ext cx="10678427" cy="4149910"/>
          </a:xfrm>
        </p:spPr>
      </p:pic>
    </p:spTree>
    <p:extLst>
      <p:ext uri="{BB962C8B-B14F-4D97-AF65-F5344CB8AC3E}">
        <p14:creationId xmlns:p14="http://schemas.microsoft.com/office/powerpoint/2010/main" val="331109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116" y="385959"/>
            <a:ext cx="6295932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'Já foste a uma tourada</a:t>
            </a:r>
            <a:r>
              <a:rPr lang="pt-PT" b="1" dirty="0" smtClean="0"/>
              <a:t>?' </a:t>
            </a: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72" y="1048740"/>
            <a:ext cx="7869195" cy="5596504"/>
          </a:xfrm>
        </p:spPr>
      </p:pic>
    </p:spTree>
    <p:extLst>
      <p:ext uri="{BB962C8B-B14F-4D97-AF65-F5344CB8AC3E}">
        <p14:creationId xmlns:p14="http://schemas.microsoft.com/office/powerpoint/2010/main" val="427707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6430" y="111628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40" y="996219"/>
            <a:ext cx="7372179" cy="5861781"/>
          </a:xfrm>
        </p:spPr>
      </p:pic>
    </p:spTree>
    <p:extLst>
      <p:ext uri="{BB962C8B-B14F-4D97-AF65-F5344CB8AC3E}">
        <p14:creationId xmlns:p14="http://schemas.microsoft.com/office/powerpoint/2010/main" val="180736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38" y="785003"/>
            <a:ext cx="6197955" cy="6072997"/>
          </a:xfrm>
        </p:spPr>
      </p:pic>
    </p:spTree>
    <p:extLst>
      <p:ext uri="{BB962C8B-B14F-4D97-AF65-F5344CB8AC3E}">
        <p14:creationId xmlns:p14="http://schemas.microsoft.com/office/powerpoint/2010/main" val="290186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16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Falar sobre acontecimentos </a:t>
            </a:r>
            <a:r>
              <a:rPr lang="pt-PT" b="1" dirty="0" smtClean="0"/>
              <a:t>passados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43" y="751437"/>
            <a:ext cx="7846145" cy="5975288"/>
          </a:xfrm>
        </p:spPr>
      </p:pic>
    </p:spTree>
    <p:extLst>
      <p:ext uri="{BB962C8B-B14F-4D97-AF65-F5344CB8AC3E}">
        <p14:creationId xmlns:p14="http://schemas.microsoft.com/office/powerpoint/2010/main" val="3692040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130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'Já foste a uma tourada?'   </vt:lpstr>
      <vt:lpstr>'Já foste a uma tourada?'   </vt:lpstr>
      <vt:lpstr>'Já foste a uma tourada?'   </vt:lpstr>
      <vt:lpstr>'Já foste a uma tourada?'   </vt:lpstr>
      <vt:lpstr>Falar sobre acontecimentos passados </vt:lpstr>
      <vt:lpstr>Falar sobre acontecimentos passados </vt:lpstr>
      <vt:lpstr>Falar sobre acontecimentos passados </vt:lpstr>
      <vt:lpstr>Falar sobre acontecimentos passados </vt:lpstr>
      <vt:lpstr>Falar no passado com planos para o futuro </vt:lpstr>
      <vt:lpstr>Falar no passado com planos para o futuro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28</cp:revision>
  <dcterms:created xsi:type="dcterms:W3CDTF">2018-11-18T11:57:52Z</dcterms:created>
  <dcterms:modified xsi:type="dcterms:W3CDTF">2018-11-23T07:32:48Z</dcterms:modified>
</cp:coreProperties>
</file>