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66B1E3AE-5281-4BC2-B9DA-944E06555A45}"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4099713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6B1E3AE-5281-4BC2-B9DA-944E06555A45}"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17095236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6B1E3AE-5281-4BC2-B9DA-944E06555A45}"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110409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66B1E3AE-5281-4BC2-B9DA-944E06555A45}"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9978494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66B1E3AE-5281-4BC2-B9DA-944E06555A45}" type="datetimeFigureOut">
              <a:rPr lang="tr-TR" smtClean="0"/>
              <a:t>6.04.2020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22612453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66B1E3AE-5281-4BC2-B9DA-944E06555A45}"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1019191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6B1E3AE-5281-4BC2-B9DA-944E06555A45}" type="datetimeFigureOut">
              <a:rPr lang="tr-TR" smtClean="0"/>
              <a:t>6.04.2020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31680476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66B1E3AE-5281-4BC2-B9DA-944E06555A45}" type="datetimeFigureOut">
              <a:rPr lang="tr-TR" smtClean="0"/>
              <a:t>6.04.2020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981899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66B1E3AE-5281-4BC2-B9DA-944E06555A45}" type="datetimeFigureOut">
              <a:rPr lang="tr-TR" smtClean="0"/>
              <a:t>6.04.2020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2529323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6B1E3AE-5281-4BC2-B9DA-944E06555A45}"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5324635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6B1E3AE-5281-4BC2-B9DA-944E06555A45}" type="datetimeFigureOut">
              <a:rPr lang="tr-TR" smtClean="0"/>
              <a:t>6.04.2020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0EE040-6E24-4E6F-B521-C7977994541C}" type="slidenum">
              <a:rPr lang="tr-TR" smtClean="0"/>
              <a:t>‹#›</a:t>
            </a:fld>
            <a:endParaRPr lang="tr-TR"/>
          </a:p>
        </p:txBody>
      </p:sp>
    </p:spTree>
    <p:extLst>
      <p:ext uri="{BB962C8B-B14F-4D97-AF65-F5344CB8AC3E}">
        <p14:creationId xmlns:p14="http://schemas.microsoft.com/office/powerpoint/2010/main" val="824892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B1E3AE-5281-4BC2-B9DA-944E06555A45}" type="datetimeFigureOut">
              <a:rPr lang="tr-TR" smtClean="0"/>
              <a:t>6.04.2020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0EE040-6E24-4E6F-B521-C7977994541C}" type="slidenum">
              <a:rPr lang="tr-TR" smtClean="0"/>
              <a:t>‹#›</a:t>
            </a:fld>
            <a:endParaRPr lang="tr-TR"/>
          </a:p>
        </p:txBody>
      </p:sp>
    </p:spTree>
    <p:extLst>
      <p:ext uri="{BB962C8B-B14F-4D97-AF65-F5344CB8AC3E}">
        <p14:creationId xmlns:p14="http://schemas.microsoft.com/office/powerpoint/2010/main" val="2461241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a:t>6</a:t>
            </a:r>
            <a:r>
              <a:rPr lang="tr-TR" dirty="0" smtClean="0"/>
              <a:t>. </a:t>
            </a:r>
            <a:r>
              <a:rPr lang="tr-TR" dirty="0" smtClean="0"/>
              <a:t>Hafta</a:t>
            </a:r>
            <a:endParaRPr lang="tr-TR" dirty="0"/>
          </a:p>
        </p:txBody>
      </p:sp>
      <p:sp>
        <p:nvSpPr>
          <p:cNvPr id="3" name="Alt Başlık 2"/>
          <p:cNvSpPr>
            <a:spLocks noGrp="1"/>
          </p:cNvSpPr>
          <p:nvPr>
            <p:ph type="subTitle" idx="1"/>
          </p:nvPr>
        </p:nvSpPr>
        <p:spPr/>
        <p:txBody>
          <a:bodyPr/>
          <a:lstStyle/>
          <a:p>
            <a:r>
              <a:rPr lang="tr-TR" b="1" dirty="0" smtClean="0"/>
              <a:t>MAZHAR UL İSLAM</a:t>
            </a:r>
            <a:endParaRPr lang="tr-TR" dirty="0" smtClean="0"/>
          </a:p>
          <a:p>
            <a:endParaRPr lang="tr-TR" dirty="0"/>
          </a:p>
        </p:txBody>
      </p:sp>
    </p:spTree>
    <p:extLst>
      <p:ext uri="{BB962C8B-B14F-4D97-AF65-F5344CB8AC3E}">
        <p14:creationId xmlns:p14="http://schemas.microsoft.com/office/powerpoint/2010/main" val="2533901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pPr marL="0" indent="0">
              <a:buNone/>
            </a:pPr>
            <a:r>
              <a:rPr lang="tr-TR" dirty="0"/>
              <a:t> </a:t>
            </a:r>
          </a:p>
          <a:p>
            <a:r>
              <a:rPr lang="tr-TR" dirty="0" smtClean="0"/>
              <a:t>Pakistan</a:t>
            </a:r>
            <a:r>
              <a:rPr lang="tr-TR" dirty="0"/>
              <a:t>, kuruluşundan günümüze kadar geçen sürede cereyan eden siyasi çalkantıları, özellikle kuruluş aşamasında yaşanan, dünyanın başka hiçbir ülkesinde yaşanmasını arzu etmediğimiz toplumsal buhranları, kadim Hindistan medeniyetinin İslam ile taçlandırılmış yapısıyla şekillenmiş insanları ve Doğunun kendine has mistik maneviyatının her çeşidine sahip yaşam alanları ile, yazarların öykü yazarken malzeme bulmakta hiç de zorlanmadığı bir ülkedir</a:t>
            </a:r>
            <a:r>
              <a:rPr lang="tr-TR" dirty="0" smtClean="0"/>
              <a:t>.</a:t>
            </a:r>
          </a:p>
          <a:p>
            <a:r>
              <a:rPr lang="tr-TR" dirty="0" smtClean="0"/>
              <a:t> </a:t>
            </a:r>
            <a:r>
              <a:rPr lang="tr-TR" dirty="0"/>
              <a:t>Özellikle İngilizlerin sorunlu ve amatör bölünme planları kapsamında (14 Ağustos 1947) Hindistan’ın bölünmesi ve Pakistan’ın kurulması döneminde gerçekleşen toplumsal kaoslar, Urdu edebiyat yazarlarının eserlerini oluştururken kullanmış olduğu temaların temelini oluşturur. </a:t>
            </a:r>
            <a:endParaRPr lang="tr-TR" dirty="0" smtClean="0"/>
          </a:p>
          <a:p>
            <a:r>
              <a:rPr lang="tr-TR" dirty="0" smtClean="0"/>
              <a:t>Urdu </a:t>
            </a:r>
            <a:r>
              <a:rPr lang="tr-TR" dirty="0"/>
              <a:t>nesrinin kuramsal alt yapısı olan ve yazarlara belirli temalar ve yapılar çerçevesinde üretim şansı veren son ana edebiyat akımı olarak değerlendirdiğimiz İlerici Edebiyat </a:t>
            </a:r>
            <a:r>
              <a:rPr lang="tr-TR" dirty="0" err="1"/>
              <a:t>Akımı’nın</a:t>
            </a:r>
            <a:r>
              <a:rPr lang="tr-TR" dirty="0"/>
              <a:t> toplumsal gerçekçiliği gözeten bir biçemle eser oluşturma ilkesinin kullanımına devam edildiğini gözlemlediğimiz bu dönemde, iki ülkedeki Hindu, Sih ve Müslümanların mübadelesi sırasında yaşanan sosyolojik vakalar yazarların eserlerine aynen yansımıştır. </a:t>
            </a:r>
            <a:endParaRPr lang="tr-TR" dirty="0" smtClean="0"/>
          </a:p>
        </p:txBody>
      </p:sp>
    </p:spTree>
    <p:extLst>
      <p:ext uri="{BB962C8B-B14F-4D97-AF65-F5344CB8AC3E}">
        <p14:creationId xmlns:p14="http://schemas.microsoft.com/office/powerpoint/2010/main" val="2271940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Urdu nesri bu yıllardan itibaren,  edebiyat yazarlarının özgün üsluplarıyla tarzını ve kalitesini şekillendirmeye başlamış, yazarların herhangi bir akımın gereği olmayan, kendi hayal dünyaları veya gözlemleri vasıtasıyla oluşturdukları metinler Urdu nesrinin temel yapısını oluşturmuştur.</a:t>
            </a:r>
          </a:p>
          <a:p>
            <a:r>
              <a:rPr lang="tr-TR" dirty="0" smtClean="0"/>
              <a:t> Urdu nesrinin en güçlü kollarından biri olarak varsaydığımız Urdu kısa öyküsü de işte bu temel gelişmeler ile birlikte konumunu ve yönünü belirlemiş, </a:t>
            </a:r>
            <a:r>
              <a:rPr lang="tr-TR" dirty="0" err="1" smtClean="0"/>
              <a:t>postmodern</a:t>
            </a:r>
            <a:r>
              <a:rPr lang="tr-TR" dirty="0" smtClean="0"/>
              <a:t> dönem yazarları olarak nitelediğimiz Urdu öykü yazarlarının olağanüstü çabası ile kısa sürede dünya genelinde oldukça popüler ve etkili bir edebi tür olarak kendine yer almaya başlamıştır.</a:t>
            </a:r>
          </a:p>
          <a:p>
            <a:endParaRPr lang="tr-TR" dirty="0"/>
          </a:p>
        </p:txBody>
      </p:sp>
    </p:spTree>
    <p:extLst>
      <p:ext uri="{BB962C8B-B14F-4D97-AF65-F5344CB8AC3E}">
        <p14:creationId xmlns:p14="http://schemas.microsoft.com/office/powerpoint/2010/main" val="1891487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332656"/>
            <a:ext cx="8229600" cy="1143000"/>
          </a:xfrm>
        </p:spPr>
        <p:txBody>
          <a:bodyPr/>
          <a:lstStyle/>
          <a:p>
            <a:endParaRPr lang="tr-TR"/>
          </a:p>
        </p:txBody>
      </p:sp>
      <p:sp>
        <p:nvSpPr>
          <p:cNvPr id="3" name="İçerik Yer Tutucusu 2"/>
          <p:cNvSpPr>
            <a:spLocks noGrp="1"/>
          </p:cNvSpPr>
          <p:nvPr>
            <p:ph idx="1"/>
          </p:nvPr>
        </p:nvSpPr>
        <p:spPr/>
        <p:txBody>
          <a:bodyPr>
            <a:normAutofit fontScale="77500" lnSpcReduction="20000"/>
          </a:bodyPr>
          <a:lstStyle/>
          <a:p>
            <a:r>
              <a:rPr lang="tr-TR" dirty="0" err="1"/>
              <a:t>Postmodern</a:t>
            </a:r>
            <a:r>
              <a:rPr lang="tr-TR" dirty="0"/>
              <a:t> Urdu edebiyatının en önemli yazarlarından olarak kabul edilen Mazhar-</a:t>
            </a:r>
            <a:r>
              <a:rPr lang="tr-TR" dirty="0" err="1"/>
              <a:t>ul</a:t>
            </a:r>
            <a:r>
              <a:rPr lang="tr-TR" dirty="0"/>
              <a:t> İslam, çok yönlülüğüyle tanınan bir yazardır. Romanları, öyküleri, makaleleri, eleştirileri ve şiirleriyle geniş bir okuyucu kitlesine hitap eden yazar,  üslup anlamında da bu çok yönlülüğü bünyesinde taşımaktadır. </a:t>
            </a:r>
            <a:endParaRPr lang="tr-TR" dirty="0" smtClean="0"/>
          </a:p>
          <a:p>
            <a:r>
              <a:rPr lang="tr-TR" dirty="0" smtClean="0"/>
              <a:t>Mazhar-</a:t>
            </a:r>
            <a:r>
              <a:rPr lang="tr-TR" dirty="0" err="1" smtClean="0"/>
              <a:t>ul</a:t>
            </a:r>
            <a:r>
              <a:rPr lang="tr-TR" dirty="0" smtClean="0"/>
              <a:t> </a:t>
            </a:r>
            <a:r>
              <a:rPr lang="tr-TR" dirty="0"/>
              <a:t>İslam öykülerinin bir bölümünde toplumsal gerçekçi edebi üslubun en temel örneklerini sunarken, diğer taraftan öykülerinde sıklıkla yer verdiği aşk, sevgi, özlem, acı, mutluluk, hüzün gibi kavramlar dolayısıyla romantik anlayışa da yakın bir konumda olmuştur. </a:t>
            </a:r>
            <a:endParaRPr lang="tr-TR" dirty="0" smtClean="0"/>
          </a:p>
          <a:p>
            <a:r>
              <a:rPr lang="tr-TR" dirty="0" smtClean="0"/>
              <a:t>Onun </a:t>
            </a:r>
            <a:r>
              <a:rPr lang="tr-TR" dirty="0"/>
              <a:t>öykü ve romanlarında realizm, romantizm, rasyonalizm ve sembolizm iç içe geçmiş ancak asla birbirine karışmamış haldedir.</a:t>
            </a:r>
          </a:p>
        </p:txBody>
      </p:sp>
    </p:spTree>
    <p:extLst>
      <p:ext uri="{BB962C8B-B14F-4D97-AF65-F5344CB8AC3E}">
        <p14:creationId xmlns:p14="http://schemas.microsoft.com/office/powerpoint/2010/main" val="40826657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Mahzar-</a:t>
            </a:r>
            <a:r>
              <a:rPr lang="tr-TR" dirty="0" err="1"/>
              <a:t>ul</a:t>
            </a:r>
            <a:r>
              <a:rPr lang="tr-TR" dirty="0"/>
              <a:t> İslam eserlerinde toplumsal gözlemler veya hayal gücü ile oluşturduğu temaların yanı sıra, kişisel deneyimlerinden yarattığı konulara da yer vermiştir. </a:t>
            </a:r>
            <a:endParaRPr lang="tr-TR" dirty="0" smtClean="0"/>
          </a:p>
          <a:p>
            <a:r>
              <a:rPr lang="tr-TR" dirty="0" smtClean="0"/>
              <a:t>Yazar </a:t>
            </a:r>
            <a:r>
              <a:rPr lang="tr-TR" dirty="0"/>
              <a:t>eserlerinde Pakistan’ın şehir ve köy hayatından gerçekçi ipuçları sunmuş, bu eserlerdeki karakterler onun yazınında gerçek hayatın bir yansıması şeklinde kendilerine yer bulmuştur. </a:t>
            </a:r>
          </a:p>
          <a:p>
            <a:endParaRPr lang="tr-TR" dirty="0"/>
          </a:p>
        </p:txBody>
      </p:sp>
    </p:spTree>
    <p:extLst>
      <p:ext uri="{BB962C8B-B14F-4D97-AF65-F5344CB8AC3E}">
        <p14:creationId xmlns:p14="http://schemas.microsoft.com/office/powerpoint/2010/main" val="3256940309"/>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248</Words>
  <Application>Microsoft Office PowerPoint</Application>
  <PresentationFormat>Ekran Gösterisi (4:3)</PresentationFormat>
  <Paragraphs>13</Paragraphs>
  <Slides>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5</vt:i4>
      </vt:variant>
    </vt:vector>
  </HeadingPairs>
  <TitlesOfParts>
    <vt:vector size="8" baseType="lpstr">
      <vt:lpstr>Arial</vt:lpstr>
      <vt:lpstr>Calibri</vt:lpstr>
      <vt:lpstr>Ofis Teması</vt:lpstr>
      <vt:lpstr>6. Hafta</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4. Hafta</dc:title>
  <dc:creator>Davut</dc:creator>
  <cp:lastModifiedBy>USER</cp:lastModifiedBy>
  <cp:revision>3</cp:revision>
  <dcterms:created xsi:type="dcterms:W3CDTF">2020-03-20T10:00:40Z</dcterms:created>
  <dcterms:modified xsi:type="dcterms:W3CDTF">2020-04-06T13:55:08Z</dcterms:modified>
</cp:coreProperties>
</file>