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1616927"/>
            <a:ext cx="9393320" cy="1726802"/>
          </a:xfrm>
        </p:spPr>
        <p:txBody>
          <a:bodyPr>
            <a:noAutofit/>
          </a:bodyPr>
          <a:lstStyle/>
          <a:p>
            <a:r>
              <a:rPr lang="en-US" sz="6000" dirty="0"/>
              <a:t>JEM456</a:t>
            </a:r>
            <a:r>
              <a:rPr lang="tr-TR" sz="6000" dirty="0"/>
              <a:t> </a:t>
            </a:r>
            <a:r>
              <a:rPr lang="en-US" sz="6000" dirty="0"/>
              <a:t>FOTOJEOLOJİ VE </a:t>
            </a:r>
            <a:r>
              <a:rPr lang="tr-TR" sz="6000" dirty="0"/>
              <a:t>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9921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7</a:t>
            </a:r>
            <a:r>
              <a:rPr lang="tr-TR" sz="3200" dirty="0"/>
              <a:t>. </a:t>
            </a:r>
            <a:r>
              <a:rPr lang="tr-TR" sz="3200" dirty="0" smtClean="0"/>
              <a:t>JEOREFERANSLANDIRMA</a:t>
            </a:r>
            <a:r>
              <a:rPr lang="en-US" sz="3200" dirty="0" smtClean="0"/>
              <a:t> </a:t>
            </a:r>
            <a:r>
              <a:rPr lang="tr-TR" sz="3200" dirty="0" smtClean="0"/>
              <a:t>(</a:t>
            </a:r>
            <a:r>
              <a:rPr lang="tr-TR" sz="3200" i="1" dirty="0" smtClean="0"/>
              <a:t>GEOREFERENCING</a:t>
            </a:r>
            <a:r>
              <a:rPr lang="tr-TR" sz="3200" dirty="0"/>
              <a:t>)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378" y="369332"/>
            <a:ext cx="11520000" cy="648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“From Map Canvas”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515908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480" y="535435"/>
            <a:ext cx="10880001" cy="61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5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098"/>
            <a:ext cx="6080001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14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2825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95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731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54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422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137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077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97659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14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567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“From Map Canvas”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422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70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“From Map Canvas”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146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15343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56586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879</TotalTime>
  <Words>41</Words>
  <Application>Microsoft Office PowerPoint</Application>
  <PresentationFormat>Geniş ekran</PresentationFormat>
  <Paragraphs>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Gill Sans MT</vt:lpstr>
      <vt:lpstr>Tekton Pro</vt:lpstr>
      <vt:lpstr>Gallery</vt:lpstr>
      <vt:lpstr>JEM456 FOTOJEOLOJİ VE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165</cp:revision>
  <dcterms:created xsi:type="dcterms:W3CDTF">2020-10-16T08:01:35Z</dcterms:created>
  <dcterms:modified xsi:type="dcterms:W3CDTF">2021-04-02T10:11:51Z</dcterms:modified>
</cp:coreProperties>
</file>