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4"/>
    <p:restoredTop sz="94963"/>
  </p:normalViewPr>
  <p:slideViewPr>
    <p:cSldViewPr snapToGrid="0" snapToObjects="1">
      <p:cViewPr varScale="1">
        <p:scale>
          <a:sx n="86" d="100"/>
          <a:sy n="86" d="100"/>
        </p:scale>
        <p:origin x="11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A46D-425C-9440-819A-9898F49B3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1533" y="1616927"/>
            <a:ext cx="9393320" cy="1726802"/>
          </a:xfrm>
        </p:spPr>
        <p:txBody>
          <a:bodyPr>
            <a:noAutofit/>
          </a:bodyPr>
          <a:lstStyle/>
          <a:p>
            <a:r>
              <a:rPr lang="en-US" sz="6000" dirty="0"/>
              <a:t>JEM456</a:t>
            </a:r>
            <a:r>
              <a:rPr lang="tr-TR" sz="6000" dirty="0"/>
              <a:t> </a:t>
            </a:r>
            <a:r>
              <a:rPr lang="en-US" sz="6000" dirty="0"/>
              <a:t>FOTOJEOLOJİ VE </a:t>
            </a:r>
            <a:r>
              <a:rPr lang="tr-TR" sz="6000" dirty="0"/>
              <a:t>UZAKTAN ALGILAMA</a:t>
            </a:r>
            <a:endParaRPr lang="x-none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D0848-20F3-2844-9AEA-6B61439B0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1533" y="5132439"/>
            <a:ext cx="3423423" cy="584774"/>
          </a:xfrm>
        </p:spPr>
        <p:txBody>
          <a:bodyPr>
            <a:normAutofit/>
          </a:bodyPr>
          <a:lstStyle/>
          <a:p>
            <a:r>
              <a:rPr lang="tr-TR" dirty="0"/>
              <a:t>DOÇ. DR. SİNAN AKISKA</a:t>
            </a:r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CCAE7-9595-2247-8A43-1DC2EFFDA64C}"/>
              </a:ext>
            </a:extLst>
          </p:cNvPr>
          <p:cNvSpPr txBox="1"/>
          <p:nvPr/>
        </p:nvSpPr>
        <p:spPr>
          <a:xfrm>
            <a:off x="1618981" y="3864077"/>
            <a:ext cx="9921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7</a:t>
            </a:r>
            <a:r>
              <a:rPr lang="tr-TR" sz="3200" dirty="0"/>
              <a:t>. </a:t>
            </a:r>
            <a:r>
              <a:rPr lang="tr-TR" sz="3200" dirty="0" smtClean="0"/>
              <a:t>JEOREFERANSLANDIRMA</a:t>
            </a:r>
            <a:r>
              <a:rPr lang="en-US" sz="3200" dirty="0" smtClean="0"/>
              <a:t> </a:t>
            </a:r>
            <a:r>
              <a:rPr lang="tr-TR" sz="3200" dirty="0" smtClean="0"/>
              <a:t>(</a:t>
            </a:r>
            <a:r>
              <a:rPr lang="tr-TR" sz="3200" i="1" dirty="0" smtClean="0"/>
              <a:t>GEOREFERENCING</a:t>
            </a:r>
            <a:r>
              <a:rPr lang="tr-TR" sz="3200" dirty="0"/>
              <a:t>)</a:t>
            </a:r>
          </a:p>
          <a:p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43676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1"/>
    </mc:Choice>
    <mc:Fallback xmlns="">
      <p:transition spd="slow" advTm="5611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78" y="369332"/>
            <a:ext cx="11520000" cy="6480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074459" y="0"/>
            <a:ext cx="3736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“From Map Canvas” </a:t>
            </a:r>
            <a:r>
              <a:rPr lang="en-US" dirty="0" err="1">
                <a:latin typeface="Tekton Pro" panose="020F0603020208020904" pitchFamily="34" charset="-94"/>
              </a:rPr>
              <a:t>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Koordinat</a:t>
            </a:r>
            <a:r>
              <a:rPr lang="en-US" dirty="0">
                <a:latin typeface="Tekton Pro" panose="020F0603020208020904" pitchFamily="34" charset="-94"/>
              </a:rPr>
              <a:t> Alma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515908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80" y="535435"/>
            <a:ext cx="10880001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53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098"/>
            <a:ext cx="6080001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14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2825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95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7318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438000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54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4226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37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0778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397659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14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567"/>
            <a:ext cx="6080000" cy="3420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074459" y="0"/>
            <a:ext cx="3736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“From Map Canvas” </a:t>
            </a:r>
            <a:r>
              <a:rPr lang="en-US" dirty="0" err="1">
                <a:latin typeface="Tekton Pro" panose="020F0603020208020904" pitchFamily="34" charset="-94"/>
              </a:rPr>
              <a:t>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Koordinat</a:t>
            </a:r>
            <a:r>
              <a:rPr lang="en-US" dirty="0">
                <a:latin typeface="Tekton Pro" panose="020F0603020208020904" pitchFamily="34" charset="-94"/>
              </a:rPr>
              <a:t> Alma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42237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70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4074459" y="0"/>
            <a:ext cx="3736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“From Map Canvas” </a:t>
            </a:r>
            <a:r>
              <a:rPr lang="en-US" dirty="0" err="1">
                <a:latin typeface="Tekton Pro" panose="020F0603020208020904" pitchFamily="34" charset="-94"/>
              </a:rPr>
              <a:t>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Koordinat</a:t>
            </a:r>
            <a:r>
              <a:rPr lang="en-US" dirty="0">
                <a:latin typeface="Tekton Pro" panose="020F0603020208020904" pitchFamily="34" charset="-94"/>
              </a:rPr>
              <a:t> Alma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1460"/>
            <a:ext cx="6080000" cy="342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315343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65865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879</TotalTime>
  <Words>41</Words>
  <Application>Microsoft Office PowerPoint</Application>
  <PresentationFormat>Geniş ekran</PresentationFormat>
  <Paragraphs>6</Paragraphs>
  <Slides>10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</vt:i4>
      </vt:variant>
    </vt:vector>
  </HeadingPairs>
  <TitlesOfParts>
    <vt:vector size="14" baseType="lpstr">
      <vt:lpstr>Arial</vt:lpstr>
      <vt:lpstr>Gill Sans MT</vt:lpstr>
      <vt:lpstr>Tekton Pro</vt:lpstr>
      <vt:lpstr>Gallery</vt:lpstr>
      <vt:lpstr>JEM456 FOTOJEOLOJİ VE UZAKTAN ALGILAMA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GEO315  JEOLOJİDE UZAKTAN ALGILAMA</dc:title>
  <dc:creator>Sinan.Akiska</dc:creator>
  <cp:lastModifiedBy>Sinan AKISKA</cp:lastModifiedBy>
  <cp:revision>165</cp:revision>
  <dcterms:created xsi:type="dcterms:W3CDTF">2020-10-16T08:01:35Z</dcterms:created>
  <dcterms:modified xsi:type="dcterms:W3CDTF">2021-04-02T10:11:51Z</dcterms:modified>
</cp:coreProperties>
</file>