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2" r:id="rId3"/>
    <p:sldId id="261" r:id="rId4"/>
    <p:sldId id="268" r:id="rId5"/>
    <p:sldId id="266" r:id="rId6"/>
    <p:sldId id="256" r:id="rId7"/>
    <p:sldId id="257" r:id="rId8"/>
    <p:sldId id="258" r:id="rId9"/>
    <p:sldId id="259" r:id="rId10"/>
    <p:sldId id="267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1"/>
    <p:restoredTop sz="94646"/>
  </p:normalViewPr>
  <p:slideViewPr>
    <p:cSldViewPr snapToGrid="0" snapToObjects="1">
      <p:cViewPr varScale="1">
        <p:scale>
          <a:sx n="115" d="100"/>
          <a:sy n="115" d="100"/>
        </p:scale>
        <p:origin x="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39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226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51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77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30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83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10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15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617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19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04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61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EF8C79-EE35-2B4C-B907-15A0A4FB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Lucida Console" panose="020B0609040504020204" pitchFamily="49" charset="0"/>
                <a:ea typeface="Baskerville" panose="02020502070401020303" pitchFamily="18" charset="0"/>
              </a:rPr>
              <a:t>KENTSEL TASARIM PROJELERİ_II</a:t>
            </a:r>
          </a:p>
        </p:txBody>
      </p:sp>
    </p:spTree>
    <p:extLst>
      <p:ext uri="{BB962C8B-B14F-4D97-AF65-F5344CB8AC3E}">
        <p14:creationId xmlns:p14="http://schemas.microsoft.com/office/powerpoint/2010/main" val="68076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D8D13A46-1BAA-F646-A919-C1394E128F36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 err="1">
                <a:latin typeface="Lucida Console" panose="020B0609040504020204" pitchFamily="49" charset="0"/>
                <a:ea typeface="Baskerville" panose="02020502070401020303" pitchFamily="18" charset="0"/>
              </a:rPr>
              <a:t>Bozburun</a:t>
            </a:r>
            <a:endParaRPr lang="tr-TR" sz="2400" dirty="0">
              <a:latin typeface="Lucida Console" panose="020B0609040504020204" pitchFamily="49" charset="0"/>
              <a:ea typeface="Baskerville" panose="02020502070401020303" pitchFamily="18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4A71C31-1F6C-1845-BDA0-53B22E270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649737" cy="627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6DBB78C3-5BDB-944F-BE75-F13DA1D75A46}"/>
              </a:ext>
            </a:extLst>
          </p:cNvPr>
          <p:cNvSpPr txBox="1">
            <a:spLocks/>
          </p:cNvSpPr>
          <p:nvPr/>
        </p:nvSpPr>
        <p:spPr>
          <a:xfrm>
            <a:off x="-50800" y="6325534"/>
            <a:ext cx="914400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000" dirty="0" err="1">
                <a:latin typeface="Lucida Console" panose="020B0609040504020204" pitchFamily="49" charset="0"/>
                <a:ea typeface="Baskerville" panose="02020502070401020303" pitchFamily="18" charset="0"/>
              </a:rPr>
              <a:t>Teknokent</a:t>
            </a:r>
            <a:endParaRPr lang="tr-TR" sz="2000" dirty="0">
              <a:latin typeface="Lucida Console" panose="020B0609040504020204" pitchFamily="49" charset="0"/>
              <a:ea typeface="Baskerville" panose="02020502070401020303" pitchFamily="18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6FCAAE8C-38A7-F44A-B5F2-DC394D0A4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7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3725C5C-B757-8747-8F8B-CDBF595DE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03146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E6D48716-2290-5A49-9AC9-9666F30A5B5F}"/>
              </a:ext>
            </a:extLst>
          </p:cNvPr>
          <p:cNvSpPr txBox="1">
            <a:spLocks/>
          </p:cNvSpPr>
          <p:nvPr/>
        </p:nvSpPr>
        <p:spPr>
          <a:xfrm>
            <a:off x="-50800" y="6325534"/>
            <a:ext cx="914400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000" dirty="0" err="1">
                <a:latin typeface="Lucida Console" panose="020B0609040504020204" pitchFamily="49" charset="0"/>
                <a:ea typeface="Baskerville" panose="02020502070401020303" pitchFamily="18" charset="0"/>
              </a:rPr>
              <a:t>Teknokent</a:t>
            </a:r>
            <a:endParaRPr lang="tr-TR" sz="2000" dirty="0">
              <a:latin typeface="Lucida Console" panose="020B0609040504020204" pitchFamily="49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AE3159DA-C999-4A4A-B36E-9DFB8BF85499}"/>
              </a:ext>
            </a:extLst>
          </p:cNvPr>
          <p:cNvSpPr txBox="1">
            <a:spLocks/>
          </p:cNvSpPr>
          <p:nvPr/>
        </p:nvSpPr>
        <p:spPr>
          <a:xfrm>
            <a:off x="-50800" y="6325534"/>
            <a:ext cx="914400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000" dirty="0">
                <a:latin typeface="Lucida Console" panose="020B0609040504020204" pitchFamily="49" charset="0"/>
                <a:ea typeface="Baskerville" panose="02020502070401020303" pitchFamily="18" charset="0"/>
              </a:rPr>
              <a:t>Gölyaka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7F99C16-7E07-D343-8297-D00C9845C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315200" cy="62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4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EA301CDC-992F-664A-9C25-050288890661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Gölyaka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3E652DE-F782-E144-9EEA-2E882E160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06428" cy="597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3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388EAD34-F2B5-044B-9CA1-168C4FA33260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KKTC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74E03882-7015-CF4A-97E7-44E2181F3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8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EE4A62AD-68D3-8A42-829F-F3B5FC6D7C79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KKTC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7988177E-9524-0B4C-9E19-CF0885734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642195" cy="619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6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93B303DA-047B-8E44-9841-2776FD474D97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KKTC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72402237-9F12-664F-A0C3-DB3142468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5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5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8154FD5-11E1-B54A-8F2E-B270859B7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7069873" cy="6138861"/>
          </a:xfrm>
          <a:prstGeom prst="rect">
            <a:avLst/>
          </a:prstGeom>
        </p:spPr>
      </p:pic>
      <p:sp>
        <p:nvSpPr>
          <p:cNvPr id="4" name="Unvan 1">
            <a:extLst>
              <a:ext uri="{FF2B5EF4-FFF2-40B4-BE49-F238E27FC236}">
                <a16:creationId xmlns:a16="http://schemas.microsoft.com/office/drawing/2014/main" id="{B57BE910-1C55-6342-8A18-5F40C2E4994D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 err="1">
                <a:latin typeface="Lucida Console" panose="020B0609040504020204" pitchFamily="49" charset="0"/>
                <a:ea typeface="Baskerville" panose="02020502070401020303" pitchFamily="18" charset="0"/>
              </a:rPr>
              <a:t>Bozburun</a:t>
            </a:r>
            <a:endParaRPr lang="tr-TR" sz="2400" dirty="0">
              <a:latin typeface="Lucida Console" panose="020B0609040504020204" pitchFamily="49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16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14</Words>
  <Application>Microsoft Macintosh PowerPoint</Application>
  <PresentationFormat>Ekran Gösterisi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Arial</vt:lpstr>
      <vt:lpstr>Baskerville</vt:lpstr>
      <vt:lpstr>Calibri</vt:lpstr>
      <vt:lpstr>Calibri Light</vt:lpstr>
      <vt:lpstr>Lucida Console</vt:lpstr>
      <vt:lpstr>Office Teması</vt:lpstr>
      <vt:lpstr>KENTSEL TASARIM PROJELERİ_II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29</cp:revision>
  <dcterms:created xsi:type="dcterms:W3CDTF">2020-06-25T17:31:50Z</dcterms:created>
  <dcterms:modified xsi:type="dcterms:W3CDTF">2020-06-26T13:50:43Z</dcterms:modified>
</cp:coreProperties>
</file>