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65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3DD185-A68E-4277-9B70-89C4FA191F1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C1C37DB-217D-4387-87A6-941F1CF29446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Akademik başarısızlık</a:t>
          </a:r>
          <a:endParaRPr lang="tr-TR" dirty="0"/>
        </a:p>
      </dgm:t>
    </dgm:pt>
    <dgm:pt modelId="{94BE4819-EFA8-479B-8BF4-13DA6031BA94}" type="parTrans" cxnId="{F8A3B6A3-6AB2-4064-A001-5F0CAD9942FF}">
      <dgm:prSet/>
      <dgm:spPr/>
      <dgm:t>
        <a:bodyPr/>
        <a:lstStyle/>
        <a:p>
          <a:endParaRPr lang="tr-TR"/>
        </a:p>
      </dgm:t>
    </dgm:pt>
    <dgm:pt modelId="{977A516D-1A45-4A54-85CB-6B41572295E7}" type="sibTrans" cxnId="{F8A3B6A3-6AB2-4064-A001-5F0CAD9942FF}">
      <dgm:prSet/>
      <dgm:spPr/>
      <dgm:t>
        <a:bodyPr/>
        <a:lstStyle/>
        <a:p>
          <a:endParaRPr lang="tr-TR"/>
        </a:p>
      </dgm:t>
    </dgm:pt>
    <dgm:pt modelId="{1B7EF57E-AD16-49DC-A038-3B44AA054365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İlişkilerde sorunlar</a:t>
          </a:r>
          <a:endParaRPr lang="tr-TR" dirty="0"/>
        </a:p>
      </dgm:t>
    </dgm:pt>
    <dgm:pt modelId="{8FBD6142-62B5-4A23-B554-940414C4B83E}" type="parTrans" cxnId="{5C44B2DE-A1BC-4519-8909-45E43EAD9699}">
      <dgm:prSet/>
      <dgm:spPr/>
      <dgm:t>
        <a:bodyPr/>
        <a:lstStyle/>
        <a:p>
          <a:endParaRPr lang="tr-TR"/>
        </a:p>
      </dgm:t>
    </dgm:pt>
    <dgm:pt modelId="{5B2BEFF9-42EF-45D5-A033-99022924AAA2}" type="sibTrans" cxnId="{5C44B2DE-A1BC-4519-8909-45E43EAD9699}">
      <dgm:prSet/>
      <dgm:spPr/>
      <dgm:t>
        <a:bodyPr/>
        <a:lstStyle/>
        <a:p>
          <a:endParaRPr lang="tr-TR"/>
        </a:p>
      </dgm:t>
    </dgm:pt>
    <dgm:pt modelId="{11B36E1D-7A88-47AD-BD02-C792E4CFC235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Yasal sorunlar</a:t>
          </a:r>
          <a:endParaRPr lang="tr-TR" dirty="0"/>
        </a:p>
      </dgm:t>
    </dgm:pt>
    <dgm:pt modelId="{3DF74FB0-362B-4D43-8AB4-E5756DF9A93C}" type="parTrans" cxnId="{72D7AB17-97D6-4156-9DAC-D0CAF0D31BEE}">
      <dgm:prSet/>
      <dgm:spPr/>
      <dgm:t>
        <a:bodyPr/>
        <a:lstStyle/>
        <a:p>
          <a:endParaRPr lang="tr-TR"/>
        </a:p>
      </dgm:t>
    </dgm:pt>
    <dgm:pt modelId="{2B45E230-40D8-407A-8B03-A290CEF4B0C9}" type="sibTrans" cxnId="{72D7AB17-97D6-4156-9DAC-D0CAF0D31BEE}">
      <dgm:prSet/>
      <dgm:spPr/>
      <dgm:t>
        <a:bodyPr/>
        <a:lstStyle/>
        <a:p>
          <a:endParaRPr lang="tr-TR"/>
        </a:p>
      </dgm:t>
    </dgm:pt>
    <dgm:pt modelId="{793E923B-CEE1-4A2E-BA6C-21A872F25FC6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Sigara ve alkol kullanımı bozuklukları</a:t>
          </a:r>
          <a:endParaRPr lang="tr-TR" dirty="0"/>
        </a:p>
      </dgm:t>
    </dgm:pt>
    <dgm:pt modelId="{11E9617B-75E9-4EE0-B2F7-B3AD4C9CFDE3}" type="parTrans" cxnId="{FC8E336A-8F04-4382-81B9-C0140A4E0B80}">
      <dgm:prSet/>
      <dgm:spPr/>
      <dgm:t>
        <a:bodyPr/>
        <a:lstStyle/>
        <a:p>
          <a:endParaRPr lang="tr-TR"/>
        </a:p>
      </dgm:t>
    </dgm:pt>
    <dgm:pt modelId="{51C51014-9217-4131-88AF-3F891CFC491C}" type="sibTrans" cxnId="{FC8E336A-8F04-4382-81B9-C0140A4E0B80}">
      <dgm:prSet/>
      <dgm:spPr/>
      <dgm:t>
        <a:bodyPr/>
        <a:lstStyle/>
        <a:p>
          <a:endParaRPr lang="tr-TR"/>
        </a:p>
      </dgm:t>
    </dgm:pt>
    <dgm:pt modelId="{59D7084A-2C9B-47C9-B2CB-845FB359FD17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Yaralanmalar/</a:t>
          </a:r>
        </a:p>
        <a:p>
          <a:r>
            <a:rPr lang="tr-TR" dirty="0" smtClean="0"/>
            <a:t>kazalar</a:t>
          </a:r>
          <a:endParaRPr lang="tr-TR" dirty="0"/>
        </a:p>
      </dgm:t>
    </dgm:pt>
    <dgm:pt modelId="{F384F666-CC7E-417D-BE1C-DD465D14F801}" type="parTrans" cxnId="{75020F9A-B6A4-4A31-8A90-64508B253DCA}">
      <dgm:prSet/>
      <dgm:spPr/>
      <dgm:t>
        <a:bodyPr/>
        <a:lstStyle/>
        <a:p>
          <a:endParaRPr lang="tr-TR"/>
        </a:p>
      </dgm:t>
    </dgm:pt>
    <dgm:pt modelId="{573FB15F-E9EE-428F-8BE2-896854912854}" type="sibTrans" cxnId="{75020F9A-B6A4-4A31-8A90-64508B253DCA}">
      <dgm:prSet/>
      <dgm:spPr/>
      <dgm:t>
        <a:bodyPr/>
        <a:lstStyle/>
        <a:p>
          <a:endParaRPr lang="tr-TR"/>
        </a:p>
      </dgm:t>
    </dgm:pt>
    <dgm:pt modelId="{78700156-18BB-4932-9D92-ECDEC6C9C1E4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İş edinme problemleri</a:t>
          </a:r>
          <a:endParaRPr lang="tr-TR" dirty="0"/>
        </a:p>
      </dgm:t>
    </dgm:pt>
    <dgm:pt modelId="{AC20CAC8-35FF-4821-91DB-CBDD3CAAE368}" type="parTrans" cxnId="{7E0B2937-F307-4043-913E-753774AB39D8}">
      <dgm:prSet/>
      <dgm:spPr/>
      <dgm:t>
        <a:bodyPr/>
        <a:lstStyle/>
        <a:p>
          <a:endParaRPr lang="tr-TR"/>
        </a:p>
      </dgm:t>
    </dgm:pt>
    <dgm:pt modelId="{DD41F8D5-383F-489A-A812-EA3F41F28DB9}" type="sibTrans" cxnId="{7E0B2937-F307-4043-913E-753774AB39D8}">
      <dgm:prSet/>
      <dgm:spPr/>
      <dgm:t>
        <a:bodyPr/>
        <a:lstStyle/>
        <a:p>
          <a:endParaRPr lang="tr-TR"/>
        </a:p>
      </dgm:t>
    </dgm:pt>
    <dgm:pt modelId="{59B68B0C-7BF0-4B17-BD6E-A3B60FE49422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Maddi sorunlar</a:t>
          </a:r>
          <a:endParaRPr lang="tr-TR" dirty="0"/>
        </a:p>
      </dgm:t>
    </dgm:pt>
    <dgm:pt modelId="{2A2BB2B5-40E6-47ED-9332-D33096981565}" type="parTrans" cxnId="{62570711-8A12-4E1F-AF19-6D5260ED0DFD}">
      <dgm:prSet/>
      <dgm:spPr/>
      <dgm:t>
        <a:bodyPr/>
        <a:lstStyle/>
        <a:p>
          <a:endParaRPr lang="tr-TR"/>
        </a:p>
      </dgm:t>
    </dgm:pt>
    <dgm:pt modelId="{7A76DF53-6772-4CC4-A83B-B539EB534CDA}" type="sibTrans" cxnId="{62570711-8A12-4E1F-AF19-6D5260ED0DFD}">
      <dgm:prSet/>
      <dgm:spPr/>
      <dgm:t>
        <a:bodyPr/>
        <a:lstStyle/>
        <a:p>
          <a:endParaRPr lang="tr-TR"/>
        </a:p>
      </dgm:t>
    </dgm:pt>
    <dgm:pt modelId="{DC705988-944D-4461-93D2-943CE27BDDE8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Mesleki problemler</a:t>
          </a:r>
          <a:endParaRPr lang="tr-TR" dirty="0"/>
        </a:p>
      </dgm:t>
    </dgm:pt>
    <dgm:pt modelId="{CF2670EF-3B9F-48E2-B4DE-355916E3A44C}" type="parTrans" cxnId="{A9A62CC2-D458-4901-9A38-7C988CBB276D}">
      <dgm:prSet/>
      <dgm:spPr/>
      <dgm:t>
        <a:bodyPr/>
        <a:lstStyle/>
        <a:p>
          <a:endParaRPr lang="tr-TR"/>
        </a:p>
      </dgm:t>
    </dgm:pt>
    <dgm:pt modelId="{5D9F4ABF-A68C-44BC-B508-F25765B5CF4E}" type="sibTrans" cxnId="{A9A62CC2-D458-4901-9A38-7C988CBB276D}">
      <dgm:prSet/>
      <dgm:spPr/>
      <dgm:t>
        <a:bodyPr/>
        <a:lstStyle/>
        <a:p>
          <a:endParaRPr lang="tr-TR"/>
        </a:p>
      </dgm:t>
    </dgm:pt>
    <dgm:pt modelId="{3EA3B63C-351D-4B67-BE1F-059BFCD8894C}">
      <dgm:prSet phldrT="[Metin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Sağlıksız yaşam biçimi</a:t>
          </a:r>
          <a:endParaRPr lang="tr-TR" dirty="0"/>
        </a:p>
      </dgm:t>
    </dgm:pt>
    <dgm:pt modelId="{590AED3C-D28E-4DD4-98CE-7BD35582ECE2}" type="parTrans" cxnId="{3EC6ACE4-6CE2-4656-AE51-4E5277248203}">
      <dgm:prSet/>
      <dgm:spPr/>
      <dgm:t>
        <a:bodyPr/>
        <a:lstStyle/>
        <a:p>
          <a:endParaRPr lang="tr-TR"/>
        </a:p>
      </dgm:t>
    </dgm:pt>
    <dgm:pt modelId="{D1F7F5CD-8648-4471-9E56-90852E17E001}" type="sibTrans" cxnId="{3EC6ACE4-6CE2-4656-AE51-4E5277248203}">
      <dgm:prSet/>
      <dgm:spPr/>
      <dgm:t>
        <a:bodyPr/>
        <a:lstStyle/>
        <a:p>
          <a:endParaRPr lang="tr-TR"/>
        </a:p>
      </dgm:t>
    </dgm:pt>
    <dgm:pt modelId="{79101F7A-633C-49DF-8C83-6C222D306D26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Özgüven </a:t>
          </a:r>
          <a:r>
            <a:rPr lang="tr-TR" dirty="0" err="1" smtClean="0"/>
            <a:t>eskiklikleri</a:t>
          </a:r>
          <a:endParaRPr lang="tr-TR" dirty="0"/>
        </a:p>
      </dgm:t>
    </dgm:pt>
    <dgm:pt modelId="{F96C524A-DF60-45A5-967F-3094D3E35BA5}" type="parTrans" cxnId="{4B421BB1-C3C6-4192-8497-20A83EC0960B}">
      <dgm:prSet/>
      <dgm:spPr/>
      <dgm:t>
        <a:bodyPr/>
        <a:lstStyle/>
        <a:p>
          <a:endParaRPr lang="tr-TR"/>
        </a:p>
      </dgm:t>
    </dgm:pt>
    <dgm:pt modelId="{C829EDD1-FE52-46EF-BA1B-BEABA6952468}" type="sibTrans" cxnId="{4B421BB1-C3C6-4192-8497-20A83EC0960B}">
      <dgm:prSet/>
      <dgm:spPr/>
      <dgm:t>
        <a:bodyPr/>
        <a:lstStyle/>
        <a:p>
          <a:endParaRPr lang="tr-TR"/>
        </a:p>
      </dgm:t>
    </dgm:pt>
    <dgm:pt modelId="{8BABFA42-E0EF-40C8-952A-F35C0AD345BB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tr-TR" dirty="0" smtClean="0"/>
            <a:t>Yaşam süresi</a:t>
          </a:r>
          <a:endParaRPr lang="tr-TR" dirty="0"/>
        </a:p>
      </dgm:t>
    </dgm:pt>
    <dgm:pt modelId="{A71BF64C-D220-44DB-87CE-34BA81E20160}" type="parTrans" cxnId="{4AEBB04E-CECD-4971-902C-1A07937C50A4}">
      <dgm:prSet/>
      <dgm:spPr/>
      <dgm:t>
        <a:bodyPr/>
        <a:lstStyle/>
        <a:p>
          <a:endParaRPr lang="tr-TR"/>
        </a:p>
      </dgm:t>
    </dgm:pt>
    <dgm:pt modelId="{E24EBE85-B45F-481A-92E2-41F5413753E1}" type="sibTrans" cxnId="{4AEBB04E-CECD-4971-902C-1A07937C50A4}">
      <dgm:prSet/>
      <dgm:spPr/>
      <dgm:t>
        <a:bodyPr/>
        <a:lstStyle/>
        <a:p>
          <a:endParaRPr lang="tr-TR"/>
        </a:p>
      </dgm:t>
    </dgm:pt>
    <dgm:pt modelId="{AAC39045-2C1B-4CE0-AD81-46AAE760334F}" type="pres">
      <dgm:prSet presAssocID="{9F3DD185-A68E-4277-9B70-89C4FA191F1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49945EA6-51C5-43A9-9B60-CA5378C4DD1B}" type="pres">
      <dgm:prSet presAssocID="{0C1C37DB-217D-4387-87A6-941F1CF29446}" presName="compNode" presStyleCnt="0"/>
      <dgm:spPr/>
    </dgm:pt>
    <dgm:pt modelId="{4C82D4F8-3095-4F39-96E5-0ECC6BF0DD01}" type="pres">
      <dgm:prSet presAssocID="{0C1C37DB-217D-4387-87A6-941F1CF29446}" presName="dummyConnPt" presStyleCnt="0"/>
      <dgm:spPr/>
    </dgm:pt>
    <dgm:pt modelId="{BC933465-66B5-4254-BAE5-DE39C2EE0711}" type="pres">
      <dgm:prSet presAssocID="{0C1C37DB-217D-4387-87A6-941F1CF29446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84AE00-C4B7-4311-8F99-A32B5B51100C}" type="pres">
      <dgm:prSet presAssocID="{977A516D-1A45-4A54-85CB-6B41572295E7}" presName="sibTrans" presStyleLbl="bgSibTrans2D1" presStyleIdx="0" presStyleCnt="10"/>
      <dgm:spPr/>
      <dgm:t>
        <a:bodyPr/>
        <a:lstStyle/>
        <a:p>
          <a:endParaRPr lang="tr-TR"/>
        </a:p>
      </dgm:t>
    </dgm:pt>
    <dgm:pt modelId="{90F9EAA5-0E2B-44B8-85A2-51DE79EA9AD4}" type="pres">
      <dgm:prSet presAssocID="{1B7EF57E-AD16-49DC-A038-3B44AA054365}" presName="compNode" presStyleCnt="0"/>
      <dgm:spPr/>
    </dgm:pt>
    <dgm:pt modelId="{5D8754C4-4D3E-4154-B6D2-39E21A2AE267}" type="pres">
      <dgm:prSet presAssocID="{1B7EF57E-AD16-49DC-A038-3B44AA054365}" presName="dummyConnPt" presStyleCnt="0"/>
      <dgm:spPr/>
    </dgm:pt>
    <dgm:pt modelId="{0007D75D-CBCB-48C0-80AF-216046F5353A}" type="pres">
      <dgm:prSet presAssocID="{1B7EF57E-AD16-49DC-A038-3B44AA054365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89BD24-F4B6-473B-83B8-6D219097C0B1}" type="pres">
      <dgm:prSet presAssocID="{5B2BEFF9-42EF-45D5-A033-99022924AAA2}" presName="sibTrans" presStyleLbl="bgSibTrans2D1" presStyleIdx="1" presStyleCnt="10"/>
      <dgm:spPr/>
      <dgm:t>
        <a:bodyPr/>
        <a:lstStyle/>
        <a:p>
          <a:endParaRPr lang="tr-TR"/>
        </a:p>
      </dgm:t>
    </dgm:pt>
    <dgm:pt modelId="{EB6B5F9A-EB7A-4753-A82D-35C3B54591EA}" type="pres">
      <dgm:prSet presAssocID="{11B36E1D-7A88-47AD-BD02-C792E4CFC235}" presName="compNode" presStyleCnt="0"/>
      <dgm:spPr/>
    </dgm:pt>
    <dgm:pt modelId="{3E5D6240-7457-4D8F-8A7B-16BF6BE81FB7}" type="pres">
      <dgm:prSet presAssocID="{11B36E1D-7A88-47AD-BD02-C792E4CFC235}" presName="dummyConnPt" presStyleCnt="0"/>
      <dgm:spPr/>
    </dgm:pt>
    <dgm:pt modelId="{3B4C9F59-4619-4CFC-AF02-4901566E8CE8}" type="pres">
      <dgm:prSet presAssocID="{11B36E1D-7A88-47AD-BD02-C792E4CFC235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6F0E7E-5B79-4109-924E-F521EA6C15E6}" type="pres">
      <dgm:prSet presAssocID="{2B45E230-40D8-407A-8B03-A290CEF4B0C9}" presName="sibTrans" presStyleLbl="bgSibTrans2D1" presStyleIdx="2" presStyleCnt="10"/>
      <dgm:spPr/>
      <dgm:t>
        <a:bodyPr/>
        <a:lstStyle/>
        <a:p>
          <a:endParaRPr lang="tr-TR"/>
        </a:p>
      </dgm:t>
    </dgm:pt>
    <dgm:pt modelId="{2462519A-F93B-4022-A5FB-F60BBBB1DDF0}" type="pres">
      <dgm:prSet presAssocID="{793E923B-CEE1-4A2E-BA6C-21A872F25FC6}" presName="compNode" presStyleCnt="0"/>
      <dgm:spPr/>
    </dgm:pt>
    <dgm:pt modelId="{928E398B-CA4F-4A8A-8929-8745329A913F}" type="pres">
      <dgm:prSet presAssocID="{793E923B-CEE1-4A2E-BA6C-21A872F25FC6}" presName="dummyConnPt" presStyleCnt="0"/>
      <dgm:spPr/>
    </dgm:pt>
    <dgm:pt modelId="{BBDCDC4C-C6CC-465C-ABFF-F9F223F1BB68}" type="pres">
      <dgm:prSet presAssocID="{793E923B-CEE1-4A2E-BA6C-21A872F25FC6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87ACD4-CB42-4141-ADC5-06E6CAA5E84F}" type="pres">
      <dgm:prSet presAssocID="{51C51014-9217-4131-88AF-3F891CFC491C}" presName="sibTrans" presStyleLbl="bgSibTrans2D1" presStyleIdx="3" presStyleCnt="10"/>
      <dgm:spPr/>
      <dgm:t>
        <a:bodyPr/>
        <a:lstStyle/>
        <a:p>
          <a:endParaRPr lang="tr-TR"/>
        </a:p>
      </dgm:t>
    </dgm:pt>
    <dgm:pt modelId="{756E9190-48C4-4ED3-A6E1-3A3A3DCEFBD3}" type="pres">
      <dgm:prSet presAssocID="{59D7084A-2C9B-47C9-B2CB-845FB359FD17}" presName="compNode" presStyleCnt="0"/>
      <dgm:spPr/>
    </dgm:pt>
    <dgm:pt modelId="{D395F7F5-EAFC-465D-8630-63FEBDD8B68E}" type="pres">
      <dgm:prSet presAssocID="{59D7084A-2C9B-47C9-B2CB-845FB359FD17}" presName="dummyConnPt" presStyleCnt="0"/>
      <dgm:spPr/>
    </dgm:pt>
    <dgm:pt modelId="{C407B4C2-54EF-4AED-87B7-C969C68C02AD}" type="pres">
      <dgm:prSet presAssocID="{59D7084A-2C9B-47C9-B2CB-845FB359FD17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BF4484-C442-4217-B983-D7E21E8A482D}" type="pres">
      <dgm:prSet presAssocID="{573FB15F-E9EE-428F-8BE2-896854912854}" presName="sibTrans" presStyleLbl="bgSibTrans2D1" presStyleIdx="4" presStyleCnt="10"/>
      <dgm:spPr/>
      <dgm:t>
        <a:bodyPr/>
        <a:lstStyle/>
        <a:p>
          <a:endParaRPr lang="tr-TR"/>
        </a:p>
      </dgm:t>
    </dgm:pt>
    <dgm:pt modelId="{CCF8E695-B998-4FD8-8CD4-BDDB72C9D8B8}" type="pres">
      <dgm:prSet presAssocID="{78700156-18BB-4932-9D92-ECDEC6C9C1E4}" presName="compNode" presStyleCnt="0"/>
      <dgm:spPr/>
    </dgm:pt>
    <dgm:pt modelId="{55FF5AA1-851F-4BD3-8BA1-ACE82ED51B8D}" type="pres">
      <dgm:prSet presAssocID="{78700156-18BB-4932-9D92-ECDEC6C9C1E4}" presName="dummyConnPt" presStyleCnt="0"/>
      <dgm:spPr/>
    </dgm:pt>
    <dgm:pt modelId="{F9D60D35-AC2F-4CDE-B012-4572CBF21B08}" type="pres">
      <dgm:prSet presAssocID="{78700156-18BB-4932-9D92-ECDEC6C9C1E4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7BD0D4-48D6-49A9-9E36-3DEC4EADDD4D}" type="pres">
      <dgm:prSet presAssocID="{DD41F8D5-383F-489A-A812-EA3F41F28DB9}" presName="sibTrans" presStyleLbl="bgSibTrans2D1" presStyleIdx="5" presStyleCnt="10"/>
      <dgm:spPr/>
      <dgm:t>
        <a:bodyPr/>
        <a:lstStyle/>
        <a:p>
          <a:endParaRPr lang="tr-TR"/>
        </a:p>
      </dgm:t>
    </dgm:pt>
    <dgm:pt modelId="{9A259974-6F0F-4976-B821-645F9B8D11B7}" type="pres">
      <dgm:prSet presAssocID="{59B68B0C-7BF0-4B17-BD6E-A3B60FE49422}" presName="compNode" presStyleCnt="0"/>
      <dgm:spPr/>
    </dgm:pt>
    <dgm:pt modelId="{4B096C01-F817-40B9-9BA7-85001E816B7B}" type="pres">
      <dgm:prSet presAssocID="{59B68B0C-7BF0-4B17-BD6E-A3B60FE49422}" presName="dummyConnPt" presStyleCnt="0"/>
      <dgm:spPr/>
    </dgm:pt>
    <dgm:pt modelId="{E46029D2-A3E0-48C6-9D98-801F7839BD60}" type="pres">
      <dgm:prSet presAssocID="{59B68B0C-7BF0-4B17-BD6E-A3B60FE49422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2D1D630-6FD8-41FB-A4FD-823661EEA075}" type="pres">
      <dgm:prSet presAssocID="{7A76DF53-6772-4CC4-A83B-B539EB534CDA}" presName="sibTrans" presStyleLbl="bgSibTrans2D1" presStyleIdx="6" presStyleCnt="10"/>
      <dgm:spPr/>
      <dgm:t>
        <a:bodyPr/>
        <a:lstStyle/>
        <a:p>
          <a:endParaRPr lang="tr-TR"/>
        </a:p>
      </dgm:t>
    </dgm:pt>
    <dgm:pt modelId="{E177F5AD-8EAB-4AC5-8DB2-F85CA79D2022}" type="pres">
      <dgm:prSet presAssocID="{79101F7A-633C-49DF-8C83-6C222D306D26}" presName="compNode" presStyleCnt="0"/>
      <dgm:spPr/>
    </dgm:pt>
    <dgm:pt modelId="{EF78136B-AA61-4363-916F-7942077F3353}" type="pres">
      <dgm:prSet presAssocID="{79101F7A-633C-49DF-8C83-6C222D306D26}" presName="dummyConnPt" presStyleCnt="0"/>
      <dgm:spPr/>
    </dgm:pt>
    <dgm:pt modelId="{FEE7737A-0E6A-4957-BEF6-4F6943F2B93D}" type="pres">
      <dgm:prSet presAssocID="{79101F7A-633C-49DF-8C83-6C222D306D26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645737-035D-485E-961B-E2E11BB97ECA}" type="pres">
      <dgm:prSet presAssocID="{C829EDD1-FE52-46EF-BA1B-BEABA6952468}" presName="sibTrans" presStyleLbl="bgSibTrans2D1" presStyleIdx="7" presStyleCnt="10"/>
      <dgm:spPr/>
      <dgm:t>
        <a:bodyPr/>
        <a:lstStyle/>
        <a:p>
          <a:endParaRPr lang="tr-TR"/>
        </a:p>
      </dgm:t>
    </dgm:pt>
    <dgm:pt modelId="{7DEF7668-20F6-41C5-8325-EFE00231BEAB}" type="pres">
      <dgm:prSet presAssocID="{DC705988-944D-4461-93D2-943CE27BDDE8}" presName="compNode" presStyleCnt="0"/>
      <dgm:spPr/>
    </dgm:pt>
    <dgm:pt modelId="{ED1C3FD0-0DD9-4141-B6B6-EE5E4F82CAAD}" type="pres">
      <dgm:prSet presAssocID="{DC705988-944D-4461-93D2-943CE27BDDE8}" presName="dummyConnPt" presStyleCnt="0"/>
      <dgm:spPr/>
    </dgm:pt>
    <dgm:pt modelId="{C711CD0D-CD34-4317-98B6-34E22A1BD4A7}" type="pres">
      <dgm:prSet presAssocID="{DC705988-944D-4461-93D2-943CE27BDDE8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92D92E-7592-44A9-A85F-E568DFE30F2D}" type="pres">
      <dgm:prSet presAssocID="{5D9F4ABF-A68C-44BC-B508-F25765B5CF4E}" presName="sibTrans" presStyleLbl="bgSibTrans2D1" presStyleIdx="8" presStyleCnt="10"/>
      <dgm:spPr/>
      <dgm:t>
        <a:bodyPr/>
        <a:lstStyle/>
        <a:p>
          <a:endParaRPr lang="tr-TR"/>
        </a:p>
      </dgm:t>
    </dgm:pt>
    <dgm:pt modelId="{7C0B9E9D-D9DE-47A7-899E-9E2C9BF1BB0E}" type="pres">
      <dgm:prSet presAssocID="{3EA3B63C-351D-4B67-BE1F-059BFCD8894C}" presName="compNode" presStyleCnt="0"/>
      <dgm:spPr/>
    </dgm:pt>
    <dgm:pt modelId="{1D852417-A649-481B-9B02-A2088D2FAE25}" type="pres">
      <dgm:prSet presAssocID="{3EA3B63C-351D-4B67-BE1F-059BFCD8894C}" presName="dummyConnPt" presStyleCnt="0"/>
      <dgm:spPr/>
    </dgm:pt>
    <dgm:pt modelId="{CAF3E74D-B151-453E-B193-39E1C2A7ED8D}" type="pres">
      <dgm:prSet presAssocID="{3EA3B63C-351D-4B67-BE1F-059BFCD8894C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02C8E1-DA39-4B79-BE9A-63E421EAC3B5}" type="pres">
      <dgm:prSet presAssocID="{D1F7F5CD-8648-4471-9E56-90852E17E001}" presName="sibTrans" presStyleLbl="bgSibTrans2D1" presStyleIdx="9" presStyleCnt="10"/>
      <dgm:spPr/>
      <dgm:t>
        <a:bodyPr/>
        <a:lstStyle/>
        <a:p>
          <a:endParaRPr lang="tr-TR"/>
        </a:p>
      </dgm:t>
    </dgm:pt>
    <dgm:pt modelId="{99ACFC92-16D5-4357-AF53-B91C0B4429EC}" type="pres">
      <dgm:prSet presAssocID="{8BABFA42-E0EF-40C8-952A-F35C0AD345BB}" presName="compNode" presStyleCnt="0"/>
      <dgm:spPr/>
    </dgm:pt>
    <dgm:pt modelId="{13A2571C-8859-4D77-B25A-0DEB5B3904F0}" type="pres">
      <dgm:prSet presAssocID="{8BABFA42-E0EF-40C8-952A-F35C0AD345BB}" presName="dummyConnPt" presStyleCnt="0"/>
      <dgm:spPr/>
    </dgm:pt>
    <dgm:pt modelId="{BAC91028-DCBF-4724-850F-2A44008CD74D}" type="pres">
      <dgm:prSet presAssocID="{8BABFA42-E0EF-40C8-952A-F35C0AD345BB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703EE7D-673B-4AE4-B1BD-B3030F281034}" type="presOf" srcId="{9F3DD185-A68E-4277-9B70-89C4FA191F17}" destId="{AAC39045-2C1B-4CE0-AD81-46AAE760334F}" srcOrd="0" destOrd="0" presId="urn:microsoft.com/office/officeart/2005/8/layout/bProcess4"/>
    <dgm:cxn modelId="{533D6E7D-D3EE-40D8-BDE0-E8CD3078B192}" type="presOf" srcId="{2B45E230-40D8-407A-8B03-A290CEF4B0C9}" destId="{9A6F0E7E-5B79-4109-924E-F521EA6C15E6}" srcOrd="0" destOrd="0" presId="urn:microsoft.com/office/officeart/2005/8/layout/bProcess4"/>
    <dgm:cxn modelId="{60300A2D-C2CF-4A42-BEB1-130D59F9D808}" type="presOf" srcId="{5B2BEFF9-42EF-45D5-A033-99022924AAA2}" destId="{6A89BD24-F4B6-473B-83B8-6D219097C0B1}" srcOrd="0" destOrd="0" presId="urn:microsoft.com/office/officeart/2005/8/layout/bProcess4"/>
    <dgm:cxn modelId="{F8A3B6A3-6AB2-4064-A001-5F0CAD9942FF}" srcId="{9F3DD185-A68E-4277-9B70-89C4FA191F17}" destId="{0C1C37DB-217D-4387-87A6-941F1CF29446}" srcOrd="0" destOrd="0" parTransId="{94BE4819-EFA8-479B-8BF4-13DA6031BA94}" sibTransId="{977A516D-1A45-4A54-85CB-6B41572295E7}"/>
    <dgm:cxn modelId="{2A8B465C-3677-420F-828D-CAF373B77DCC}" type="presOf" srcId="{7A76DF53-6772-4CC4-A83B-B539EB534CDA}" destId="{F2D1D630-6FD8-41FB-A4FD-823661EEA075}" srcOrd="0" destOrd="0" presId="urn:microsoft.com/office/officeart/2005/8/layout/bProcess4"/>
    <dgm:cxn modelId="{4B421BB1-C3C6-4192-8497-20A83EC0960B}" srcId="{9F3DD185-A68E-4277-9B70-89C4FA191F17}" destId="{79101F7A-633C-49DF-8C83-6C222D306D26}" srcOrd="7" destOrd="0" parTransId="{F96C524A-DF60-45A5-967F-3094D3E35BA5}" sibTransId="{C829EDD1-FE52-46EF-BA1B-BEABA6952468}"/>
    <dgm:cxn modelId="{A9A62CC2-D458-4901-9A38-7C988CBB276D}" srcId="{9F3DD185-A68E-4277-9B70-89C4FA191F17}" destId="{DC705988-944D-4461-93D2-943CE27BDDE8}" srcOrd="8" destOrd="0" parTransId="{CF2670EF-3B9F-48E2-B4DE-355916E3A44C}" sibTransId="{5D9F4ABF-A68C-44BC-B508-F25765B5CF4E}"/>
    <dgm:cxn modelId="{CD2F0796-F888-4E50-8A4E-2CCDE5686E90}" type="presOf" srcId="{0C1C37DB-217D-4387-87A6-941F1CF29446}" destId="{BC933465-66B5-4254-BAE5-DE39C2EE0711}" srcOrd="0" destOrd="0" presId="urn:microsoft.com/office/officeart/2005/8/layout/bProcess4"/>
    <dgm:cxn modelId="{F49DECDB-A217-44DE-A090-9486E38FC757}" type="presOf" srcId="{573FB15F-E9EE-428F-8BE2-896854912854}" destId="{D0BF4484-C442-4217-B983-D7E21E8A482D}" srcOrd="0" destOrd="0" presId="urn:microsoft.com/office/officeart/2005/8/layout/bProcess4"/>
    <dgm:cxn modelId="{3EC6ACE4-6CE2-4656-AE51-4E5277248203}" srcId="{9F3DD185-A68E-4277-9B70-89C4FA191F17}" destId="{3EA3B63C-351D-4B67-BE1F-059BFCD8894C}" srcOrd="9" destOrd="0" parTransId="{590AED3C-D28E-4DD4-98CE-7BD35582ECE2}" sibTransId="{D1F7F5CD-8648-4471-9E56-90852E17E001}"/>
    <dgm:cxn modelId="{8C6A42FE-8D47-438A-8452-B161B65AD887}" type="presOf" srcId="{59D7084A-2C9B-47C9-B2CB-845FB359FD17}" destId="{C407B4C2-54EF-4AED-87B7-C969C68C02AD}" srcOrd="0" destOrd="0" presId="urn:microsoft.com/office/officeart/2005/8/layout/bProcess4"/>
    <dgm:cxn modelId="{17BA8F96-591A-4028-A601-156D5501F3A3}" type="presOf" srcId="{D1F7F5CD-8648-4471-9E56-90852E17E001}" destId="{2502C8E1-DA39-4B79-BE9A-63E421EAC3B5}" srcOrd="0" destOrd="0" presId="urn:microsoft.com/office/officeart/2005/8/layout/bProcess4"/>
    <dgm:cxn modelId="{75020F9A-B6A4-4A31-8A90-64508B253DCA}" srcId="{9F3DD185-A68E-4277-9B70-89C4FA191F17}" destId="{59D7084A-2C9B-47C9-B2CB-845FB359FD17}" srcOrd="4" destOrd="0" parTransId="{F384F666-CC7E-417D-BE1C-DD465D14F801}" sibTransId="{573FB15F-E9EE-428F-8BE2-896854912854}"/>
    <dgm:cxn modelId="{DA03C642-4947-49A1-9915-31D9CEF3C015}" type="presOf" srcId="{977A516D-1A45-4A54-85CB-6B41572295E7}" destId="{B084AE00-C4B7-4311-8F99-A32B5B51100C}" srcOrd="0" destOrd="0" presId="urn:microsoft.com/office/officeart/2005/8/layout/bProcess4"/>
    <dgm:cxn modelId="{D7001126-B96A-4A85-B3AD-888ED12F0C11}" type="presOf" srcId="{78700156-18BB-4932-9D92-ECDEC6C9C1E4}" destId="{F9D60D35-AC2F-4CDE-B012-4572CBF21B08}" srcOrd="0" destOrd="0" presId="urn:microsoft.com/office/officeart/2005/8/layout/bProcess4"/>
    <dgm:cxn modelId="{4AEBB04E-CECD-4971-902C-1A07937C50A4}" srcId="{9F3DD185-A68E-4277-9B70-89C4FA191F17}" destId="{8BABFA42-E0EF-40C8-952A-F35C0AD345BB}" srcOrd="10" destOrd="0" parTransId="{A71BF64C-D220-44DB-87CE-34BA81E20160}" sibTransId="{E24EBE85-B45F-481A-92E2-41F5413753E1}"/>
    <dgm:cxn modelId="{62570711-8A12-4E1F-AF19-6D5260ED0DFD}" srcId="{9F3DD185-A68E-4277-9B70-89C4FA191F17}" destId="{59B68B0C-7BF0-4B17-BD6E-A3B60FE49422}" srcOrd="6" destOrd="0" parTransId="{2A2BB2B5-40E6-47ED-9332-D33096981565}" sibTransId="{7A76DF53-6772-4CC4-A83B-B539EB534CDA}"/>
    <dgm:cxn modelId="{48452343-D2F7-4D3E-B6B6-27269B0C867A}" type="presOf" srcId="{DD41F8D5-383F-489A-A812-EA3F41F28DB9}" destId="{F67BD0D4-48D6-49A9-9E36-3DEC4EADDD4D}" srcOrd="0" destOrd="0" presId="urn:microsoft.com/office/officeart/2005/8/layout/bProcess4"/>
    <dgm:cxn modelId="{5A325AD0-FA3F-49A7-85E2-921063DA5D6D}" type="presOf" srcId="{C829EDD1-FE52-46EF-BA1B-BEABA6952468}" destId="{7D645737-035D-485E-961B-E2E11BB97ECA}" srcOrd="0" destOrd="0" presId="urn:microsoft.com/office/officeart/2005/8/layout/bProcess4"/>
    <dgm:cxn modelId="{342EC9D0-060D-453D-A6A4-E1513DE23C03}" type="presOf" srcId="{11B36E1D-7A88-47AD-BD02-C792E4CFC235}" destId="{3B4C9F59-4619-4CFC-AF02-4901566E8CE8}" srcOrd="0" destOrd="0" presId="urn:microsoft.com/office/officeart/2005/8/layout/bProcess4"/>
    <dgm:cxn modelId="{FC8E336A-8F04-4382-81B9-C0140A4E0B80}" srcId="{9F3DD185-A68E-4277-9B70-89C4FA191F17}" destId="{793E923B-CEE1-4A2E-BA6C-21A872F25FC6}" srcOrd="3" destOrd="0" parTransId="{11E9617B-75E9-4EE0-B2F7-B3AD4C9CFDE3}" sibTransId="{51C51014-9217-4131-88AF-3F891CFC491C}"/>
    <dgm:cxn modelId="{1C1B7AE5-8DFB-4747-8495-A41EB2B9677E}" type="presOf" srcId="{3EA3B63C-351D-4B67-BE1F-059BFCD8894C}" destId="{CAF3E74D-B151-453E-B193-39E1C2A7ED8D}" srcOrd="0" destOrd="0" presId="urn:microsoft.com/office/officeart/2005/8/layout/bProcess4"/>
    <dgm:cxn modelId="{76D3046F-03D5-4890-8468-D21A00AA0984}" type="presOf" srcId="{51C51014-9217-4131-88AF-3F891CFC491C}" destId="{0A87ACD4-CB42-4141-ADC5-06E6CAA5E84F}" srcOrd="0" destOrd="0" presId="urn:microsoft.com/office/officeart/2005/8/layout/bProcess4"/>
    <dgm:cxn modelId="{72D7AB17-97D6-4156-9DAC-D0CAF0D31BEE}" srcId="{9F3DD185-A68E-4277-9B70-89C4FA191F17}" destId="{11B36E1D-7A88-47AD-BD02-C792E4CFC235}" srcOrd="2" destOrd="0" parTransId="{3DF74FB0-362B-4D43-8AB4-E5756DF9A93C}" sibTransId="{2B45E230-40D8-407A-8B03-A290CEF4B0C9}"/>
    <dgm:cxn modelId="{5E1E9998-168F-40BD-907E-F75A415AC65D}" type="presOf" srcId="{1B7EF57E-AD16-49DC-A038-3B44AA054365}" destId="{0007D75D-CBCB-48C0-80AF-216046F5353A}" srcOrd="0" destOrd="0" presId="urn:microsoft.com/office/officeart/2005/8/layout/bProcess4"/>
    <dgm:cxn modelId="{81F064C0-F4EA-4953-9A29-557EBC8F9B31}" type="presOf" srcId="{59B68B0C-7BF0-4B17-BD6E-A3B60FE49422}" destId="{E46029D2-A3E0-48C6-9D98-801F7839BD60}" srcOrd="0" destOrd="0" presId="urn:microsoft.com/office/officeart/2005/8/layout/bProcess4"/>
    <dgm:cxn modelId="{7E0B2937-F307-4043-913E-753774AB39D8}" srcId="{9F3DD185-A68E-4277-9B70-89C4FA191F17}" destId="{78700156-18BB-4932-9D92-ECDEC6C9C1E4}" srcOrd="5" destOrd="0" parTransId="{AC20CAC8-35FF-4821-91DB-CBDD3CAAE368}" sibTransId="{DD41F8D5-383F-489A-A812-EA3F41F28DB9}"/>
    <dgm:cxn modelId="{E0A717A1-48F4-476C-B343-9F9CF19980F3}" type="presOf" srcId="{79101F7A-633C-49DF-8C83-6C222D306D26}" destId="{FEE7737A-0E6A-4957-BEF6-4F6943F2B93D}" srcOrd="0" destOrd="0" presId="urn:microsoft.com/office/officeart/2005/8/layout/bProcess4"/>
    <dgm:cxn modelId="{453BB260-C69E-4897-ADEB-47F34769BD16}" type="presOf" srcId="{793E923B-CEE1-4A2E-BA6C-21A872F25FC6}" destId="{BBDCDC4C-C6CC-465C-ABFF-F9F223F1BB68}" srcOrd="0" destOrd="0" presId="urn:microsoft.com/office/officeart/2005/8/layout/bProcess4"/>
    <dgm:cxn modelId="{5C44B2DE-A1BC-4519-8909-45E43EAD9699}" srcId="{9F3DD185-A68E-4277-9B70-89C4FA191F17}" destId="{1B7EF57E-AD16-49DC-A038-3B44AA054365}" srcOrd="1" destOrd="0" parTransId="{8FBD6142-62B5-4A23-B554-940414C4B83E}" sibTransId="{5B2BEFF9-42EF-45D5-A033-99022924AAA2}"/>
    <dgm:cxn modelId="{F18E7481-1EA8-4D48-A9BA-E5BD5079C791}" type="presOf" srcId="{5D9F4ABF-A68C-44BC-B508-F25765B5CF4E}" destId="{1392D92E-7592-44A9-A85F-E568DFE30F2D}" srcOrd="0" destOrd="0" presId="urn:microsoft.com/office/officeart/2005/8/layout/bProcess4"/>
    <dgm:cxn modelId="{07631E7B-90F4-4092-99CF-CA4C17EC4005}" type="presOf" srcId="{8BABFA42-E0EF-40C8-952A-F35C0AD345BB}" destId="{BAC91028-DCBF-4724-850F-2A44008CD74D}" srcOrd="0" destOrd="0" presId="urn:microsoft.com/office/officeart/2005/8/layout/bProcess4"/>
    <dgm:cxn modelId="{D4E8238A-7C85-4401-83A5-E7E89896F1FB}" type="presOf" srcId="{DC705988-944D-4461-93D2-943CE27BDDE8}" destId="{C711CD0D-CD34-4317-98B6-34E22A1BD4A7}" srcOrd="0" destOrd="0" presId="urn:microsoft.com/office/officeart/2005/8/layout/bProcess4"/>
    <dgm:cxn modelId="{00F38C8B-E2C6-4097-BAE3-859EC34742C1}" type="presParOf" srcId="{AAC39045-2C1B-4CE0-AD81-46AAE760334F}" destId="{49945EA6-51C5-43A9-9B60-CA5378C4DD1B}" srcOrd="0" destOrd="0" presId="urn:microsoft.com/office/officeart/2005/8/layout/bProcess4"/>
    <dgm:cxn modelId="{AB909FC8-CA37-4763-84D4-CBD7783CFA08}" type="presParOf" srcId="{49945EA6-51C5-43A9-9B60-CA5378C4DD1B}" destId="{4C82D4F8-3095-4F39-96E5-0ECC6BF0DD01}" srcOrd="0" destOrd="0" presId="urn:microsoft.com/office/officeart/2005/8/layout/bProcess4"/>
    <dgm:cxn modelId="{92EE6625-12F7-46E6-93F9-A5863E74132B}" type="presParOf" srcId="{49945EA6-51C5-43A9-9B60-CA5378C4DD1B}" destId="{BC933465-66B5-4254-BAE5-DE39C2EE0711}" srcOrd="1" destOrd="0" presId="urn:microsoft.com/office/officeart/2005/8/layout/bProcess4"/>
    <dgm:cxn modelId="{99ADAD87-6F0C-4CAA-B821-D9BF25F257D1}" type="presParOf" srcId="{AAC39045-2C1B-4CE0-AD81-46AAE760334F}" destId="{B084AE00-C4B7-4311-8F99-A32B5B51100C}" srcOrd="1" destOrd="0" presId="urn:microsoft.com/office/officeart/2005/8/layout/bProcess4"/>
    <dgm:cxn modelId="{9716FD40-CB5F-41D5-BFA7-5645EF806FBA}" type="presParOf" srcId="{AAC39045-2C1B-4CE0-AD81-46AAE760334F}" destId="{90F9EAA5-0E2B-44B8-85A2-51DE79EA9AD4}" srcOrd="2" destOrd="0" presId="urn:microsoft.com/office/officeart/2005/8/layout/bProcess4"/>
    <dgm:cxn modelId="{E2BB9193-15ED-43D5-B228-E9E26C78A5A8}" type="presParOf" srcId="{90F9EAA5-0E2B-44B8-85A2-51DE79EA9AD4}" destId="{5D8754C4-4D3E-4154-B6D2-39E21A2AE267}" srcOrd="0" destOrd="0" presId="urn:microsoft.com/office/officeart/2005/8/layout/bProcess4"/>
    <dgm:cxn modelId="{25ABA26F-23F5-4D8F-867C-9C4891A3C3CA}" type="presParOf" srcId="{90F9EAA5-0E2B-44B8-85A2-51DE79EA9AD4}" destId="{0007D75D-CBCB-48C0-80AF-216046F5353A}" srcOrd="1" destOrd="0" presId="urn:microsoft.com/office/officeart/2005/8/layout/bProcess4"/>
    <dgm:cxn modelId="{B66CF678-3072-4314-8E4F-DE460F3B1A01}" type="presParOf" srcId="{AAC39045-2C1B-4CE0-AD81-46AAE760334F}" destId="{6A89BD24-F4B6-473B-83B8-6D219097C0B1}" srcOrd="3" destOrd="0" presId="urn:microsoft.com/office/officeart/2005/8/layout/bProcess4"/>
    <dgm:cxn modelId="{D0C6457D-C4DD-40D3-BCCF-CEA7BB4DE5DB}" type="presParOf" srcId="{AAC39045-2C1B-4CE0-AD81-46AAE760334F}" destId="{EB6B5F9A-EB7A-4753-A82D-35C3B54591EA}" srcOrd="4" destOrd="0" presId="urn:microsoft.com/office/officeart/2005/8/layout/bProcess4"/>
    <dgm:cxn modelId="{07C9B9D1-36F8-4CFE-87BA-7B5CA3D8767A}" type="presParOf" srcId="{EB6B5F9A-EB7A-4753-A82D-35C3B54591EA}" destId="{3E5D6240-7457-4D8F-8A7B-16BF6BE81FB7}" srcOrd="0" destOrd="0" presId="urn:microsoft.com/office/officeart/2005/8/layout/bProcess4"/>
    <dgm:cxn modelId="{82384C05-2DFD-472A-94BE-B5CB1D940334}" type="presParOf" srcId="{EB6B5F9A-EB7A-4753-A82D-35C3B54591EA}" destId="{3B4C9F59-4619-4CFC-AF02-4901566E8CE8}" srcOrd="1" destOrd="0" presId="urn:microsoft.com/office/officeart/2005/8/layout/bProcess4"/>
    <dgm:cxn modelId="{F6BE8CC2-E59A-4A5B-88CE-0E3A8BF46421}" type="presParOf" srcId="{AAC39045-2C1B-4CE0-AD81-46AAE760334F}" destId="{9A6F0E7E-5B79-4109-924E-F521EA6C15E6}" srcOrd="5" destOrd="0" presId="urn:microsoft.com/office/officeart/2005/8/layout/bProcess4"/>
    <dgm:cxn modelId="{8CB3BEF3-0D3B-407E-BE90-30B0142E1936}" type="presParOf" srcId="{AAC39045-2C1B-4CE0-AD81-46AAE760334F}" destId="{2462519A-F93B-4022-A5FB-F60BBBB1DDF0}" srcOrd="6" destOrd="0" presId="urn:microsoft.com/office/officeart/2005/8/layout/bProcess4"/>
    <dgm:cxn modelId="{F8144CC0-287B-4747-89DA-D64E399C20A6}" type="presParOf" srcId="{2462519A-F93B-4022-A5FB-F60BBBB1DDF0}" destId="{928E398B-CA4F-4A8A-8929-8745329A913F}" srcOrd="0" destOrd="0" presId="urn:microsoft.com/office/officeart/2005/8/layout/bProcess4"/>
    <dgm:cxn modelId="{B613B6F9-4357-4F75-AAA7-7B3DC050BF22}" type="presParOf" srcId="{2462519A-F93B-4022-A5FB-F60BBBB1DDF0}" destId="{BBDCDC4C-C6CC-465C-ABFF-F9F223F1BB68}" srcOrd="1" destOrd="0" presId="urn:microsoft.com/office/officeart/2005/8/layout/bProcess4"/>
    <dgm:cxn modelId="{0FAABD98-E09E-4695-A2B6-0A082B326133}" type="presParOf" srcId="{AAC39045-2C1B-4CE0-AD81-46AAE760334F}" destId="{0A87ACD4-CB42-4141-ADC5-06E6CAA5E84F}" srcOrd="7" destOrd="0" presId="urn:microsoft.com/office/officeart/2005/8/layout/bProcess4"/>
    <dgm:cxn modelId="{BACEBBE1-F70C-4163-AA59-B23F16835040}" type="presParOf" srcId="{AAC39045-2C1B-4CE0-AD81-46AAE760334F}" destId="{756E9190-48C4-4ED3-A6E1-3A3A3DCEFBD3}" srcOrd="8" destOrd="0" presId="urn:microsoft.com/office/officeart/2005/8/layout/bProcess4"/>
    <dgm:cxn modelId="{9E8CE4F1-7115-447F-9AF0-85E41954B935}" type="presParOf" srcId="{756E9190-48C4-4ED3-A6E1-3A3A3DCEFBD3}" destId="{D395F7F5-EAFC-465D-8630-63FEBDD8B68E}" srcOrd="0" destOrd="0" presId="urn:microsoft.com/office/officeart/2005/8/layout/bProcess4"/>
    <dgm:cxn modelId="{8E8A8A12-7BB2-470B-A76A-2C5D7428A864}" type="presParOf" srcId="{756E9190-48C4-4ED3-A6E1-3A3A3DCEFBD3}" destId="{C407B4C2-54EF-4AED-87B7-C969C68C02AD}" srcOrd="1" destOrd="0" presId="urn:microsoft.com/office/officeart/2005/8/layout/bProcess4"/>
    <dgm:cxn modelId="{B9172055-5828-4C05-AB8B-4F2695685AC3}" type="presParOf" srcId="{AAC39045-2C1B-4CE0-AD81-46AAE760334F}" destId="{D0BF4484-C442-4217-B983-D7E21E8A482D}" srcOrd="9" destOrd="0" presId="urn:microsoft.com/office/officeart/2005/8/layout/bProcess4"/>
    <dgm:cxn modelId="{CE388D08-F16D-4C78-A9C9-ED2E826709EA}" type="presParOf" srcId="{AAC39045-2C1B-4CE0-AD81-46AAE760334F}" destId="{CCF8E695-B998-4FD8-8CD4-BDDB72C9D8B8}" srcOrd="10" destOrd="0" presId="urn:microsoft.com/office/officeart/2005/8/layout/bProcess4"/>
    <dgm:cxn modelId="{D7A32851-28A7-44FA-84E5-999B31970726}" type="presParOf" srcId="{CCF8E695-B998-4FD8-8CD4-BDDB72C9D8B8}" destId="{55FF5AA1-851F-4BD3-8BA1-ACE82ED51B8D}" srcOrd="0" destOrd="0" presId="urn:microsoft.com/office/officeart/2005/8/layout/bProcess4"/>
    <dgm:cxn modelId="{28817E95-DE67-46C1-95F4-78CC06FE2EA0}" type="presParOf" srcId="{CCF8E695-B998-4FD8-8CD4-BDDB72C9D8B8}" destId="{F9D60D35-AC2F-4CDE-B012-4572CBF21B08}" srcOrd="1" destOrd="0" presId="urn:microsoft.com/office/officeart/2005/8/layout/bProcess4"/>
    <dgm:cxn modelId="{0241A3DB-CEF0-4C0D-93FF-0A1CC398D627}" type="presParOf" srcId="{AAC39045-2C1B-4CE0-AD81-46AAE760334F}" destId="{F67BD0D4-48D6-49A9-9E36-3DEC4EADDD4D}" srcOrd="11" destOrd="0" presId="urn:microsoft.com/office/officeart/2005/8/layout/bProcess4"/>
    <dgm:cxn modelId="{90C4FF2F-190D-45AE-8018-FD216FA1B57B}" type="presParOf" srcId="{AAC39045-2C1B-4CE0-AD81-46AAE760334F}" destId="{9A259974-6F0F-4976-B821-645F9B8D11B7}" srcOrd="12" destOrd="0" presId="urn:microsoft.com/office/officeart/2005/8/layout/bProcess4"/>
    <dgm:cxn modelId="{5938FB0F-62CE-4F95-960D-FBDB9C49CB0D}" type="presParOf" srcId="{9A259974-6F0F-4976-B821-645F9B8D11B7}" destId="{4B096C01-F817-40B9-9BA7-85001E816B7B}" srcOrd="0" destOrd="0" presId="urn:microsoft.com/office/officeart/2005/8/layout/bProcess4"/>
    <dgm:cxn modelId="{DAF2E368-360B-42C4-962C-F91A9B17ECF6}" type="presParOf" srcId="{9A259974-6F0F-4976-B821-645F9B8D11B7}" destId="{E46029D2-A3E0-48C6-9D98-801F7839BD60}" srcOrd="1" destOrd="0" presId="urn:microsoft.com/office/officeart/2005/8/layout/bProcess4"/>
    <dgm:cxn modelId="{E0EA3D2A-E04B-4F90-89CD-7C6F56B9241D}" type="presParOf" srcId="{AAC39045-2C1B-4CE0-AD81-46AAE760334F}" destId="{F2D1D630-6FD8-41FB-A4FD-823661EEA075}" srcOrd="13" destOrd="0" presId="urn:microsoft.com/office/officeart/2005/8/layout/bProcess4"/>
    <dgm:cxn modelId="{BADC7FB2-C592-40E0-A673-9AB9986D3F2F}" type="presParOf" srcId="{AAC39045-2C1B-4CE0-AD81-46AAE760334F}" destId="{E177F5AD-8EAB-4AC5-8DB2-F85CA79D2022}" srcOrd="14" destOrd="0" presId="urn:microsoft.com/office/officeart/2005/8/layout/bProcess4"/>
    <dgm:cxn modelId="{6D3F9D3C-A6D1-4DAC-B530-A2DC3CE66778}" type="presParOf" srcId="{E177F5AD-8EAB-4AC5-8DB2-F85CA79D2022}" destId="{EF78136B-AA61-4363-916F-7942077F3353}" srcOrd="0" destOrd="0" presId="urn:microsoft.com/office/officeart/2005/8/layout/bProcess4"/>
    <dgm:cxn modelId="{12075D6C-F25E-46D9-94B6-627CC1CF2FB0}" type="presParOf" srcId="{E177F5AD-8EAB-4AC5-8DB2-F85CA79D2022}" destId="{FEE7737A-0E6A-4957-BEF6-4F6943F2B93D}" srcOrd="1" destOrd="0" presId="urn:microsoft.com/office/officeart/2005/8/layout/bProcess4"/>
    <dgm:cxn modelId="{04D25BD2-247B-433F-B7AF-18FB26BCED7B}" type="presParOf" srcId="{AAC39045-2C1B-4CE0-AD81-46AAE760334F}" destId="{7D645737-035D-485E-961B-E2E11BB97ECA}" srcOrd="15" destOrd="0" presId="urn:microsoft.com/office/officeart/2005/8/layout/bProcess4"/>
    <dgm:cxn modelId="{0A81F1F1-1322-4F7C-92A9-EA3CEE3F623F}" type="presParOf" srcId="{AAC39045-2C1B-4CE0-AD81-46AAE760334F}" destId="{7DEF7668-20F6-41C5-8325-EFE00231BEAB}" srcOrd="16" destOrd="0" presId="urn:microsoft.com/office/officeart/2005/8/layout/bProcess4"/>
    <dgm:cxn modelId="{CD437ADF-A29C-4DA6-BD4D-611B98DF424F}" type="presParOf" srcId="{7DEF7668-20F6-41C5-8325-EFE00231BEAB}" destId="{ED1C3FD0-0DD9-4141-B6B6-EE5E4F82CAAD}" srcOrd="0" destOrd="0" presId="urn:microsoft.com/office/officeart/2005/8/layout/bProcess4"/>
    <dgm:cxn modelId="{58B5208C-9AB5-45AD-B1A3-6CE48D032088}" type="presParOf" srcId="{7DEF7668-20F6-41C5-8325-EFE00231BEAB}" destId="{C711CD0D-CD34-4317-98B6-34E22A1BD4A7}" srcOrd="1" destOrd="0" presId="urn:microsoft.com/office/officeart/2005/8/layout/bProcess4"/>
    <dgm:cxn modelId="{C465B1EE-93D2-455F-A6E5-434F0EBF2B0F}" type="presParOf" srcId="{AAC39045-2C1B-4CE0-AD81-46AAE760334F}" destId="{1392D92E-7592-44A9-A85F-E568DFE30F2D}" srcOrd="17" destOrd="0" presId="urn:microsoft.com/office/officeart/2005/8/layout/bProcess4"/>
    <dgm:cxn modelId="{AED82FE7-3646-4DF2-8533-BDB8B1D68D1E}" type="presParOf" srcId="{AAC39045-2C1B-4CE0-AD81-46AAE760334F}" destId="{7C0B9E9D-D9DE-47A7-899E-9E2C9BF1BB0E}" srcOrd="18" destOrd="0" presId="urn:microsoft.com/office/officeart/2005/8/layout/bProcess4"/>
    <dgm:cxn modelId="{B20C0998-56DA-401F-808A-65997B75D4A3}" type="presParOf" srcId="{7C0B9E9D-D9DE-47A7-899E-9E2C9BF1BB0E}" destId="{1D852417-A649-481B-9B02-A2088D2FAE25}" srcOrd="0" destOrd="0" presId="urn:microsoft.com/office/officeart/2005/8/layout/bProcess4"/>
    <dgm:cxn modelId="{5B861C80-36DD-4EE9-82DE-37E311EADE43}" type="presParOf" srcId="{7C0B9E9D-D9DE-47A7-899E-9E2C9BF1BB0E}" destId="{CAF3E74D-B151-453E-B193-39E1C2A7ED8D}" srcOrd="1" destOrd="0" presId="urn:microsoft.com/office/officeart/2005/8/layout/bProcess4"/>
    <dgm:cxn modelId="{715C4F06-AABD-49F9-AA8D-62A91010C14C}" type="presParOf" srcId="{AAC39045-2C1B-4CE0-AD81-46AAE760334F}" destId="{2502C8E1-DA39-4B79-BE9A-63E421EAC3B5}" srcOrd="19" destOrd="0" presId="urn:microsoft.com/office/officeart/2005/8/layout/bProcess4"/>
    <dgm:cxn modelId="{ABB163C6-2D67-4EDC-B34F-47463A5A2A75}" type="presParOf" srcId="{AAC39045-2C1B-4CE0-AD81-46AAE760334F}" destId="{99ACFC92-16D5-4357-AF53-B91C0B4429EC}" srcOrd="20" destOrd="0" presId="urn:microsoft.com/office/officeart/2005/8/layout/bProcess4"/>
    <dgm:cxn modelId="{EFC83603-E123-4162-824B-95ED9EA128D5}" type="presParOf" srcId="{99ACFC92-16D5-4357-AF53-B91C0B4429EC}" destId="{13A2571C-8859-4D77-B25A-0DEB5B3904F0}" srcOrd="0" destOrd="0" presId="urn:microsoft.com/office/officeart/2005/8/layout/bProcess4"/>
    <dgm:cxn modelId="{BBE23A0A-CBB2-4A48-BA3B-36F81813F1A3}" type="presParOf" srcId="{99ACFC92-16D5-4357-AF53-B91C0B4429EC}" destId="{BAC91028-DCBF-4724-850F-2A44008CD74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F80AD0-3849-4B14-8E93-82CB90F83107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19279CD2-9F39-4578-9A44-7463101E5CCB}">
      <dgm:prSet phldrT="[Metin]"/>
      <dgm:spPr/>
      <dgm:t>
        <a:bodyPr/>
        <a:lstStyle/>
        <a:p>
          <a:r>
            <a:rPr lang="tr-TR" dirty="0" smtClean="0"/>
            <a:t>Küçük çocuk</a:t>
          </a:r>
          <a:endParaRPr lang="tr-TR" dirty="0"/>
        </a:p>
      </dgm:t>
    </dgm:pt>
    <dgm:pt modelId="{324C1639-3CA5-4E42-B87E-A95F8D1854AC}" type="parTrans" cxnId="{F45392F3-C96C-489A-AF2C-C10116535080}">
      <dgm:prSet/>
      <dgm:spPr/>
      <dgm:t>
        <a:bodyPr/>
        <a:lstStyle/>
        <a:p>
          <a:endParaRPr lang="tr-TR"/>
        </a:p>
      </dgm:t>
    </dgm:pt>
    <dgm:pt modelId="{54485888-CCE1-4D75-B757-C83671484576}" type="sibTrans" cxnId="{F45392F3-C96C-489A-AF2C-C10116535080}">
      <dgm:prSet/>
      <dgm:spPr/>
      <dgm:t>
        <a:bodyPr/>
        <a:lstStyle/>
        <a:p>
          <a:endParaRPr lang="tr-TR"/>
        </a:p>
      </dgm:t>
    </dgm:pt>
    <dgm:pt modelId="{6D5A6F32-DB84-4BBB-9A93-DA4BC0226FD8}">
      <dgm:prSet phldrT="[Metin]"/>
      <dgm:spPr/>
      <dgm:t>
        <a:bodyPr/>
        <a:lstStyle/>
        <a:p>
          <a:r>
            <a:rPr lang="tr-TR" dirty="0" smtClean="0"/>
            <a:t>Tanı </a:t>
          </a:r>
          <a:endParaRPr lang="tr-TR" dirty="0"/>
        </a:p>
      </dgm:t>
    </dgm:pt>
    <dgm:pt modelId="{80B62E02-8C8C-46EB-BEC4-9F567791C7A0}" type="parTrans" cxnId="{CD4E9966-D143-4141-9CE5-18F941837DA4}">
      <dgm:prSet/>
      <dgm:spPr/>
      <dgm:t>
        <a:bodyPr/>
        <a:lstStyle/>
        <a:p>
          <a:endParaRPr lang="tr-TR"/>
        </a:p>
      </dgm:t>
    </dgm:pt>
    <dgm:pt modelId="{C4F8ADA8-F809-4A25-A36D-73213225036E}" type="sibTrans" cxnId="{CD4E9966-D143-4141-9CE5-18F941837DA4}">
      <dgm:prSet/>
      <dgm:spPr/>
      <dgm:t>
        <a:bodyPr/>
        <a:lstStyle/>
        <a:p>
          <a:endParaRPr lang="tr-TR"/>
        </a:p>
      </dgm:t>
    </dgm:pt>
    <dgm:pt modelId="{56E75F62-2AAB-4048-87D5-B56499D5A873}">
      <dgm:prSet phldrT="[Metin]"/>
      <dgm:spPr/>
      <dgm:t>
        <a:bodyPr/>
        <a:lstStyle/>
        <a:p>
          <a:r>
            <a:rPr lang="tr-TR" dirty="0" smtClean="0"/>
            <a:t>Büyük çocuk</a:t>
          </a:r>
          <a:endParaRPr lang="tr-TR" dirty="0"/>
        </a:p>
      </dgm:t>
    </dgm:pt>
    <dgm:pt modelId="{DACAB6D7-486A-4457-BCD7-D0ED2A5BA531}" type="parTrans" cxnId="{AE838727-BB09-40B0-87D6-1E9588CAF892}">
      <dgm:prSet/>
      <dgm:spPr/>
      <dgm:t>
        <a:bodyPr/>
        <a:lstStyle/>
        <a:p>
          <a:endParaRPr lang="tr-TR"/>
        </a:p>
      </dgm:t>
    </dgm:pt>
    <dgm:pt modelId="{82A7353C-23E3-4622-A752-3163B1DEFD53}" type="sibTrans" cxnId="{AE838727-BB09-40B0-87D6-1E9588CAF892}">
      <dgm:prSet/>
      <dgm:spPr/>
      <dgm:t>
        <a:bodyPr/>
        <a:lstStyle/>
        <a:p>
          <a:endParaRPr lang="tr-TR"/>
        </a:p>
      </dgm:t>
    </dgm:pt>
    <dgm:pt modelId="{EFD110A6-80F8-4F57-9787-5289F5EA0940}" type="pres">
      <dgm:prSet presAssocID="{96F80AD0-3849-4B14-8E93-82CB90F83107}" presName="diagram" presStyleCnt="0">
        <dgm:presLayoutVars>
          <dgm:dir/>
          <dgm:animLvl val="lvl"/>
          <dgm:resizeHandles val="exact"/>
        </dgm:presLayoutVars>
      </dgm:prSet>
      <dgm:spPr/>
    </dgm:pt>
    <dgm:pt modelId="{9EE79B0F-2071-40B5-A780-AAB89A37815F}" type="pres">
      <dgm:prSet presAssocID="{19279CD2-9F39-4578-9A44-7463101E5CCB}" presName="compNode" presStyleCnt="0"/>
      <dgm:spPr/>
    </dgm:pt>
    <dgm:pt modelId="{2FD9F54C-258F-42F7-93C7-5D071183626A}" type="pres">
      <dgm:prSet presAssocID="{19279CD2-9F39-4578-9A44-7463101E5CCB}" presName="childRect" presStyleLbl="bgAcc1" presStyleIdx="0" presStyleCnt="3" custLinFactNeighborX="-236" custLinFactNeighborY="30991">
        <dgm:presLayoutVars>
          <dgm:bulletEnabled val="1"/>
        </dgm:presLayoutVars>
      </dgm:prSet>
      <dgm:spPr/>
    </dgm:pt>
    <dgm:pt modelId="{CFA89D46-4A23-4041-AF56-928106F3D926}" type="pres">
      <dgm:prSet presAssocID="{19279CD2-9F39-4578-9A44-7463101E5CC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88765F-4A0A-4F0C-AE53-00FC32E21E78}" type="pres">
      <dgm:prSet presAssocID="{19279CD2-9F39-4578-9A44-7463101E5CCB}" presName="parentRect" presStyleLbl="alignNode1" presStyleIdx="0" presStyleCnt="3" custLinFactNeighborX="-236" custLinFactNeighborY="62369"/>
      <dgm:spPr/>
      <dgm:t>
        <a:bodyPr/>
        <a:lstStyle/>
        <a:p>
          <a:endParaRPr lang="tr-TR"/>
        </a:p>
      </dgm:t>
    </dgm:pt>
    <dgm:pt modelId="{BA716111-4EFA-4A1C-84B4-59571CA57F5E}" type="pres">
      <dgm:prSet presAssocID="{19279CD2-9F39-4578-9A44-7463101E5CCB}" presName="adorn" presStyleLbl="fgAccFollowNode1" presStyleIdx="0" presStyleCnt="3"/>
      <dgm:spPr/>
    </dgm:pt>
    <dgm:pt modelId="{F98C0FE3-155F-4D86-993E-B184175F8596}" type="pres">
      <dgm:prSet presAssocID="{54485888-CCE1-4D75-B757-C83671484576}" presName="sibTrans" presStyleLbl="sibTrans2D1" presStyleIdx="0" presStyleCnt="0"/>
      <dgm:spPr/>
      <dgm:t>
        <a:bodyPr/>
        <a:lstStyle/>
        <a:p>
          <a:endParaRPr lang="tr-TR"/>
        </a:p>
      </dgm:t>
    </dgm:pt>
    <dgm:pt modelId="{83E3ABA6-2CCD-4C81-AC00-2E4690BBBA92}" type="pres">
      <dgm:prSet presAssocID="{6D5A6F32-DB84-4BBB-9A93-DA4BC0226FD8}" presName="compNode" presStyleCnt="0"/>
      <dgm:spPr/>
    </dgm:pt>
    <dgm:pt modelId="{4B0EF738-10FA-4C2B-AF10-D8B5BCC0E07F}" type="pres">
      <dgm:prSet presAssocID="{6D5A6F32-DB84-4BBB-9A93-DA4BC0226FD8}" presName="childRect" presStyleLbl="bgAcc1" presStyleIdx="1" presStyleCnt="3" custLinFactNeighborX="-8008" custLinFactNeighborY="-66787">
        <dgm:presLayoutVars>
          <dgm:bulletEnabled val="1"/>
        </dgm:presLayoutVars>
      </dgm:prSet>
      <dgm:spPr/>
    </dgm:pt>
    <dgm:pt modelId="{F4456649-DA38-4E50-B6EC-C6DA033C7EC4}" type="pres">
      <dgm:prSet presAssocID="{6D5A6F32-DB84-4BBB-9A93-DA4BC0226FD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4AF155-EDE6-40A1-AC19-CB46AA99B124}" type="pres">
      <dgm:prSet presAssocID="{6D5A6F32-DB84-4BBB-9A93-DA4BC0226FD8}" presName="parentRect" presStyleLbl="alignNode1" presStyleIdx="1" presStyleCnt="3" custLinFactNeighborX="-8008" custLinFactNeighborY="-36036"/>
      <dgm:spPr/>
      <dgm:t>
        <a:bodyPr/>
        <a:lstStyle/>
        <a:p>
          <a:endParaRPr lang="tr-TR"/>
        </a:p>
      </dgm:t>
    </dgm:pt>
    <dgm:pt modelId="{7402F0C8-78D3-4ACA-839B-8BADD2C696BB}" type="pres">
      <dgm:prSet presAssocID="{6D5A6F32-DB84-4BBB-9A93-DA4BC0226FD8}" presName="adorn" presStyleLbl="fgAccFollowNode1" presStyleIdx="1" presStyleCnt="3"/>
      <dgm:spPr/>
    </dgm:pt>
    <dgm:pt modelId="{F3CC1A42-CDD1-4482-9E54-90F3A3001425}" type="pres">
      <dgm:prSet presAssocID="{C4F8ADA8-F809-4A25-A36D-73213225036E}" presName="sibTrans" presStyleLbl="sibTrans2D1" presStyleIdx="0" presStyleCnt="0"/>
      <dgm:spPr/>
      <dgm:t>
        <a:bodyPr/>
        <a:lstStyle/>
        <a:p>
          <a:endParaRPr lang="tr-TR"/>
        </a:p>
      </dgm:t>
    </dgm:pt>
    <dgm:pt modelId="{5F7B20D1-B0B4-4135-867B-FB8673371893}" type="pres">
      <dgm:prSet presAssocID="{56E75F62-2AAB-4048-87D5-B56499D5A873}" presName="compNode" presStyleCnt="0"/>
      <dgm:spPr/>
    </dgm:pt>
    <dgm:pt modelId="{B8005518-FB8B-43D0-B412-92AF5BFFEB84}" type="pres">
      <dgm:prSet presAssocID="{56E75F62-2AAB-4048-87D5-B56499D5A873}" presName="childRect" presStyleLbl="bgAcc1" presStyleIdx="2" presStyleCnt="3" custLinFactNeighborX="-5783" custLinFactNeighborY="36950">
        <dgm:presLayoutVars>
          <dgm:bulletEnabled val="1"/>
        </dgm:presLayoutVars>
      </dgm:prSet>
      <dgm:spPr/>
    </dgm:pt>
    <dgm:pt modelId="{594359FB-6A75-4EB7-A349-B91CDAEFA941}" type="pres">
      <dgm:prSet presAssocID="{56E75F62-2AAB-4048-87D5-B56499D5A87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FD1EDA-CC2F-4352-AE00-5D3F6E392C1D}" type="pres">
      <dgm:prSet presAssocID="{56E75F62-2AAB-4048-87D5-B56499D5A873}" presName="parentRect" presStyleLbl="alignNode1" presStyleIdx="2" presStyleCnt="3" custLinFactNeighborX="-5339" custLinFactNeighborY="84545"/>
      <dgm:spPr/>
      <dgm:t>
        <a:bodyPr/>
        <a:lstStyle/>
        <a:p>
          <a:endParaRPr lang="tr-TR"/>
        </a:p>
      </dgm:t>
    </dgm:pt>
    <dgm:pt modelId="{FEE79C0F-323A-45EE-A268-1FA5A2B3FD2C}" type="pres">
      <dgm:prSet presAssocID="{56E75F62-2AAB-4048-87D5-B56499D5A873}" presName="adorn" presStyleLbl="fgAccFollowNode1" presStyleIdx="2" presStyleCnt="3"/>
      <dgm:spPr/>
    </dgm:pt>
  </dgm:ptLst>
  <dgm:cxnLst>
    <dgm:cxn modelId="{4D6354AE-292C-4EFF-8B2F-D6569E234A2C}" type="presOf" srcId="{54485888-CCE1-4D75-B757-C83671484576}" destId="{F98C0FE3-155F-4D86-993E-B184175F8596}" srcOrd="0" destOrd="0" presId="urn:microsoft.com/office/officeart/2005/8/layout/bList2"/>
    <dgm:cxn modelId="{F45392F3-C96C-489A-AF2C-C10116535080}" srcId="{96F80AD0-3849-4B14-8E93-82CB90F83107}" destId="{19279CD2-9F39-4578-9A44-7463101E5CCB}" srcOrd="0" destOrd="0" parTransId="{324C1639-3CA5-4E42-B87E-A95F8D1854AC}" sibTransId="{54485888-CCE1-4D75-B757-C83671484576}"/>
    <dgm:cxn modelId="{9AC6E507-7C17-40DD-8789-4A66D942C096}" type="presOf" srcId="{6D5A6F32-DB84-4BBB-9A93-DA4BC0226FD8}" destId="{B84AF155-EDE6-40A1-AC19-CB46AA99B124}" srcOrd="1" destOrd="0" presId="urn:microsoft.com/office/officeart/2005/8/layout/bList2"/>
    <dgm:cxn modelId="{3CAA7E99-2662-4D4B-81D1-A22B56A3F009}" type="presOf" srcId="{C4F8ADA8-F809-4A25-A36D-73213225036E}" destId="{F3CC1A42-CDD1-4482-9E54-90F3A3001425}" srcOrd="0" destOrd="0" presId="urn:microsoft.com/office/officeart/2005/8/layout/bList2"/>
    <dgm:cxn modelId="{CD4E9966-D143-4141-9CE5-18F941837DA4}" srcId="{96F80AD0-3849-4B14-8E93-82CB90F83107}" destId="{6D5A6F32-DB84-4BBB-9A93-DA4BC0226FD8}" srcOrd="1" destOrd="0" parTransId="{80B62E02-8C8C-46EB-BEC4-9F567791C7A0}" sibTransId="{C4F8ADA8-F809-4A25-A36D-73213225036E}"/>
    <dgm:cxn modelId="{AE838727-BB09-40B0-87D6-1E9588CAF892}" srcId="{96F80AD0-3849-4B14-8E93-82CB90F83107}" destId="{56E75F62-2AAB-4048-87D5-B56499D5A873}" srcOrd="2" destOrd="0" parTransId="{DACAB6D7-486A-4457-BCD7-D0ED2A5BA531}" sibTransId="{82A7353C-23E3-4622-A752-3163B1DEFD53}"/>
    <dgm:cxn modelId="{19F25BA7-4EA1-43ED-B34A-54D8EF8C05BD}" type="presOf" srcId="{19279CD2-9F39-4578-9A44-7463101E5CCB}" destId="{CFA89D46-4A23-4041-AF56-928106F3D926}" srcOrd="0" destOrd="0" presId="urn:microsoft.com/office/officeart/2005/8/layout/bList2"/>
    <dgm:cxn modelId="{F3D2C510-9648-41AF-999A-7F4851E80C18}" type="presOf" srcId="{56E75F62-2AAB-4048-87D5-B56499D5A873}" destId="{594359FB-6A75-4EB7-A349-B91CDAEFA941}" srcOrd="0" destOrd="0" presId="urn:microsoft.com/office/officeart/2005/8/layout/bList2"/>
    <dgm:cxn modelId="{57821FDD-5422-4D29-BC6B-681C65CEC63B}" type="presOf" srcId="{56E75F62-2AAB-4048-87D5-B56499D5A873}" destId="{5BFD1EDA-CC2F-4352-AE00-5D3F6E392C1D}" srcOrd="1" destOrd="0" presId="urn:microsoft.com/office/officeart/2005/8/layout/bList2"/>
    <dgm:cxn modelId="{2EEEA8FB-12CF-44EA-804E-6BC292B4220B}" type="presOf" srcId="{19279CD2-9F39-4578-9A44-7463101E5CCB}" destId="{BB88765F-4A0A-4F0C-AE53-00FC32E21E78}" srcOrd="1" destOrd="0" presId="urn:microsoft.com/office/officeart/2005/8/layout/bList2"/>
    <dgm:cxn modelId="{8A72F1DF-32A4-401E-A8D3-7EE7C43F3762}" type="presOf" srcId="{6D5A6F32-DB84-4BBB-9A93-DA4BC0226FD8}" destId="{F4456649-DA38-4E50-B6EC-C6DA033C7EC4}" srcOrd="0" destOrd="0" presId="urn:microsoft.com/office/officeart/2005/8/layout/bList2"/>
    <dgm:cxn modelId="{8B366411-39D9-4643-BBFD-071D319736B0}" type="presOf" srcId="{96F80AD0-3849-4B14-8E93-82CB90F83107}" destId="{EFD110A6-80F8-4F57-9787-5289F5EA0940}" srcOrd="0" destOrd="0" presId="urn:microsoft.com/office/officeart/2005/8/layout/bList2"/>
    <dgm:cxn modelId="{EDBFE6FD-F3DE-4011-B90C-644C1E3E19F6}" type="presParOf" srcId="{EFD110A6-80F8-4F57-9787-5289F5EA0940}" destId="{9EE79B0F-2071-40B5-A780-AAB89A37815F}" srcOrd="0" destOrd="0" presId="urn:microsoft.com/office/officeart/2005/8/layout/bList2"/>
    <dgm:cxn modelId="{0DC54AD8-E75B-4B94-AA8A-81DE65D8E48D}" type="presParOf" srcId="{9EE79B0F-2071-40B5-A780-AAB89A37815F}" destId="{2FD9F54C-258F-42F7-93C7-5D071183626A}" srcOrd="0" destOrd="0" presId="urn:microsoft.com/office/officeart/2005/8/layout/bList2"/>
    <dgm:cxn modelId="{6BA92620-04B0-442D-B08C-1FE2522B4D73}" type="presParOf" srcId="{9EE79B0F-2071-40B5-A780-AAB89A37815F}" destId="{CFA89D46-4A23-4041-AF56-928106F3D926}" srcOrd="1" destOrd="0" presId="urn:microsoft.com/office/officeart/2005/8/layout/bList2"/>
    <dgm:cxn modelId="{49AA0DA5-6B2B-4AFA-B95B-DEEA7759143D}" type="presParOf" srcId="{9EE79B0F-2071-40B5-A780-AAB89A37815F}" destId="{BB88765F-4A0A-4F0C-AE53-00FC32E21E78}" srcOrd="2" destOrd="0" presId="urn:microsoft.com/office/officeart/2005/8/layout/bList2"/>
    <dgm:cxn modelId="{BAD876DB-9EEF-4BE4-8A7B-ED7279691894}" type="presParOf" srcId="{9EE79B0F-2071-40B5-A780-AAB89A37815F}" destId="{BA716111-4EFA-4A1C-84B4-59571CA57F5E}" srcOrd="3" destOrd="0" presId="urn:microsoft.com/office/officeart/2005/8/layout/bList2"/>
    <dgm:cxn modelId="{3AB2EEA1-8C44-4377-A51E-6A799637E436}" type="presParOf" srcId="{EFD110A6-80F8-4F57-9787-5289F5EA0940}" destId="{F98C0FE3-155F-4D86-993E-B184175F8596}" srcOrd="1" destOrd="0" presId="urn:microsoft.com/office/officeart/2005/8/layout/bList2"/>
    <dgm:cxn modelId="{0669FFC5-9193-44B1-BE6F-772E48BFF005}" type="presParOf" srcId="{EFD110A6-80F8-4F57-9787-5289F5EA0940}" destId="{83E3ABA6-2CCD-4C81-AC00-2E4690BBBA92}" srcOrd="2" destOrd="0" presId="urn:microsoft.com/office/officeart/2005/8/layout/bList2"/>
    <dgm:cxn modelId="{CDF38E7B-B16E-4313-8729-6579BED8CC38}" type="presParOf" srcId="{83E3ABA6-2CCD-4C81-AC00-2E4690BBBA92}" destId="{4B0EF738-10FA-4C2B-AF10-D8B5BCC0E07F}" srcOrd="0" destOrd="0" presId="urn:microsoft.com/office/officeart/2005/8/layout/bList2"/>
    <dgm:cxn modelId="{189025A5-ACBE-44CD-AE79-C16D73101F66}" type="presParOf" srcId="{83E3ABA6-2CCD-4C81-AC00-2E4690BBBA92}" destId="{F4456649-DA38-4E50-B6EC-C6DA033C7EC4}" srcOrd="1" destOrd="0" presId="urn:microsoft.com/office/officeart/2005/8/layout/bList2"/>
    <dgm:cxn modelId="{C24B75EE-6F0D-4558-B66E-D2FA3232DE7C}" type="presParOf" srcId="{83E3ABA6-2CCD-4C81-AC00-2E4690BBBA92}" destId="{B84AF155-EDE6-40A1-AC19-CB46AA99B124}" srcOrd="2" destOrd="0" presId="urn:microsoft.com/office/officeart/2005/8/layout/bList2"/>
    <dgm:cxn modelId="{83166508-DE77-4051-9E6D-330F97A749A4}" type="presParOf" srcId="{83E3ABA6-2CCD-4C81-AC00-2E4690BBBA92}" destId="{7402F0C8-78D3-4ACA-839B-8BADD2C696BB}" srcOrd="3" destOrd="0" presId="urn:microsoft.com/office/officeart/2005/8/layout/bList2"/>
    <dgm:cxn modelId="{B945D18E-B2AE-4629-BD51-1FFB448E9FC9}" type="presParOf" srcId="{EFD110A6-80F8-4F57-9787-5289F5EA0940}" destId="{F3CC1A42-CDD1-4482-9E54-90F3A3001425}" srcOrd="3" destOrd="0" presId="urn:microsoft.com/office/officeart/2005/8/layout/bList2"/>
    <dgm:cxn modelId="{35E3A6D7-A126-48C4-A19D-001DCBE8D822}" type="presParOf" srcId="{EFD110A6-80F8-4F57-9787-5289F5EA0940}" destId="{5F7B20D1-B0B4-4135-867B-FB8673371893}" srcOrd="4" destOrd="0" presId="urn:microsoft.com/office/officeart/2005/8/layout/bList2"/>
    <dgm:cxn modelId="{BE82DC51-BF7F-45B8-B18C-A244FCEC98CC}" type="presParOf" srcId="{5F7B20D1-B0B4-4135-867B-FB8673371893}" destId="{B8005518-FB8B-43D0-B412-92AF5BFFEB84}" srcOrd="0" destOrd="0" presId="urn:microsoft.com/office/officeart/2005/8/layout/bList2"/>
    <dgm:cxn modelId="{E9FC3B62-C39F-424D-A4E8-FDA2E1271D6B}" type="presParOf" srcId="{5F7B20D1-B0B4-4135-867B-FB8673371893}" destId="{594359FB-6A75-4EB7-A349-B91CDAEFA941}" srcOrd="1" destOrd="0" presId="urn:microsoft.com/office/officeart/2005/8/layout/bList2"/>
    <dgm:cxn modelId="{A09D2322-729C-4F32-8BF0-549017184EE2}" type="presParOf" srcId="{5F7B20D1-B0B4-4135-867B-FB8673371893}" destId="{5BFD1EDA-CC2F-4352-AE00-5D3F6E392C1D}" srcOrd="2" destOrd="0" presId="urn:microsoft.com/office/officeart/2005/8/layout/bList2"/>
    <dgm:cxn modelId="{61E3C024-8A6D-4AF6-9F75-4D3406D8F4DC}" type="presParOf" srcId="{5F7B20D1-B0B4-4135-867B-FB8673371893}" destId="{FEE79C0F-323A-45EE-A268-1FA5A2B3FD2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4AE00-C4B7-4311-8F99-A32B5B51100C}">
      <dsp:nvSpPr>
        <dsp:cNvPr id="0" name=""/>
        <dsp:cNvSpPr/>
      </dsp:nvSpPr>
      <dsp:spPr>
        <a:xfrm rot="5400000">
          <a:off x="1903886" y="808760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933465-66B5-4254-BAE5-DE39C2EE0711}">
      <dsp:nvSpPr>
        <dsp:cNvPr id="0" name=""/>
        <dsp:cNvSpPr/>
      </dsp:nvSpPr>
      <dsp:spPr>
        <a:xfrm>
          <a:off x="2194258" y="2104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Akademik başarısızlık</a:t>
          </a:r>
          <a:endParaRPr lang="tr-TR" sz="1700" kern="1200" dirty="0"/>
        </a:p>
      </dsp:txBody>
      <dsp:txXfrm>
        <a:off x="2223995" y="31841"/>
        <a:ext cx="1632689" cy="955824"/>
      </dsp:txXfrm>
    </dsp:sp>
    <dsp:sp modelId="{6A89BD24-F4B6-473B-83B8-6D219097C0B1}">
      <dsp:nvSpPr>
        <dsp:cNvPr id="0" name=""/>
        <dsp:cNvSpPr/>
      </dsp:nvSpPr>
      <dsp:spPr>
        <a:xfrm rot="5400000">
          <a:off x="1903886" y="2077883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7D75D-CBCB-48C0-80AF-216046F5353A}">
      <dsp:nvSpPr>
        <dsp:cNvPr id="0" name=""/>
        <dsp:cNvSpPr/>
      </dsp:nvSpPr>
      <dsp:spPr>
        <a:xfrm>
          <a:off x="2194258" y="1271227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İlişkilerde sorunlar</a:t>
          </a:r>
          <a:endParaRPr lang="tr-TR" sz="1700" kern="1200" dirty="0"/>
        </a:p>
      </dsp:txBody>
      <dsp:txXfrm>
        <a:off x="2223995" y="1300964"/>
        <a:ext cx="1632689" cy="955824"/>
      </dsp:txXfrm>
    </dsp:sp>
    <dsp:sp modelId="{9A6F0E7E-5B79-4109-924E-F521EA6C15E6}">
      <dsp:nvSpPr>
        <dsp:cNvPr id="0" name=""/>
        <dsp:cNvSpPr/>
      </dsp:nvSpPr>
      <dsp:spPr>
        <a:xfrm rot="5400000">
          <a:off x="1903886" y="3347006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C9F59-4619-4CFC-AF02-4901566E8CE8}">
      <dsp:nvSpPr>
        <dsp:cNvPr id="0" name=""/>
        <dsp:cNvSpPr/>
      </dsp:nvSpPr>
      <dsp:spPr>
        <a:xfrm>
          <a:off x="2194258" y="2540350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Yasal sorunlar</a:t>
          </a:r>
          <a:endParaRPr lang="tr-TR" sz="1700" kern="1200" dirty="0"/>
        </a:p>
      </dsp:txBody>
      <dsp:txXfrm>
        <a:off x="2223995" y="2570087"/>
        <a:ext cx="1632689" cy="955824"/>
      </dsp:txXfrm>
    </dsp:sp>
    <dsp:sp modelId="{0A87ACD4-CB42-4141-ADC5-06E6CAA5E84F}">
      <dsp:nvSpPr>
        <dsp:cNvPr id="0" name=""/>
        <dsp:cNvSpPr/>
      </dsp:nvSpPr>
      <dsp:spPr>
        <a:xfrm>
          <a:off x="2538448" y="3981568"/>
          <a:ext cx="2244821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CDC4C-C6CC-465C-ABFF-F9F223F1BB68}">
      <dsp:nvSpPr>
        <dsp:cNvPr id="0" name=""/>
        <dsp:cNvSpPr/>
      </dsp:nvSpPr>
      <dsp:spPr>
        <a:xfrm>
          <a:off x="2194258" y="3809473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Sigara ve alkol kullanımı bozuklukları</a:t>
          </a:r>
          <a:endParaRPr lang="tr-TR" sz="1700" kern="1200" dirty="0"/>
        </a:p>
      </dsp:txBody>
      <dsp:txXfrm>
        <a:off x="2223995" y="3839210"/>
        <a:ext cx="1632689" cy="955824"/>
      </dsp:txXfrm>
    </dsp:sp>
    <dsp:sp modelId="{D0BF4484-C442-4217-B983-D7E21E8A482D}">
      <dsp:nvSpPr>
        <dsp:cNvPr id="0" name=""/>
        <dsp:cNvSpPr/>
      </dsp:nvSpPr>
      <dsp:spPr>
        <a:xfrm rot="16200000">
          <a:off x="4154464" y="3347006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7B4C2-54EF-4AED-87B7-C969C68C02AD}">
      <dsp:nvSpPr>
        <dsp:cNvPr id="0" name=""/>
        <dsp:cNvSpPr/>
      </dsp:nvSpPr>
      <dsp:spPr>
        <a:xfrm>
          <a:off x="4444836" y="3809473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Yaralanmalar/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kazalar</a:t>
          </a:r>
          <a:endParaRPr lang="tr-TR" sz="1700" kern="1200" dirty="0"/>
        </a:p>
      </dsp:txBody>
      <dsp:txXfrm>
        <a:off x="4474573" y="3839210"/>
        <a:ext cx="1632689" cy="955824"/>
      </dsp:txXfrm>
    </dsp:sp>
    <dsp:sp modelId="{F67BD0D4-48D6-49A9-9E36-3DEC4EADDD4D}">
      <dsp:nvSpPr>
        <dsp:cNvPr id="0" name=""/>
        <dsp:cNvSpPr/>
      </dsp:nvSpPr>
      <dsp:spPr>
        <a:xfrm rot="16200000">
          <a:off x="4154464" y="2077883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60D35-AC2F-4CDE-B012-4572CBF21B08}">
      <dsp:nvSpPr>
        <dsp:cNvPr id="0" name=""/>
        <dsp:cNvSpPr/>
      </dsp:nvSpPr>
      <dsp:spPr>
        <a:xfrm>
          <a:off x="4444836" y="2540350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İş edinme problemleri</a:t>
          </a:r>
          <a:endParaRPr lang="tr-TR" sz="1700" kern="1200" dirty="0"/>
        </a:p>
      </dsp:txBody>
      <dsp:txXfrm>
        <a:off x="4474573" y="2570087"/>
        <a:ext cx="1632689" cy="955824"/>
      </dsp:txXfrm>
    </dsp:sp>
    <dsp:sp modelId="{F2D1D630-6FD8-41FB-A4FD-823661EEA075}">
      <dsp:nvSpPr>
        <dsp:cNvPr id="0" name=""/>
        <dsp:cNvSpPr/>
      </dsp:nvSpPr>
      <dsp:spPr>
        <a:xfrm rot="16200000">
          <a:off x="4154464" y="808760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6029D2-A3E0-48C6-9D98-801F7839BD60}">
      <dsp:nvSpPr>
        <dsp:cNvPr id="0" name=""/>
        <dsp:cNvSpPr/>
      </dsp:nvSpPr>
      <dsp:spPr>
        <a:xfrm>
          <a:off x="4444836" y="1271227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Maddi sorunlar</a:t>
          </a:r>
          <a:endParaRPr lang="tr-TR" sz="1700" kern="1200" dirty="0"/>
        </a:p>
      </dsp:txBody>
      <dsp:txXfrm>
        <a:off x="4474573" y="1300964"/>
        <a:ext cx="1632689" cy="955824"/>
      </dsp:txXfrm>
    </dsp:sp>
    <dsp:sp modelId="{7D645737-035D-485E-961B-E2E11BB97ECA}">
      <dsp:nvSpPr>
        <dsp:cNvPr id="0" name=""/>
        <dsp:cNvSpPr/>
      </dsp:nvSpPr>
      <dsp:spPr>
        <a:xfrm>
          <a:off x="4789026" y="174199"/>
          <a:ext cx="2244821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E7737A-0E6A-4957-BEF6-4F6943F2B93D}">
      <dsp:nvSpPr>
        <dsp:cNvPr id="0" name=""/>
        <dsp:cNvSpPr/>
      </dsp:nvSpPr>
      <dsp:spPr>
        <a:xfrm>
          <a:off x="4444836" y="2104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Özgüven </a:t>
          </a:r>
          <a:r>
            <a:rPr lang="tr-TR" sz="1700" kern="1200" dirty="0" err="1" smtClean="0"/>
            <a:t>eskiklikleri</a:t>
          </a:r>
          <a:endParaRPr lang="tr-TR" sz="1700" kern="1200" dirty="0"/>
        </a:p>
      </dsp:txBody>
      <dsp:txXfrm>
        <a:off x="4474573" y="31841"/>
        <a:ext cx="1632689" cy="955824"/>
      </dsp:txXfrm>
    </dsp:sp>
    <dsp:sp modelId="{1392D92E-7592-44A9-A85F-E568DFE30F2D}">
      <dsp:nvSpPr>
        <dsp:cNvPr id="0" name=""/>
        <dsp:cNvSpPr/>
      </dsp:nvSpPr>
      <dsp:spPr>
        <a:xfrm rot="5400000">
          <a:off x="6405042" y="808760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11CD0D-CD34-4317-98B6-34E22A1BD4A7}">
      <dsp:nvSpPr>
        <dsp:cNvPr id="0" name=""/>
        <dsp:cNvSpPr/>
      </dsp:nvSpPr>
      <dsp:spPr>
        <a:xfrm>
          <a:off x="6695414" y="2104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Mesleki problemler</a:t>
          </a:r>
          <a:endParaRPr lang="tr-TR" sz="1700" kern="1200" dirty="0"/>
        </a:p>
      </dsp:txBody>
      <dsp:txXfrm>
        <a:off x="6725151" y="31841"/>
        <a:ext cx="1632689" cy="955824"/>
      </dsp:txXfrm>
    </dsp:sp>
    <dsp:sp modelId="{2502C8E1-DA39-4B79-BE9A-63E421EAC3B5}">
      <dsp:nvSpPr>
        <dsp:cNvPr id="0" name=""/>
        <dsp:cNvSpPr/>
      </dsp:nvSpPr>
      <dsp:spPr>
        <a:xfrm rot="5400000">
          <a:off x="6405042" y="2077883"/>
          <a:ext cx="1263366" cy="15229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3E74D-B151-453E-B193-39E1C2A7ED8D}">
      <dsp:nvSpPr>
        <dsp:cNvPr id="0" name=""/>
        <dsp:cNvSpPr/>
      </dsp:nvSpPr>
      <dsp:spPr>
        <a:xfrm>
          <a:off x="6695414" y="1271227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Sağlıksız yaşam biçimi</a:t>
          </a:r>
          <a:endParaRPr lang="tr-TR" sz="1700" kern="1200" dirty="0"/>
        </a:p>
      </dsp:txBody>
      <dsp:txXfrm>
        <a:off x="6725151" y="1300964"/>
        <a:ext cx="1632689" cy="955824"/>
      </dsp:txXfrm>
    </dsp:sp>
    <dsp:sp modelId="{BAC91028-DCBF-4724-850F-2A44008CD74D}">
      <dsp:nvSpPr>
        <dsp:cNvPr id="0" name=""/>
        <dsp:cNvSpPr/>
      </dsp:nvSpPr>
      <dsp:spPr>
        <a:xfrm>
          <a:off x="6695414" y="2540350"/>
          <a:ext cx="1692163" cy="101529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Yaşam süresi</a:t>
          </a:r>
          <a:endParaRPr lang="tr-TR" sz="1700" kern="1200" dirty="0"/>
        </a:p>
      </dsp:txBody>
      <dsp:txXfrm>
        <a:off x="6725151" y="2570087"/>
        <a:ext cx="1632689" cy="955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9F54C-258F-42F7-93C7-5D071183626A}">
      <dsp:nvSpPr>
        <dsp:cNvPr id="0" name=""/>
        <dsp:cNvSpPr/>
      </dsp:nvSpPr>
      <dsp:spPr>
        <a:xfrm>
          <a:off x="0" y="1020303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88765F-4A0A-4F0C-AE53-00FC32E21E78}">
      <dsp:nvSpPr>
        <dsp:cNvPr id="0" name=""/>
        <dsp:cNvSpPr/>
      </dsp:nvSpPr>
      <dsp:spPr>
        <a:xfrm>
          <a:off x="0" y="3108804"/>
          <a:ext cx="2936251" cy="942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44450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Küçük çocuk</a:t>
          </a:r>
          <a:endParaRPr lang="tr-TR" sz="3500" kern="1200" dirty="0"/>
        </a:p>
      </dsp:txBody>
      <dsp:txXfrm>
        <a:off x="0" y="3108804"/>
        <a:ext cx="2067782" cy="942495"/>
      </dsp:txXfrm>
    </dsp:sp>
    <dsp:sp modelId="{BA716111-4EFA-4A1C-84B4-59571CA57F5E}">
      <dsp:nvSpPr>
        <dsp:cNvPr id="0" name=""/>
        <dsp:cNvSpPr/>
      </dsp:nvSpPr>
      <dsp:spPr>
        <a:xfrm>
          <a:off x="2157642" y="2682584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0EF738-10FA-4C2B-AF10-D8B5BCC0E07F}">
      <dsp:nvSpPr>
        <dsp:cNvPr id="0" name=""/>
        <dsp:cNvSpPr/>
      </dsp:nvSpPr>
      <dsp:spPr>
        <a:xfrm>
          <a:off x="3204798" y="0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AF155-EDE6-40A1-AC19-CB46AA99B124}">
      <dsp:nvSpPr>
        <dsp:cNvPr id="0" name=""/>
        <dsp:cNvSpPr/>
      </dsp:nvSpPr>
      <dsp:spPr>
        <a:xfrm>
          <a:off x="3204798" y="2193239"/>
          <a:ext cx="2936251" cy="942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44450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Tanı </a:t>
          </a:r>
          <a:endParaRPr lang="tr-TR" sz="3500" kern="1200" dirty="0"/>
        </a:p>
      </dsp:txBody>
      <dsp:txXfrm>
        <a:off x="3204798" y="2193239"/>
        <a:ext cx="2067782" cy="942495"/>
      </dsp:txXfrm>
    </dsp:sp>
    <dsp:sp modelId="{7402F0C8-78D3-4ACA-839B-8BADD2C696BB}">
      <dsp:nvSpPr>
        <dsp:cNvPr id="0" name=""/>
        <dsp:cNvSpPr/>
      </dsp:nvSpPr>
      <dsp:spPr>
        <a:xfrm>
          <a:off x="5590778" y="2682584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05518-FB8B-43D0-B412-92AF5BFFEB84}">
      <dsp:nvSpPr>
        <dsp:cNvPr id="0" name=""/>
        <dsp:cNvSpPr/>
      </dsp:nvSpPr>
      <dsp:spPr>
        <a:xfrm>
          <a:off x="6703265" y="1150916"/>
          <a:ext cx="2936251" cy="219184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D1EDA-CC2F-4352-AE00-5D3F6E392C1D}">
      <dsp:nvSpPr>
        <dsp:cNvPr id="0" name=""/>
        <dsp:cNvSpPr/>
      </dsp:nvSpPr>
      <dsp:spPr>
        <a:xfrm>
          <a:off x="6716302" y="3108804"/>
          <a:ext cx="2936251" cy="942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44450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Büyük çocuk</a:t>
          </a:r>
          <a:endParaRPr lang="tr-TR" sz="3500" kern="1200" dirty="0"/>
        </a:p>
      </dsp:txBody>
      <dsp:txXfrm>
        <a:off x="6716302" y="3108804"/>
        <a:ext cx="2067782" cy="942495"/>
      </dsp:txXfrm>
    </dsp:sp>
    <dsp:sp modelId="{FEE79C0F-323A-45EE-A268-1FA5A2B3FD2C}">
      <dsp:nvSpPr>
        <dsp:cNvPr id="0" name=""/>
        <dsp:cNvSpPr/>
      </dsp:nvSpPr>
      <dsp:spPr>
        <a:xfrm>
          <a:off x="9023913" y="2682584"/>
          <a:ext cx="1027687" cy="1027687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11/21/2019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microsoft.com/office/2007/relationships/hdphoto" Target="../media/hdphoto3.wdp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Yaşam boyu DEHB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538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845" y="2046508"/>
            <a:ext cx="1870646" cy="226423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02" y="2638697"/>
            <a:ext cx="1813694" cy="2573383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84" b="98226" l="18889" r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7344" y="2757865"/>
            <a:ext cx="3810904" cy="262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00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Devam…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580606"/>
            <a:ext cx="10058400" cy="4591594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/>
              <a:t>Çocukla görüşme</a:t>
            </a:r>
          </a:p>
          <a:p>
            <a:r>
              <a:rPr lang="tr-TR" sz="3200" dirty="0" smtClean="0"/>
              <a:t>Aile ile görüşme</a:t>
            </a:r>
          </a:p>
          <a:p>
            <a:r>
              <a:rPr lang="tr-TR" sz="3200" dirty="0" smtClean="0"/>
              <a:t>Öğretmenden bilgi alınması</a:t>
            </a:r>
          </a:p>
          <a:p>
            <a:r>
              <a:rPr lang="tr-TR" sz="3200" dirty="0" smtClean="0"/>
              <a:t>Çocuğun genel sağlık durumu</a:t>
            </a:r>
          </a:p>
          <a:p>
            <a:r>
              <a:rPr lang="tr-TR" sz="3200" dirty="0" smtClean="0"/>
              <a:t>Ek inceleme, test ve örnekler</a:t>
            </a:r>
          </a:p>
          <a:p>
            <a:pPr lvl="1"/>
            <a:r>
              <a:rPr lang="tr-TR" sz="2800" dirty="0" smtClean="0"/>
              <a:t>Çocuğun doldurduğu formlar (cümle tamamlama formu-11 yaş üstü)</a:t>
            </a:r>
          </a:p>
          <a:p>
            <a:pPr lvl="1"/>
            <a:r>
              <a:rPr lang="tr-TR" sz="2800" dirty="0" smtClean="0"/>
              <a:t>Ebeveyn tarafından doldurulan formlar</a:t>
            </a:r>
          </a:p>
          <a:p>
            <a:r>
              <a:rPr lang="tr-TR" sz="3200" dirty="0" smtClean="0"/>
              <a:t>Ayrıcı tanı ve eşlik eden tanılar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8957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43117" y="2838949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olay</a:t>
            </a:r>
            <a:b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diyor?</a:t>
            </a:r>
            <a:endParaRPr lang="tr-TR" sz="13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91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43117" y="2838949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olay</a:t>
            </a:r>
            <a:b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diyor?</a:t>
            </a:r>
            <a:endParaRPr lang="tr-TR" sz="13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99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yol açabileceği riskler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/>
          </p:nvPr>
        </p:nvGraphicFramePr>
        <p:xfrm>
          <a:off x="441434" y="1681655"/>
          <a:ext cx="10581837" cy="4826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642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9402" y="1289304"/>
            <a:ext cx="10058400" cy="405079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sz="2800" dirty="0" smtClean="0"/>
              <a:t>DEHB hafif bir bozukluk değildir ve çok ciddi problemlere yol açabilir. İzleme çalışmalarında ortaya çıkan DEHB olanların olmayanlara göre </a:t>
            </a:r>
            <a:r>
              <a:rPr lang="tr-TR" sz="2800" u="sng" dirty="0" smtClean="0"/>
              <a:t>okulu bırakma </a:t>
            </a:r>
            <a:r>
              <a:rPr lang="tr-TR" sz="2800" dirty="0" smtClean="0"/>
              <a:t>(%32-40), </a:t>
            </a:r>
            <a:r>
              <a:rPr lang="tr-TR" sz="2800" u="sng" dirty="0" smtClean="0"/>
              <a:t>üniversiteyi tamamlama </a:t>
            </a:r>
            <a:r>
              <a:rPr lang="tr-TR" sz="2800" dirty="0" smtClean="0"/>
              <a:t>(%5-10), </a:t>
            </a:r>
            <a:r>
              <a:rPr lang="tr-TR" sz="2800" u="sng" dirty="0" smtClean="0"/>
              <a:t>çok az ya da hiç arkadaş sahibi olmama</a:t>
            </a:r>
            <a:r>
              <a:rPr lang="tr-TR" sz="2800" dirty="0" smtClean="0"/>
              <a:t> (%50-70), </a:t>
            </a:r>
            <a:r>
              <a:rPr lang="tr-TR" sz="2800" u="sng" dirty="0" smtClean="0"/>
              <a:t>iş yaşamlarında düşük performans </a:t>
            </a:r>
            <a:r>
              <a:rPr lang="tr-TR" sz="2800" dirty="0" smtClean="0"/>
              <a:t>(%70-80), </a:t>
            </a:r>
            <a:r>
              <a:rPr lang="tr-TR" sz="2800" u="sng" dirty="0" err="1" smtClean="0"/>
              <a:t>antisosyal</a:t>
            </a:r>
            <a:r>
              <a:rPr lang="tr-TR" sz="2800" u="sng" dirty="0" smtClean="0"/>
              <a:t> aktivitelerle ilgilenme </a:t>
            </a:r>
            <a:r>
              <a:rPr lang="tr-TR" sz="2800" dirty="0" smtClean="0"/>
              <a:t>(%40-50), </a:t>
            </a:r>
            <a:r>
              <a:rPr lang="tr-TR" sz="2800" u="sng" dirty="0" smtClean="0"/>
              <a:t>sigara ve madde kullanma</a:t>
            </a:r>
            <a:r>
              <a:rPr lang="tr-TR" sz="2800" dirty="0" smtClean="0"/>
              <a:t> oranı çok yüksektir. Bu çocukların ergenlikte </a:t>
            </a:r>
            <a:r>
              <a:rPr lang="tr-TR" sz="2800" u="sng" dirty="0" smtClean="0"/>
              <a:t>hamile kalma ve cinsel yolla </a:t>
            </a:r>
            <a:r>
              <a:rPr lang="tr-TR" sz="2800" dirty="0" smtClean="0"/>
              <a:t>bulaşan hastalıklara yakalanma (%16), </a:t>
            </a:r>
            <a:r>
              <a:rPr lang="tr-TR" sz="2800" u="sng" dirty="0" smtClean="0"/>
              <a:t>hızı araba kullanma ve kazalar </a:t>
            </a:r>
            <a:r>
              <a:rPr lang="tr-TR" sz="2800" dirty="0" smtClean="0"/>
              <a:t>(%20-30), </a:t>
            </a:r>
            <a:r>
              <a:rPr lang="tr-TR" sz="2800" u="sng" dirty="0" smtClean="0"/>
              <a:t>kişilik bozukluğu </a:t>
            </a:r>
            <a:r>
              <a:rPr lang="tr-TR" sz="2800" dirty="0" smtClean="0"/>
              <a:t>gösterme (%18-25), yetişkinlikte </a:t>
            </a:r>
            <a:r>
              <a:rPr lang="tr-TR" sz="2800" u="sng" dirty="0" smtClean="0"/>
              <a:t>depresyon</a:t>
            </a:r>
            <a:r>
              <a:rPr lang="tr-TR" sz="2800" dirty="0" smtClean="0"/>
              <a:t> (20-30), hayatını yanlış yönlendirme, yaşamını tehlikeye atma durumları daha yüksek orandadır.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44468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7200" dirty="0" smtClean="0"/>
              <a:t>Çocuğumda </a:t>
            </a:r>
            <a:r>
              <a:rPr lang="tr-TR" sz="7200" dirty="0" err="1" smtClean="0"/>
              <a:t>dehb</a:t>
            </a:r>
            <a:r>
              <a:rPr lang="tr-TR" sz="7200" dirty="0" smtClean="0"/>
              <a:t> var mı?</a:t>
            </a:r>
            <a:br>
              <a:rPr lang="tr-TR" sz="7200" dirty="0" smtClean="0"/>
            </a:br>
            <a:r>
              <a:rPr lang="tr-TR" sz="7200" dirty="0" smtClean="0"/>
              <a:t>Doktora başvurma kararı</a:t>
            </a:r>
            <a:endParaRPr lang="tr-TR" sz="7200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536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Doktora başvurma kararı?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Yaramazlık mı?</a:t>
            </a:r>
          </a:p>
          <a:p>
            <a:r>
              <a:rPr lang="tr-TR" sz="3200" dirty="0" smtClean="0"/>
              <a:t>Anne-baba ikilemleri</a:t>
            </a:r>
          </a:p>
          <a:p>
            <a:r>
              <a:rPr lang="tr-TR" sz="3200" dirty="0" smtClean="0"/>
              <a:t>Diğer çocuklardan farklı!</a:t>
            </a:r>
          </a:p>
          <a:p>
            <a:r>
              <a:rPr lang="tr-TR" sz="3200" dirty="0" smtClean="0"/>
              <a:t>Akraba ve çevreden gelen fikirler!</a:t>
            </a:r>
          </a:p>
          <a:p>
            <a:r>
              <a:rPr lang="tr-TR" sz="3200" dirty="0" smtClean="0"/>
              <a:t>«Siz kendiniz doktora gidin, bu çocuğun bir şeyi yok»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6973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belirtileri izleyelim!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Akranlarıyla karşılaştırıldığında çok daha fazla oranda hareketlilik, </a:t>
            </a:r>
            <a:r>
              <a:rPr lang="tr-TR" sz="2800" dirty="0" err="1" smtClean="0"/>
              <a:t>dürtüsellik</a:t>
            </a:r>
            <a:r>
              <a:rPr lang="tr-TR" sz="2800" dirty="0"/>
              <a:t> </a:t>
            </a:r>
            <a:r>
              <a:rPr lang="tr-TR" sz="2800" dirty="0" smtClean="0"/>
              <a:t>belirtileri varsa,</a:t>
            </a:r>
          </a:p>
          <a:p>
            <a:r>
              <a:rPr lang="tr-TR" sz="2800" dirty="0" smtClean="0"/>
              <a:t>Sevdiği şeylere gösterdiği ilgiyi derslerine de gösterse çok daha başarılı olur diyorsanız,</a:t>
            </a:r>
          </a:p>
          <a:p>
            <a:r>
              <a:rPr lang="tr-TR" sz="2800" dirty="0" smtClean="0"/>
              <a:t>Çocuğun kendi kendini kontrol etmesinin çok eksik olduğu birkaç kişi tarafından söyleniyorsa</a:t>
            </a:r>
          </a:p>
          <a:p>
            <a:r>
              <a:rPr lang="tr-TR" sz="2800" dirty="0" smtClean="0"/>
              <a:t>Ona zarar gelmesini önlemek için çaba harcamak gerekiyorsa,</a:t>
            </a:r>
          </a:p>
          <a:p>
            <a:r>
              <a:rPr lang="tr-TR" sz="2800" dirty="0" smtClean="0"/>
              <a:t>Davranışları yüzünden akranları ondan kaçıyorsa,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20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DEHB tanısı nasıl konur?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Doğru tanı</a:t>
            </a:r>
          </a:p>
          <a:p>
            <a:r>
              <a:rPr lang="tr-TR" sz="3200" dirty="0" smtClean="0"/>
              <a:t>«Okul müdürü Ali’nin </a:t>
            </a:r>
            <a:r>
              <a:rPr lang="tr-TR" sz="3200" dirty="0" err="1" smtClean="0">
                <a:solidFill>
                  <a:srgbClr val="FF0000"/>
                </a:solidFill>
              </a:rPr>
              <a:t>ilaçlık</a:t>
            </a:r>
            <a:r>
              <a:rPr lang="tr-TR" sz="3200" dirty="0" smtClean="0"/>
              <a:t> olmadığını (!) söylüyor.»</a:t>
            </a:r>
          </a:p>
          <a:p>
            <a:r>
              <a:rPr lang="tr-TR" sz="3200" dirty="0" smtClean="0"/>
              <a:t>«Komşumuz genel cerrah Dr. Ahmet Bey, Ali’ de DEHB olmadığını söyledi.»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83690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0</TotalTime>
  <Words>316</Words>
  <Application>Microsoft Office PowerPoint</Application>
  <PresentationFormat>Geniş ekran</PresentationFormat>
  <Paragraphs>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Rockwell</vt:lpstr>
      <vt:lpstr>Rockwell Condensed</vt:lpstr>
      <vt:lpstr>Wingdings</vt:lpstr>
      <vt:lpstr>Wood Type Yazı Tipi</vt:lpstr>
      <vt:lpstr>Yaşam boyu DEHB</vt:lpstr>
      <vt:lpstr>Örnek olay ne diyor?</vt:lpstr>
      <vt:lpstr>Örnek olay ne diyor?</vt:lpstr>
      <vt:lpstr>Yaşam boyu yol açabileceği riskler</vt:lpstr>
      <vt:lpstr>PowerPoint Sunusu</vt:lpstr>
      <vt:lpstr>Çocuğumda dehb var mı? Doktora başvurma kararı</vt:lpstr>
      <vt:lpstr>Doktora başvurma kararı?</vt:lpstr>
      <vt:lpstr>Bu belirtileri izleyelim!</vt:lpstr>
      <vt:lpstr>DEHB tanısı nasıl konur?</vt:lpstr>
      <vt:lpstr>PowerPoint Sunusu</vt:lpstr>
      <vt:lpstr>Devam…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Yaşam boyu DEHB</dc:title>
  <dc:creator>BURCU</dc:creator>
  <cp:lastModifiedBy>Windows Kullanıcısı</cp:lastModifiedBy>
  <cp:revision>2</cp:revision>
  <dcterms:created xsi:type="dcterms:W3CDTF">2019-03-19T10:22:57Z</dcterms:created>
  <dcterms:modified xsi:type="dcterms:W3CDTF">2019-11-21T06:49:16Z</dcterms:modified>
</cp:coreProperties>
</file>