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2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2" d="100"/>
          <a:sy n="72" d="100"/>
        </p:scale>
        <p:origin x="-1096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067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44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7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484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01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069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27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269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09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508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950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10.</a:t>
            </a:r>
            <a:r>
              <a:rPr lang="en-US" dirty="0" err="1" smtClean="0"/>
              <a:t>Hafta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55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b="1" dirty="0" smtClean="0"/>
          </a:p>
          <a:p>
            <a:pPr marL="0" indent="0" algn="ctr">
              <a:buNone/>
            </a:pPr>
            <a:r>
              <a:rPr lang="tr-TR" b="1" dirty="0"/>
              <a:t>8-KOLLUK KAVRAMI ,KOLLUK MAKAMI, KOLLUK PERSONELİ</a:t>
            </a:r>
            <a:endParaRPr lang="en-US" dirty="0"/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964356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İdarenin kamu üzenini korumak ve sağlamak için giriştiği tüm faaliyetlere kolluk faaliyetleri denmektedir. (Günday, s. 289)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61361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"</a:t>
            </a:r>
            <a:r>
              <a:rPr lang="tr-TR" dirty="0"/>
              <a:t>İdarenin kamu üzenini korumak ve sağlamak için giriştiği tüm faaliyetlere kolluk faaliyetleri denmektedir. </a:t>
            </a:r>
            <a:r>
              <a:rPr lang="tr-TR" dirty="0" smtClean="0"/>
              <a:t>’’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433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İdari </a:t>
            </a:r>
            <a:r>
              <a:rPr lang="tr-TR" dirty="0"/>
              <a:t>kolluk faaliyetleri bireyler ve topluluklar ile idareyi temel hak ve özgürlükleri konusunda karşı karşıya getiren bir idari faaliyet türüdür."(Günday, s. 289)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268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Anayasa'nın </a:t>
            </a:r>
            <a:r>
              <a:rPr lang="tr-TR" dirty="0"/>
              <a:t>13. maddesine göre, " Temel hak ve hürriyetler, özlerine dokunulmaksızın yalnızca Anayasanın ilgili maddelerinde belirtilen sebeplere bağlı olarak ve ancak kanunla sınırlanabilir.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275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sınırlamalar, Anayasanın sözüne ve ruhuna, demokratik toplum düzeninin ve lâik Cumhuriyetin gereklerine ve ölçülülük ilkesine aykırı olamaz."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Kolluk faaliyetinin amacı, kamu düzeninin sağlanmasıdır. Kamu düzeni, güvenlik, dirlik ve esenlik, sağlık öğelerinden oluşur.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99627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142</Words>
  <Application>Microsoft Office PowerPoint</Application>
  <PresentationFormat>Ekran Gösterisi (4:3)</PresentationFormat>
  <Paragraphs>13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Theme</vt:lpstr>
      <vt:lpstr>10.Hafta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apple</dc:creator>
  <cp:lastModifiedBy>user</cp:lastModifiedBy>
  <cp:revision>6</cp:revision>
  <dcterms:created xsi:type="dcterms:W3CDTF">2020-03-27T12:18:14Z</dcterms:created>
  <dcterms:modified xsi:type="dcterms:W3CDTF">2020-04-29T22:30:39Z</dcterms:modified>
</cp:coreProperties>
</file>