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CDFBFFE-F607-4B09-94AE-A8779531BAF6}" type="datetimeFigureOut">
              <a:rPr lang="tr-TR" smtClean="0"/>
              <a:t>11.10.2019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9B0B85E-44B6-47F2-B048-B882738D594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5648623" cy="1204306"/>
          </a:xfrm>
        </p:spPr>
        <p:txBody>
          <a:bodyPr/>
          <a:lstStyle/>
          <a:p>
            <a:r>
              <a:rPr lang="tr-TR" sz="5400" dirty="0" smtClean="0"/>
              <a:t>İLAHİ ADALET </a:t>
            </a:r>
            <a:br>
              <a:rPr lang="tr-TR" sz="5400" dirty="0" smtClean="0"/>
            </a:br>
            <a:r>
              <a:rPr lang="tr-TR" sz="5400" dirty="0" smtClean="0"/>
              <a:t>TEODİSE</a:t>
            </a:r>
            <a:br>
              <a:rPr lang="tr-TR" sz="5400" dirty="0" smtClean="0"/>
            </a:br>
            <a:endParaRPr lang="tr-TR" sz="5400" dirty="0"/>
          </a:p>
        </p:txBody>
      </p:sp>
      <p:sp>
        <p:nvSpPr>
          <p:cNvPr id="5" name="Başlık 1"/>
          <p:cNvSpPr txBox="1">
            <a:spLocks/>
          </p:cNvSpPr>
          <p:nvPr/>
        </p:nvSpPr>
        <p:spPr>
          <a:xfrm>
            <a:off x="4679505" y="1484784"/>
            <a:ext cx="4464495" cy="4156634"/>
          </a:xfrm>
          <a:prstGeom prst="rect">
            <a:avLst/>
          </a:prstGeom>
        </p:spPr>
        <p:txBody>
          <a:bodyPr vert="horz" lIns="91440" tIns="45720" rIns="91440" bIns="9144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000" dirty="0" smtClean="0"/>
              <a:t/>
            </a:r>
            <a:br>
              <a:rPr lang="tr-TR" sz="8000" dirty="0" smtClean="0"/>
            </a:br>
            <a:r>
              <a:rPr lang="tr-TR" sz="8000" dirty="0" smtClean="0"/>
              <a:t>Peter </a:t>
            </a:r>
            <a:r>
              <a:rPr lang="tr-TR" sz="8000" dirty="0" err="1" smtClean="0"/>
              <a:t>berger</a:t>
            </a:r>
            <a:endParaRPr lang="tr-TR" sz="8000" dirty="0"/>
          </a:p>
        </p:txBody>
      </p:sp>
    </p:spTree>
    <p:extLst>
      <p:ext uri="{BB962C8B-B14F-4D97-AF65-F5344CB8AC3E}">
        <p14:creationId xmlns:p14="http://schemas.microsoft.com/office/powerpoint/2010/main" val="2229882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683568" y="548680"/>
            <a:ext cx="7660332" cy="4131797"/>
          </a:xfrm>
        </p:spPr>
        <p:txBody>
          <a:bodyPr>
            <a:normAutofit lnSpcReduction="10000"/>
          </a:bodyPr>
          <a:lstStyle/>
          <a:p>
            <a:pPr>
              <a:buAutoNum type="alphaUcParenR"/>
            </a:pPr>
            <a:r>
              <a:rPr lang="tr-TR" sz="2400" dirty="0" smtClean="0"/>
              <a:t>BİR TEODİSE ANOMİK OLAYLARI ÖBÜR DÜNYAYA AİT TERİMLERLE ÇÖZEBİLİR.</a:t>
            </a:r>
          </a:p>
          <a:p>
            <a:pPr>
              <a:buAutoNum type="alphaUcParenR"/>
            </a:pP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BU DÜNYADAKİ MEVCUT ISRITAP VE KÖTÜLÜKLER ÖBÜR DÜNYADA TERSİNE ÇEVRİLECEK.</a:t>
            </a:r>
            <a:endParaRPr lang="tr-TR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AHİRET HAYATI DÜZENLİLİĞİN MEKANIDIR.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AMPİRİK OLARAK GERÇEKLİĞİ KANITLANAMAZ.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AMPİRİK YALNIŞLANMAYA BAĞIŞIKLIDIR.</a:t>
            </a:r>
          </a:p>
          <a:p>
            <a:pPr marL="0" indent="0"/>
            <a:endParaRPr lang="tr-TR" sz="2000" dirty="0"/>
          </a:p>
          <a:p>
            <a:pPr marL="0" indent="0"/>
            <a:endParaRPr lang="tr-TR" sz="2000" dirty="0"/>
          </a:p>
          <a:p>
            <a:pPr marL="0" indent="0"/>
            <a:endParaRPr lang="tr-TR" sz="2000" dirty="0" smtClean="0"/>
          </a:p>
          <a:p>
            <a:pPr marL="0" indent="0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91119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C) İKİCİLİK PRENSİBİNE DAYALI TEODİSELER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ESKİ İRAN’IN DİNİ OLUŞUMLARINDA GÖRÜLÜR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TEMEL FİKİR : KAİNAT  İKİ KUVVETİN, İYİLİĞİN VE KÖTÜLÜĞÜN MÜCADELE </a:t>
            </a:r>
            <a:r>
              <a:rPr lang="tr-TR" sz="1800" dirty="0" smtClean="0"/>
              <a:t>ALANIDIR</a:t>
            </a:r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DÜZENSİZ OLAYLAR KÖTÜLÜĞE  ATFEDİLİR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DÜZENLİLİK İYİLİĞE ATFEDİLİR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İNSANIN KURTULUŞU HAKLI TARAFTA MÜCDELE ETMESİYLE GERÇKELŞİR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766150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520940" cy="548640"/>
          </a:xfrm>
        </p:spPr>
        <p:txBody>
          <a:bodyPr/>
          <a:lstStyle/>
          <a:p>
            <a:pPr algn="ctr"/>
            <a:r>
              <a:rPr lang="tr-TR" dirty="0" smtClean="0"/>
              <a:t>BATI TARİHİNDE DÜALİZM TEODİSESİ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388843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BU DÜNYAYI NEGATİF GÜÇLER YARATTI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BURADAKİ KÖTÜLÜKLERDEN İYİLİK TANRISI SORUMLU TUTULAMAZ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BU DÜNYA KAOSUN DÜNYASIDIR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İNSANIN RUHU BAŞKA </a:t>
            </a:r>
            <a:r>
              <a:rPr lang="tr-TR" dirty="0" smtClean="0"/>
              <a:t>BİR YERDEN </a:t>
            </a:r>
            <a:r>
              <a:rPr lang="tr-TR" dirty="0" smtClean="0"/>
              <a:t>GELMİŞTİR, BURADA İĞRETİDİR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KURTULUŞ </a:t>
            </a:r>
            <a:r>
              <a:rPr lang="tr-TR" dirty="0" smtClean="0"/>
              <a:t>İNSANIN ASLİ </a:t>
            </a:r>
            <a:r>
              <a:rPr lang="tr-TR" dirty="0" smtClean="0"/>
              <a:t>VATANINA  NURANİ ALEME </a:t>
            </a:r>
            <a:r>
              <a:rPr lang="tr-TR" dirty="0" smtClean="0"/>
              <a:t>DÖNMESİDİR</a:t>
            </a: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SONUÇTA DÜNYA, İÇİNDEKİ HERŞEY, İNSANIN FİZİKİ VE TARİHİ VAROLUŞU DEĞERSİZLEŞİR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1740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76672"/>
            <a:ext cx="7876356" cy="4203805"/>
          </a:xfrm>
        </p:spPr>
        <p:txBody>
          <a:bodyPr>
            <a:noAutofit/>
          </a:bodyPr>
          <a:lstStyle/>
          <a:p>
            <a:r>
              <a:rPr lang="tr-TR" sz="1800" dirty="0" smtClean="0"/>
              <a:t>KÖKTENCİ AHLAKİ MONOTEİZMDE TEODİSE TANRIYA YÖNELTİLİR</a:t>
            </a:r>
          </a:p>
          <a:p>
            <a:endParaRPr lang="tr-TR" sz="1800" dirty="0"/>
          </a:p>
          <a:p>
            <a:r>
              <a:rPr lang="tr-TR" sz="1800" dirty="0" smtClean="0"/>
              <a:t>RASYONEL OLARAK CEVAPLANAMAMIŞTIR</a:t>
            </a:r>
          </a:p>
          <a:p>
            <a:endParaRPr lang="tr-TR" sz="1800" dirty="0"/>
          </a:p>
          <a:p>
            <a:r>
              <a:rPr lang="tr-TR" sz="1800" dirty="0" smtClean="0"/>
              <a:t>İNSANIN BUNU SORMA HAKKI= İNSANA YÖNELTİLEN AÇIK SUÇLAMA</a:t>
            </a:r>
          </a:p>
          <a:p>
            <a:endParaRPr lang="tr-TR" sz="1800" dirty="0"/>
          </a:p>
          <a:p>
            <a:r>
              <a:rPr lang="tr-TR" sz="1800" dirty="0" smtClean="0"/>
              <a:t>TEODİSENİN ANTROPODİSİYE DÖNÜŞÜMÜ</a:t>
            </a:r>
          </a:p>
          <a:p>
            <a:endParaRPr lang="tr-TR" sz="1800" dirty="0"/>
          </a:p>
          <a:p>
            <a:r>
              <a:rPr lang="tr-TR" sz="1800" dirty="0" smtClean="0"/>
              <a:t>1755 LİZBON DEPREMİNİN 18. YY DÜŞÜNCESİNE ETKİLERİ</a:t>
            </a:r>
          </a:p>
          <a:p>
            <a:endParaRPr lang="tr-TR" sz="1800" dirty="0"/>
          </a:p>
          <a:p>
            <a:r>
              <a:rPr lang="tr-TR" sz="1800" dirty="0" smtClean="0"/>
              <a:t>HIRİSTİYAN TEODİSENİN ÇÖZÜLMESİ BİR DEVRİM ÇAĞINI BAŞLATIR</a:t>
            </a:r>
          </a:p>
          <a:p>
            <a:endParaRPr lang="tr-TR" sz="1800" u="sng" dirty="0"/>
          </a:p>
          <a:p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23517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7948364" cy="434782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NOMOS, YASA, </a:t>
            </a:r>
            <a:r>
              <a:rPr lang="tr-TR" sz="1800" dirty="0" smtClean="0"/>
              <a:t>DÜZEN: SÜREKLİ </a:t>
            </a:r>
            <a:r>
              <a:rPr lang="tr-TR" sz="1800" dirty="0" smtClean="0"/>
              <a:t>YENDİEN İNŞA EDİLİR</a:t>
            </a:r>
          </a:p>
          <a:p>
            <a:pPr marL="0" indent="0"/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SÜREKLİ YOK EDİLME TEHLİKESİ</a:t>
            </a:r>
          </a:p>
          <a:p>
            <a:pPr marL="0" indent="0"/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DÜZENSİZ </a:t>
            </a:r>
            <a:r>
              <a:rPr lang="tr-TR" sz="1800" dirty="0" smtClean="0"/>
              <a:t>OLAYLARIN </a:t>
            </a:r>
            <a:r>
              <a:rPr lang="tr-TR" sz="1800" dirty="0" smtClean="0"/>
              <a:t>DİNİ YASALLAŞTIRMASI: TEODİSE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TEODİSENİN TEMELİ: BEN’İN TOPLUMUN DÜZENLEYİCİ </a:t>
            </a:r>
            <a:r>
              <a:rPr lang="tr-TR" sz="1800" dirty="0"/>
              <a:t>GÜCÜNE </a:t>
            </a:r>
            <a:r>
              <a:rPr lang="tr-TR" sz="1800" dirty="0" smtClean="0"/>
              <a:t>TESLİM OLMASI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BİREYİN TOPLUMUN TANIMINA «UYGUN» YAŞAMASI «DOĞRU» KABUL EDİLİR.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900815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22960" y="424753"/>
            <a:ext cx="7520940" cy="548640"/>
          </a:xfrm>
        </p:spPr>
        <p:txBody>
          <a:bodyPr/>
          <a:lstStyle/>
          <a:p>
            <a:pPr algn="ctr"/>
            <a:r>
              <a:rPr lang="tr-TR" sz="3600" b="1" dirty="0" smtClean="0"/>
              <a:t>WEBER’DE TEODİSE TİPLERİ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1628800"/>
            <a:ext cx="7520940" cy="35798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tr-TR" sz="2800" dirty="0" smtClean="0"/>
              <a:t>ÖTE DÜNYADA KARŞILIK</a:t>
            </a:r>
          </a:p>
          <a:p>
            <a:pPr marL="514350" indent="-514350">
              <a:buFont typeface="+mj-lt"/>
              <a:buAutoNum type="arabicParenR"/>
            </a:pPr>
            <a:r>
              <a:rPr lang="tr-TR" sz="2800" dirty="0" smtClean="0"/>
              <a:t>BU DÜNYADA KARŞILIK</a:t>
            </a:r>
          </a:p>
          <a:p>
            <a:pPr marL="514350" indent="-514350">
              <a:buFont typeface="+mj-lt"/>
              <a:buAutoNum type="arabicParenR"/>
            </a:pPr>
            <a:r>
              <a:rPr lang="tr-TR" sz="2800" dirty="0" smtClean="0"/>
              <a:t>DÜALİZM </a:t>
            </a:r>
          </a:p>
          <a:p>
            <a:pPr marL="514350" indent="-514350">
              <a:buFont typeface="+mj-lt"/>
              <a:buAutoNum type="arabicParenR"/>
            </a:pPr>
            <a:r>
              <a:rPr lang="tr-TR" sz="2800" dirty="0" smtClean="0"/>
              <a:t>KARMA DOKTRİN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87578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000" dirty="0" smtClean="0"/>
              <a:t>MAZOŞİZM VE TEODİSE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1700808"/>
            <a:ext cx="7520940" cy="35798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BİREYİN KENDİSİNİ DÜZEN İÇİNDE NESNEYE İNDİRGEMESİ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FİZİKSEL VU RUHSAL ACILARI ONAYALMA İŞLEVİ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BENİ HİÇLİĞE DÖNÜŞTÜRMEK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44914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TEODİSELERİN TOPLUMSAL İŞLEVLERİ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1196752"/>
            <a:ext cx="7637472" cy="39125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TOPLUMSAL OLARAK YAYGIN GÜÇ VE EŞİTSİZLİKLERİ AÇIKLAR.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DOĞRUDAN </a:t>
            </a:r>
            <a:r>
              <a:rPr lang="tr-TR" sz="2400" dirty="0" smtClean="0"/>
              <a:t>KURUMSAL </a:t>
            </a:r>
            <a:r>
              <a:rPr lang="tr-TR" sz="2400" dirty="0" smtClean="0"/>
              <a:t>DÜZENİ YASALLAŞTIRIR.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OLUMSUZLUKLARI ÇEKİLEBİLİR HALE GETİRİR.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AFYON İŞLEVİ GÖRÜR.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3073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dirty="0" smtClean="0"/>
              <a:t>TEODİSENİN TARİHSEL TİPLERİ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628800"/>
            <a:ext cx="7520940" cy="3579849"/>
          </a:xfrm>
        </p:spPr>
        <p:txBody>
          <a:bodyPr>
            <a:normAutofit/>
          </a:bodyPr>
          <a:lstStyle/>
          <a:p>
            <a:pPr>
              <a:buAutoNum type="arabicParenR"/>
            </a:pPr>
            <a:r>
              <a:rPr lang="tr-TR" sz="2800" dirty="0" smtClean="0"/>
              <a:t>BENİN AŞKINLAŞMASI</a:t>
            </a:r>
          </a:p>
          <a:p>
            <a:pPr>
              <a:buAutoNum type="arabicParenR"/>
            </a:pPr>
            <a:endParaRPr lang="tr-TR" sz="2800" dirty="0" smtClean="0"/>
          </a:p>
          <a:p>
            <a:pPr>
              <a:buAutoNum type="arabicParenR"/>
            </a:pPr>
            <a:r>
              <a:rPr lang="tr-TR" sz="2800" dirty="0" smtClean="0"/>
              <a:t>KARMA-SAMSARA</a:t>
            </a:r>
          </a:p>
          <a:p>
            <a:pPr>
              <a:buAutoNum type="arabicParenR"/>
            </a:pPr>
            <a:endParaRPr lang="tr-TR" sz="2800" dirty="0" smtClean="0"/>
          </a:p>
          <a:p>
            <a:pPr>
              <a:buAutoNum type="arabicParenR"/>
            </a:pPr>
            <a:r>
              <a:rPr lang="tr-TR" sz="2800" dirty="0" smtClean="0"/>
              <a:t>ORTA DÜZEY TEODİSE TİPLERİ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132635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 dirty="0" smtClean="0"/>
              <a:t>1) BENİN AŞKINLAŞMASI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1268760"/>
            <a:ext cx="7520940" cy="35798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TOPLULUKLA TAM ÖZDEŞLEŞME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ÖZEN VERİLMEMİŞ, TEORİK OLARAK BASİT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ÖZDEŞLEŞME FITRİDİR, KAÇINILMAZDIR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BİREYİN EN İÇSEL </a:t>
            </a:r>
            <a:r>
              <a:rPr lang="tr-TR" sz="1800" dirty="0" smtClean="0"/>
              <a:t>VARLIĞI: ONUN </a:t>
            </a:r>
            <a:r>
              <a:rPr lang="tr-TR" sz="1800" dirty="0" smtClean="0"/>
              <a:t>BİR TOPLULUĞA AİT OLMASIDIR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ZORUNLU OLARAK MAZOŞİST DEĞİLDİR</a:t>
            </a:r>
          </a:p>
        </p:txBody>
      </p:sp>
    </p:spTree>
    <p:extLst>
      <p:ext uri="{BB962C8B-B14F-4D97-AF65-F5344CB8AC3E}">
        <p14:creationId xmlns:p14="http://schemas.microsoft.com/office/powerpoint/2010/main" val="1075769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dirty="0" smtClean="0"/>
              <a:t>2)KARMA-SAMSARA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340768"/>
            <a:ext cx="7876356" cy="36965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TEODİSELER İÇİNDE EN RASYONEL OLANIDIR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HİNDİSTANDA GELİŞTİRİLMİŞTİR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KARMA: EVRENDE VAR OLAN BEŞERİ VE DOĞAL TÜM HAREKETLERİN SEBEP </a:t>
            </a:r>
            <a:r>
              <a:rPr lang="tr-TR" sz="1800" dirty="0"/>
              <a:t>VE </a:t>
            </a:r>
            <a:r>
              <a:rPr lang="tr-TR" sz="1800" dirty="0" smtClean="0"/>
              <a:t>SONUÇLARINI </a:t>
            </a:r>
            <a:r>
              <a:rPr lang="tr-TR" sz="1800" dirty="0"/>
              <a:t>BELİRLEYEN </a:t>
            </a:r>
            <a:r>
              <a:rPr lang="tr-TR" sz="1800" dirty="0" smtClean="0"/>
              <a:t>DEĞİŞMEZ YASA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SAMSARA: SÜREKLİ DOĞUM ÇARKI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DHARMA: TOPLUMSAL ÖDEV, KASTA AİT ÖDEV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3301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 dirty="0" smtClean="0"/>
              <a:t>3)ORTA DÜZEY TEODİSELER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196752"/>
            <a:ext cx="8424936" cy="3867881"/>
          </a:xfrm>
        </p:spPr>
        <p:txBody>
          <a:bodyPr>
            <a:normAutofit fontScale="92500" lnSpcReduction="10000"/>
          </a:bodyPr>
          <a:lstStyle/>
          <a:p>
            <a:pPr>
              <a:buAutoNum type="alphaUcParenR"/>
            </a:pPr>
            <a:r>
              <a:rPr lang="tr-TR" sz="2400" dirty="0" smtClean="0"/>
              <a:t>BİR TEODİSE ANOMİK OLAYLARI BÜ DÜNYAYA AİT TERİMLERLE ÇÖZEBİLİR.</a:t>
            </a:r>
          </a:p>
          <a:p>
            <a:pPr>
              <a:buAutoNum type="alphaUcParenR"/>
            </a:pP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UYGUN VAKİT GELDİĞİNDE ACI ÇEKENLER TESELLİ EDİLECEK, HAKSZILAR CEZALANDIRILACAK.</a:t>
            </a:r>
            <a:endParaRPr lang="tr-TR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DİNİ MESİANİZM, MİLLENARİANİZM, ESKATOLOJİ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ANOMİK OLAYLAR GELECEKTEKİ DÜZENLİLİĞE VURGU YAPILARAK GİDERİLİR.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/>
              <a:t>AMPİRİK YALNIŞLANMAYA </a:t>
            </a:r>
            <a:r>
              <a:rPr lang="tr-TR" sz="2000" dirty="0" smtClean="0"/>
              <a:t> KARŞI BAĞIŞIKSIZDIR</a:t>
            </a:r>
            <a:r>
              <a:rPr lang="tr-TR" sz="2000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147417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64</TotalTime>
  <Words>375</Words>
  <Application>Microsoft Office PowerPoint</Application>
  <PresentationFormat>Ekran Gösterisi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Açılar</vt:lpstr>
      <vt:lpstr>İLAHİ ADALET  TEODİSE </vt:lpstr>
      <vt:lpstr>PowerPoint Sunusu</vt:lpstr>
      <vt:lpstr>WEBER’DE TEODİSE TİPLERİ</vt:lpstr>
      <vt:lpstr>MAZOŞİZM VE TEODİSE</vt:lpstr>
      <vt:lpstr>TEODİSELERİN TOPLUMSAL İŞLEVLERİ</vt:lpstr>
      <vt:lpstr>TEODİSENİN TARİHSEL TİPLERİ</vt:lpstr>
      <vt:lpstr>1) BENİN AŞKINLAŞMASI</vt:lpstr>
      <vt:lpstr>2)KARMA-SAMSARA</vt:lpstr>
      <vt:lpstr>3)ORTA DÜZEY TEODİSELER</vt:lpstr>
      <vt:lpstr>PowerPoint Sunusu</vt:lpstr>
      <vt:lpstr>C) İKİCİLİK PRENSİBİNE DAYALI TEODİSELER</vt:lpstr>
      <vt:lpstr>BATI TARİHİNDE DÜALİZM TEODİSESİ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İLAHİ ADALET  TEODİSE Peter berger</dc:title>
  <dc:creator>Esra</dc:creator>
  <cp:lastModifiedBy>Esra</cp:lastModifiedBy>
  <cp:revision>10</cp:revision>
  <dcterms:created xsi:type="dcterms:W3CDTF">2019-10-09T17:50:46Z</dcterms:created>
  <dcterms:modified xsi:type="dcterms:W3CDTF">2019-10-11T14:35:59Z</dcterms:modified>
</cp:coreProperties>
</file>