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7" r:id="rId2"/>
    <p:sldId id="258" r:id="rId3"/>
    <p:sldId id="259" r:id="rId4"/>
    <p:sldId id="260" r:id="rId5"/>
    <p:sldId id="263"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15" autoAdjust="0"/>
    <p:restoredTop sz="94660"/>
  </p:normalViewPr>
  <p:slideViewPr>
    <p:cSldViewPr>
      <p:cViewPr varScale="1">
        <p:scale>
          <a:sx n="53" d="100"/>
          <a:sy n="53" d="100"/>
        </p:scale>
        <p:origin x="66" y="3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BCD885-B589-4754-A7F6-2D25E0536AB9}" type="datetimeFigureOut">
              <a:rPr lang="tr-TR" smtClean="0"/>
              <a:pPr/>
              <a:t>10.8.2017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47530F-C486-4C37-92B0-167E9A876748}" type="slidenum">
              <a:rPr lang="tr-TR" smtClean="0"/>
              <a:pPr/>
              <a:t>‹#›</a:t>
            </a:fld>
            <a:endParaRPr lang="tr-TR"/>
          </a:p>
        </p:txBody>
      </p:sp>
    </p:spTree>
    <p:extLst>
      <p:ext uri="{BB962C8B-B14F-4D97-AF65-F5344CB8AC3E}">
        <p14:creationId xmlns:p14="http://schemas.microsoft.com/office/powerpoint/2010/main" val="1978557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1</a:t>
            </a:fld>
            <a:endParaRPr lang="tr-TR"/>
          </a:p>
        </p:txBody>
      </p:sp>
    </p:spTree>
    <p:extLst>
      <p:ext uri="{BB962C8B-B14F-4D97-AF65-F5344CB8AC3E}">
        <p14:creationId xmlns:p14="http://schemas.microsoft.com/office/powerpoint/2010/main" val="2434022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2</a:t>
            </a:fld>
            <a:endParaRPr lang="tr-TR"/>
          </a:p>
        </p:txBody>
      </p:sp>
    </p:spTree>
    <p:extLst>
      <p:ext uri="{BB962C8B-B14F-4D97-AF65-F5344CB8AC3E}">
        <p14:creationId xmlns:p14="http://schemas.microsoft.com/office/powerpoint/2010/main" val="3349563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3</a:t>
            </a:fld>
            <a:endParaRPr lang="tr-TR"/>
          </a:p>
        </p:txBody>
      </p:sp>
    </p:spTree>
    <p:extLst>
      <p:ext uri="{BB962C8B-B14F-4D97-AF65-F5344CB8AC3E}">
        <p14:creationId xmlns:p14="http://schemas.microsoft.com/office/powerpoint/2010/main" val="337905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4</a:t>
            </a:fld>
            <a:endParaRPr lang="tr-TR"/>
          </a:p>
        </p:txBody>
      </p:sp>
    </p:spTree>
    <p:extLst>
      <p:ext uri="{BB962C8B-B14F-4D97-AF65-F5344CB8AC3E}">
        <p14:creationId xmlns:p14="http://schemas.microsoft.com/office/powerpoint/2010/main" val="1114987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smtClean="0"/>
          </a:p>
        </p:txBody>
      </p:sp>
      <p:sp>
        <p:nvSpPr>
          <p:cNvPr id="21508"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fld id="{D8E56FFF-B7D0-4E0E-B9B9-7F749331BECA}" type="slidenum">
              <a:rPr lang="tr-TR" sz="1200" smtClean="0"/>
              <a:pPr/>
              <a:t>5</a:t>
            </a:fld>
            <a:endParaRPr lang="tr-TR" sz="1200" smtClean="0"/>
          </a:p>
        </p:txBody>
      </p:sp>
    </p:spTree>
    <p:extLst>
      <p:ext uri="{BB962C8B-B14F-4D97-AF65-F5344CB8AC3E}">
        <p14:creationId xmlns:p14="http://schemas.microsoft.com/office/powerpoint/2010/main" val="702423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7A43B935-1779-4934-BB74-23CD0B363FA9}" type="datetime1">
              <a:rPr lang="tr-TR" smtClean="0"/>
              <a:t>10.8.2017</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r>
              <a:rPr lang="tr-TR" smtClean="0"/>
              <a:t>Prof. Dr. Fehmi TUNCEL</a:t>
            </a:r>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0161629-76CE-4314-B4DC-5EF947C69ECD}"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6A8602E-6637-453C-B2C6-349F2EC4FB53}"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6FD74C35-72EA-4631-8404-4E914D8F3A65}" type="datetime1">
              <a:rPr lang="tr-TR" smtClean="0"/>
              <a:t>10.8.2017</a:t>
            </a:fld>
            <a:endParaRPr lang="tr-TR"/>
          </a:p>
        </p:txBody>
      </p:sp>
      <p:sp>
        <p:nvSpPr>
          <p:cNvPr id="5" name="4 Altbilgi Yer Tutucusu"/>
          <p:cNvSpPr>
            <a:spLocks noGrp="1"/>
          </p:cNvSpPr>
          <p:nvPr>
            <p:ph type="ftr" sz="quarter" idx="11"/>
          </p:nvPr>
        </p:nvSpPr>
        <p:spPr>
          <a:xfrm>
            <a:off x="457200" y="6480969"/>
            <a:ext cx="4260056" cy="300831"/>
          </a:xfrm>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D42D1C9F-86C3-47BC-9B92-A2E082A80DA1}" type="datetime1">
              <a:rPr lang="tr-TR" smtClean="0"/>
              <a:t>10.8.2017</a:t>
            </a:fld>
            <a:endParaRPr lang="tr-TR"/>
          </a:p>
        </p:txBody>
      </p:sp>
      <p:sp>
        <p:nvSpPr>
          <p:cNvPr id="5" name="4 Altbilgi Yer Tutucusu"/>
          <p:cNvSpPr>
            <a:spLocks noGrp="1"/>
          </p:cNvSpPr>
          <p:nvPr>
            <p:ph type="ftr" sz="quarter" idx="11"/>
          </p:nvPr>
        </p:nvSpPr>
        <p:spPr>
          <a:xfrm>
            <a:off x="2619376" y="6480969"/>
            <a:ext cx="4260056" cy="300831"/>
          </a:xfrm>
        </p:spPr>
        <p:txBody>
          <a:bodyPr/>
          <a:lstStyle/>
          <a:p>
            <a:r>
              <a:rPr lang="tr-TR" smtClean="0"/>
              <a:t>Prof. Dr. Fehmi TUNCEL</a:t>
            </a:r>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B1DEFA8C-F947-479F-BE07-76B6B3F80BF1}"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0F5E7BE3-1434-4382-B566-2EF0D0C7CB84}" type="datetime1">
              <a:rPr lang="tr-TR" smtClean="0"/>
              <a:t>10.8.2017</a:t>
            </a:fld>
            <a:endParaRPr lang="tr-TR"/>
          </a:p>
        </p:txBody>
      </p:sp>
      <p:sp>
        <p:nvSpPr>
          <p:cNvPr id="6" name="5 Altbilgi Yer Tutucusu"/>
          <p:cNvSpPr>
            <a:spLocks noGrp="1"/>
          </p:cNvSpPr>
          <p:nvPr>
            <p:ph type="ftr" sz="quarter" idx="11"/>
          </p:nvPr>
        </p:nvSpPr>
        <p:spPr>
          <a:xfrm>
            <a:off x="457200" y="6480969"/>
            <a:ext cx="4260056" cy="301752"/>
          </a:xfrm>
        </p:spPr>
        <p:txBody>
          <a:bodyPr/>
          <a:lstStyle/>
          <a:p>
            <a:r>
              <a:rPr lang="tr-TR" smtClean="0"/>
              <a:t>Prof. Dr. Fehmi TUNCEL</a:t>
            </a:r>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732E8B63-E0A0-48F1-9026-E6DDECC36FE1}" type="datetime1">
              <a:rPr lang="tr-TR" smtClean="0"/>
              <a:t>10.8.2017</a:t>
            </a:fld>
            <a:endParaRPr lang="tr-TR"/>
          </a:p>
        </p:txBody>
      </p:sp>
      <p:sp>
        <p:nvSpPr>
          <p:cNvPr id="8" name="7 Altbilgi Yer Tutucusu"/>
          <p:cNvSpPr>
            <a:spLocks noGrp="1"/>
          </p:cNvSpPr>
          <p:nvPr>
            <p:ph type="ftr" sz="quarter" idx="11"/>
          </p:nvPr>
        </p:nvSpPr>
        <p:spPr>
          <a:xfrm>
            <a:off x="457200" y="6480969"/>
            <a:ext cx="4261104" cy="301752"/>
          </a:xfrm>
        </p:spPr>
        <p:txBody>
          <a:bodyPr/>
          <a:lstStyle/>
          <a:p>
            <a:r>
              <a:rPr lang="tr-TR" smtClean="0"/>
              <a:t>Prof. Dr. Fehmi TUNCEL</a:t>
            </a:r>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1F6C6F75-7EBA-4D7F-AED2-C6071F43AA62}" type="datetime1">
              <a:rPr lang="tr-TR" smtClean="0"/>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CEA5CE23-52D9-4246-88FB-F5053500FA84}" type="datetime1">
              <a:rPr lang="tr-TR" smtClean="0"/>
              <a:t>10.8.2017</a:t>
            </a:fld>
            <a:endParaRPr lang="tr-TR"/>
          </a:p>
        </p:txBody>
      </p:sp>
      <p:sp>
        <p:nvSpPr>
          <p:cNvPr id="3" name="2 Altbilgi Yer Tutucusu"/>
          <p:cNvSpPr>
            <a:spLocks noGrp="1"/>
          </p:cNvSpPr>
          <p:nvPr>
            <p:ph type="ftr" sz="quarter" idx="11"/>
          </p:nvPr>
        </p:nvSpPr>
        <p:spPr>
          <a:xfrm>
            <a:off x="457200" y="6481890"/>
            <a:ext cx="4260056" cy="300831"/>
          </a:xfrm>
        </p:spPr>
        <p:txBody>
          <a:bodyPr/>
          <a:lstStyle/>
          <a:p>
            <a:r>
              <a:rPr lang="tr-TR" smtClean="0"/>
              <a:t>Prof. Dr. Fehmi TUNCEL</a:t>
            </a:r>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726597E2-311D-47E7-9DE8-F99CAC48E51F}" type="datetime1">
              <a:rPr lang="tr-TR" smtClean="0"/>
              <a:t>10.8.2017</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r>
              <a:rPr lang="tr-TR" smtClean="0"/>
              <a:t>Prof. Dr. Fehmi TUNCEL</a:t>
            </a:r>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BCCEF9CD-49A7-4193-BC69-453B0E9B8443}" type="datetime1">
              <a:rPr lang="tr-TR" smtClean="0"/>
              <a:t>10.8.2017</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r>
              <a:rPr lang="tr-TR" smtClean="0"/>
              <a:t>Prof. Dr. Fehmi TUNCEL</a:t>
            </a:r>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3B29A650-1058-46E8-A04B-471E618362AE}" type="datetime1">
              <a:rPr lang="tr-TR" smtClean="0"/>
              <a:t>10.8.2017</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r>
              <a:rPr lang="tr-TR" smtClean="0"/>
              <a:t>Prof. Dr. Fehmi TUNCEL</a:t>
            </a:r>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FF0000"/>
                </a:solidFill>
              </a:rPr>
              <a:t>Felsefe</a:t>
            </a:r>
            <a:endParaRPr lang="tr-TR" b="1" dirty="0">
              <a:solidFill>
                <a:srgbClr val="FF0000"/>
              </a:solidFill>
            </a:endParaRPr>
          </a:p>
        </p:txBody>
      </p:sp>
      <p:sp>
        <p:nvSpPr>
          <p:cNvPr id="3" name="2 İçerik Yer Tutucusu"/>
          <p:cNvSpPr>
            <a:spLocks noGrp="1"/>
          </p:cNvSpPr>
          <p:nvPr>
            <p:ph idx="1"/>
          </p:nvPr>
        </p:nvSpPr>
        <p:spPr/>
        <p:txBody>
          <a:bodyPr>
            <a:normAutofit/>
          </a:bodyPr>
          <a:lstStyle/>
          <a:p>
            <a:pPr algn="ctr">
              <a:buNone/>
            </a:pPr>
            <a:r>
              <a:rPr lang="tr-TR" sz="3200" b="1" dirty="0" smtClean="0">
                <a:solidFill>
                  <a:srgbClr val="FFFF00"/>
                </a:solidFill>
              </a:rPr>
              <a:t>KARİYER TERCİHİNİZ NE OLURSA OLSUN – EĞİTİMDE BİR ALAN OLABİLİR; OKUL DIŞINDA BİR ÖĞRETİM OLABİLİR; FİTNES İLE İLGİLİ BİR KARİYER OLABİLİR; - BİR BEDEN EĞİTİMCİ  OLARAK, BEDEN EĞİTİMİ FELSEFESİNE SAHİP OLMANIZ ÖNEMLİDİR.  </a:t>
            </a:r>
            <a:endParaRPr lang="tr-TR" sz="3200" b="1" i="1" dirty="0" smtClean="0">
              <a:solidFill>
                <a:srgbClr val="FFFF00"/>
              </a:solidFill>
            </a:endParaRPr>
          </a:p>
          <a:p>
            <a:pPr algn="ctr">
              <a:buNone/>
            </a:pPr>
            <a:endParaRPr lang="tr-TR" dirty="0"/>
          </a:p>
        </p:txBody>
      </p:sp>
      <p:sp>
        <p:nvSpPr>
          <p:cNvPr id="4" name="Veri Yer Tutucusu 3"/>
          <p:cNvSpPr>
            <a:spLocks noGrp="1"/>
          </p:cNvSpPr>
          <p:nvPr>
            <p:ph type="dt" sz="half" idx="10"/>
          </p:nvPr>
        </p:nvSpPr>
        <p:spPr/>
        <p:txBody>
          <a:bodyPr/>
          <a:lstStyle/>
          <a:p>
            <a:fld id="{B40731AA-89F1-43C6-BD89-E63882C99604}"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a:t>
            </a:fld>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FF0000"/>
                </a:solidFill>
              </a:rPr>
              <a:t>Felsefe Nedir?</a:t>
            </a:r>
            <a:endParaRPr lang="tr-TR" b="1" dirty="0">
              <a:solidFill>
                <a:srgbClr val="FF0000"/>
              </a:solidFill>
            </a:endParaRPr>
          </a:p>
        </p:txBody>
      </p:sp>
      <p:sp>
        <p:nvSpPr>
          <p:cNvPr id="3" name="2 İçerik Yer Tutucusu"/>
          <p:cNvSpPr>
            <a:spLocks noGrp="1"/>
          </p:cNvSpPr>
          <p:nvPr>
            <p:ph idx="1"/>
          </p:nvPr>
        </p:nvSpPr>
        <p:spPr/>
        <p:txBody>
          <a:bodyPr>
            <a:normAutofit/>
          </a:bodyPr>
          <a:lstStyle/>
          <a:p>
            <a:pPr algn="ctr">
              <a:buNone/>
            </a:pPr>
            <a:r>
              <a:rPr lang="tr-TR" dirty="0" smtClean="0"/>
              <a:t> </a:t>
            </a:r>
            <a:r>
              <a:rPr lang="tr-TR" sz="3200" b="1" dirty="0" smtClean="0">
                <a:solidFill>
                  <a:srgbClr val="FFFF00"/>
                </a:solidFill>
              </a:rPr>
              <a:t>BEDEN EĞİTİMİNİ ANLAMADA TERMİNOLOJİ NASIL ÖNEMLİ İSE, FELSEFE DE ÖNEMLİDİR. </a:t>
            </a:r>
            <a:endParaRPr lang="tr-TR" sz="3200" dirty="0" smtClean="0"/>
          </a:p>
          <a:p>
            <a:pPr algn="ctr">
              <a:buNone/>
            </a:pPr>
            <a:endParaRPr lang="tr-TR" sz="3200" dirty="0" smtClean="0"/>
          </a:p>
          <a:p>
            <a:pPr algn="ctr">
              <a:buNone/>
            </a:pPr>
            <a:r>
              <a:rPr lang="tr-TR" sz="3200" b="1" dirty="0" smtClean="0">
                <a:solidFill>
                  <a:srgbClr val="FFFF00"/>
                </a:solidFill>
              </a:rPr>
              <a:t>FELSEFE, </a:t>
            </a:r>
            <a:r>
              <a:rPr lang="tr-TR" sz="3200" dirty="0" smtClean="0"/>
              <a:t> </a:t>
            </a:r>
            <a:r>
              <a:rPr lang="tr-TR" sz="3200" b="1" dirty="0" smtClean="0">
                <a:solidFill>
                  <a:srgbClr val="FFFF00"/>
                </a:solidFill>
              </a:rPr>
              <a:t>BİREYLERE DOYURUCU VE ANLAMLI BİR ŞEKİLDE, EVRENLE OLAN İLİŞKİLERİNİ DEĞERLENDİRMEDE YARDIMCI OLAN BİR UĞRAŞ ALANIDIR. </a:t>
            </a:r>
            <a:endParaRPr lang="tr-TR" sz="3200" dirty="0"/>
          </a:p>
        </p:txBody>
      </p:sp>
      <p:sp>
        <p:nvSpPr>
          <p:cNvPr id="4" name="Veri Yer Tutucusu 3"/>
          <p:cNvSpPr>
            <a:spLocks noGrp="1"/>
          </p:cNvSpPr>
          <p:nvPr>
            <p:ph type="dt" sz="half" idx="10"/>
          </p:nvPr>
        </p:nvSpPr>
        <p:spPr/>
        <p:txBody>
          <a:bodyPr/>
          <a:lstStyle/>
          <a:p>
            <a:fld id="{6DD62153-EEE9-4C75-97D3-837FFC5EFC2B}"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2</a:t>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FF0000"/>
                </a:solidFill>
              </a:rPr>
              <a:t>Felsefe Nedir?</a:t>
            </a:r>
            <a:endParaRPr lang="tr-TR" dirty="0"/>
          </a:p>
        </p:txBody>
      </p:sp>
      <p:sp>
        <p:nvSpPr>
          <p:cNvPr id="3" name="2 İçerik Yer Tutucusu"/>
          <p:cNvSpPr>
            <a:spLocks noGrp="1"/>
          </p:cNvSpPr>
          <p:nvPr>
            <p:ph idx="1"/>
          </p:nvPr>
        </p:nvSpPr>
        <p:spPr>
          <a:xfrm>
            <a:off x="500034" y="1428736"/>
            <a:ext cx="8229600" cy="4572000"/>
          </a:xfrm>
        </p:spPr>
        <p:txBody>
          <a:bodyPr>
            <a:normAutofit lnSpcReduction="10000"/>
          </a:bodyPr>
          <a:lstStyle/>
          <a:p>
            <a:pPr algn="ctr">
              <a:buNone/>
            </a:pPr>
            <a:endParaRPr lang="tr-TR" dirty="0" smtClean="0"/>
          </a:p>
          <a:p>
            <a:pPr algn="ctr">
              <a:buNone/>
            </a:pPr>
            <a:r>
              <a:rPr lang="tr-TR" b="1" dirty="0" smtClean="0">
                <a:solidFill>
                  <a:srgbClr val="FFFF00"/>
                </a:solidFill>
              </a:rPr>
              <a:t>FELSEFE, İNSANLARA AŞAĞIDAKİ PROBLEMLERLE BAŞEDEBİLMELERİ İÇİN KENDİLERİ VE DÜNYALARINA İLİŞKİN BİR TEMEL VERİR : </a:t>
            </a:r>
          </a:p>
          <a:p>
            <a:pPr algn="ctr">
              <a:buNone/>
            </a:pPr>
            <a:r>
              <a:rPr lang="tr-TR" b="1" dirty="0" smtClean="0">
                <a:solidFill>
                  <a:srgbClr val="FFFF00"/>
                </a:solidFill>
              </a:rPr>
              <a:t>YAŞAM VE ÖLÜM; </a:t>
            </a:r>
            <a:r>
              <a:rPr lang="tr-TR" dirty="0" smtClean="0"/>
              <a:t> </a:t>
            </a:r>
          </a:p>
          <a:p>
            <a:pPr algn="ctr">
              <a:buNone/>
            </a:pPr>
            <a:r>
              <a:rPr lang="tr-TR" b="1" dirty="0" smtClean="0">
                <a:solidFill>
                  <a:srgbClr val="FFFF00"/>
                </a:solidFill>
              </a:rPr>
              <a:t>İYİ VE KÖTÜ;</a:t>
            </a:r>
          </a:p>
          <a:p>
            <a:pPr algn="ctr">
              <a:buNone/>
            </a:pPr>
            <a:r>
              <a:rPr lang="tr-TR" b="1" dirty="0" smtClean="0">
                <a:solidFill>
                  <a:srgbClr val="FFFF00"/>
                </a:solidFill>
              </a:rPr>
              <a:t>ÖZGÜRLÜK VE KISITLAMALAR;</a:t>
            </a:r>
            <a:endParaRPr lang="tr-TR" dirty="0" smtClean="0"/>
          </a:p>
          <a:p>
            <a:pPr algn="ctr">
              <a:buNone/>
            </a:pPr>
            <a:r>
              <a:rPr lang="tr-TR" b="1" dirty="0" smtClean="0">
                <a:solidFill>
                  <a:srgbClr val="FFFF00"/>
                </a:solidFill>
              </a:rPr>
              <a:t>GÜZELLİK VE ÇİRKİNLİK. </a:t>
            </a:r>
            <a:endParaRPr lang="tr-TR" dirty="0" smtClean="0"/>
          </a:p>
        </p:txBody>
      </p:sp>
      <p:sp>
        <p:nvSpPr>
          <p:cNvPr id="4" name="Veri Yer Tutucusu 3"/>
          <p:cNvSpPr>
            <a:spLocks noGrp="1"/>
          </p:cNvSpPr>
          <p:nvPr>
            <p:ph type="dt" sz="half" idx="10"/>
          </p:nvPr>
        </p:nvSpPr>
        <p:spPr/>
        <p:txBody>
          <a:bodyPr/>
          <a:lstStyle/>
          <a:p>
            <a:fld id="{4A3C9891-B43B-4CB5-A531-8E934E14D0CE}"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a:t>
            </a:fld>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FF0000"/>
                </a:solidFill>
              </a:rPr>
              <a:t>Felsefe Nedir?</a:t>
            </a:r>
            <a:endParaRPr lang="tr-TR" dirty="0"/>
          </a:p>
        </p:txBody>
      </p:sp>
      <p:sp>
        <p:nvSpPr>
          <p:cNvPr id="3" name="2 İçerik Yer Tutucusu"/>
          <p:cNvSpPr>
            <a:spLocks noGrp="1"/>
          </p:cNvSpPr>
          <p:nvPr>
            <p:ph idx="1"/>
          </p:nvPr>
        </p:nvSpPr>
        <p:spPr>
          <a:xfrm>
            <a:off x="457200" y="1628800"/>
            <a:ext cx="8229600" cy="4826008"/>
          </a:xfrm>
        </p:spPr>
        <p:txBody>
          <a:bodyPr/>
          <a:lstStyle/>
          <a:p>
            <a:pPr algn="ctr">
              <a:buNone/>
            </a:pPr>
            <a:endParaRPr lang="tr-TR" dirty="0" smtClean="0"/>
          </a:p>
          <a:p>
            <a:pPr algn="ctr">
              <a:buNone/>
            </a:pPr>
            <a:endParaRPr lang="tr-TR" dirty="0" smtClean="0"/>
          </a:p>
          <a:p>
            <a:pPr algn="ctr">
              <a:buNone/>
            </a:pPr>
            <a:r>
              <a:rPr lang="tr-TR" sz="3200" b="1" dirty="0" smtClean="0">
                <a:solidFill>
                  <a:srgbClr val="FFFF00"/>
                </a:solidFill>
              </a:rPr>
              <a:t>FELSEFE,</a:t>
            </a:r>
            <a:r>
              <a:rPr lang="tr-TR" dirty="0" smtClean="0"/>
              <a:t> </a:t>
            </a:r>
            <a:r>
              <a:rPr lang="tr-TR" sz="3200" b="1" dirty="0" smtClean="0">
                <a:solidFill>
                  <a:srgbClr val="FFFF00"/>
                </a:solidFill>
              </a:rPr>
              <a:t>YAŞAM VE İNSAN YAŞAMINI YÖNLENDİREN PRENSİPLERLE İLGİLİ BİR AÇIKLAMA  SUNAR. </a:t>
            </a:r>
          </a:p>
          <a:p>
            <a:pPr algn="ctr">
              <a:buNone/>
            </a:pPr>
            <a:endParaRPr lang="tr-TR" dirty="0" smtClean="0"/>
          </a:p>
        </p:txBody>
      </p:sp>
      <p:sp>
        <p:nvSpPr>
          <p:cNvPr id="4" name="Veri Yer Tutucusu 3"/>
          <p:cNvSpPr>
            <a:spLocks noGrp="1"/>
          </p:cNvSpPr>
          <p:nvPr>
            <p:ph type="dt" sz="half" idx="10"/>
          </p:nvPr>
        </p:nvSpPr>
        <p:spPr/>
        <p:txBody>
          <a:bodyPr/>
          <a:lstStyle/>
          <a:p>
            <a:fld id="{A2A3E7CC-F475-49D8-96DA-8C1156DDE7C8}"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4</a:t>
            </a:fld>
            <a:endParaRPr lang="tr-T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68375"/>
          </a:xfrm>
        </p:spPr>
        <p:txBody>
          <a:bodyPr>
            <a:normAutofit/>
          </a:bodyPr>
          <a:lstStyle/>
          <a:p>
            <a:r>
              <a:rPr lang="tr-TR" sz="2000" b="1" dirty="0">
                <a:solidFill>
                  <a:schemeClr val="tx1"/>
                </a:solidFill>
              </a:rPr>
              <a:t>KAYNAKLAR</a:t>
            </a:r>
            <a:endParaRPr lang="tr-TR" sz="2000" dirty="0">
              <a:solidFill>
                <a:schemeClr val="tx1"/>
              </a:solidFill>
            </a:endParaRPr>
          </a:p>
        </p:txBody>
      </p:sp>
      <p:sp>
        <p:nvSpPr>
          <p:cNvPr id="20483" name="2 İçerik Yer Tutucusu"/>
          <p:cNvSpPr>
            <a:spLocks noGrp="1"/>
          </p:cNvSpPr>
          <p:nvPr>
            <p:ph idx="1"/>
          </p:nvPr>
        </p:nvSpPr>
        <p:spPr>
          <a:xfrm>
            <a:off x="457200" y="908721"/>
            <a:ext cx="8229600" cy="5187280"/>
          </a:xfrm>
        </p:spPr>
        <p:txBody>
          <a:bodyPr>
            <a:normAutofit fontScale="55000" lnSpcReduction="20000"/>
          </a:bodyPr>
          <a:lstStyle/>
          <a:p>
            <a:pPr marL="64008" indent="0">
              <a:buNone/>
            </a:pPr>
            <a:r>
              <a:rPr lang="tr-TR" b="1" dirty="0"/>
              <a:t> </a:t>
            </a:r>
            <a:endParaRPr lang="tr-TR" dirty="0"/>
          </a:p>
          <a:p>
            <a:pPr lvl="0"/>
            <a:r>
              <a:rPr lang="tr-TR" dirty="0" err="1"/>
              <a:t>Bennett</a:t>
            </a:r>
            <a:r>
              <a:rPr lang="tr-TR" dirty="0"/>
              <a:t>, B. et al(1975). </a:t>
            </a:r>
            <a:r>
              <a:rPr lang="tr-TR" dirty="0" err="1"/>
              <a:t>Comparative</a:t>
            </a:r>
            <a:r>
              <a:rPr lang="tr-TR" dirty="0"/>
              <a:t> </a:t>
            </a:r>
            <a:r>
              <a:rPr lang="tr-TR" dirty="0" err="1"/>
              <a:t>Physical</a:t>
            </a:r>
            <a:r>
              <a:rPr lang="tr-TR" dirty="0"/>
              <a:t> </a:t>
            </a:r>
            <a:r>
              <a:rPr lang="tr-TR" dirty="0" err="1"/>
              <a:t>Education</a:t>
            </a:r>
            <a:r>
              <a:rPr lang="tr-TR" dirty="0"/>
              <a:t> </a:t>
            </a:r>
            <a:r>
              <a:rPr lang="tr-TR" dirty="0" err="1"/>
              <a:t>and</a:t>
            </a:r>
            <a:r>
              <a:rPr lang="tr-TR" dirty="0"/>
              <a:t> </a:t>
            </a:r>
            <a:r>
              <a:rPr lang="tr-TR" dirty="0" err="1"/>
              <a:t>Sport</a:t>
            </a:r>
            <a:r>
              <a:rPr lang="tr-TR" dirty="0"/>
              <a:t>. Henry </a:t>
            </a:r>
            <a:r>
              <a:rPr lang="tr-TR" dirty="0" err="1"/>
              <a:t>Kimpton</a:t>
            </a:r>
            <a:r>
              <a:rPr lang="tr-TR" dirty="0"/>
              <a:t> </a:t>
            </a:r>
            <a:r>
              <a:rPr lang="tr-TR" dirty="0" err="1"/>
              <a:t>Publishers</a:t>
            </a:r>
            <a:r>
              <a:rPr lang="tr-TR" dirty="0"/>
              <a:t>, </a:t>
            </a:r>
            <a:r>
              <a:rPr lang="tr-TR" dirty="0" err="1"/>
              <a:t>London</a:t>
            </a:r>
            <a:r>
              <a:rPr lang="tr-TR" dirty="0"/>
              <a:t>.</a:t>
            </a:r>
          </a:p>
          <a:p>
            <a:pPr lvl="0"/>
            <a:r>
              <a:rPr lang="tr-TR" dirty="0" err="1"/>
              <a:t>Bucher</a:t>
            </a:r>
            <a:r>
              <a:rPr lang="tr-TR" dirty="0"/>
              <a:t> &amp; </a:t>
            </a:r>
            <a:r>
              <a:rPr lang="tr-TR" dirty="0" err="1"/>
              <a:t>Wuest</a:t>
            </a:r>
            <a:r>
              <a:rPr lang="tr-TR" dirty="0"/>
              <a:t> (1987). </a:t>
            </a:r>
            <a:r>
              <a:rPr lang="tr-TR" dirty="0" err="1"/>
              <a:t>Foundations</a:t>
            </a:r>
            <a:r>
              <a:rPr lang="tr-TR" dirty="0"/>
              <a:t> of </a:t>
            </a:r>
            <a:r>
              <a:rPr lang="tr-TR" dirty="0" err="1"/>
              <a:t>Physical</a:t>
            </a:r>
            <a:r>
              <a:rPr lang="tr-TR" dirty="0"/>
              <a:t> </a:t>
            </a:r>
            <a:r>
              <a:rPr lang="tr-TR" dirty="0" err="1"/>
              <a:t>Education</a:t>
            </a:r>
            <a:r>
              <a:rPr lang="tr-TR" dirty="0"/>
              <a:t> </a:t>
            </a:r>
            <a:r>
              <a:rPr lang="tr-TR" dirty="0" err="1"/>
              <a:t>and</a:t>
            </a:r>
            <a:r>
              <a:rPr lang="tr-TR" dirty="0"/>
              <a:t> </a:t>
            </a:r>
            <a:r>
              <a:rPr lang="tr-TR" dirty="0" err="1"/>
              <a:t>Sport</a:t>
            </a:r>
            <a:r>
              <a:rPr lang="tr-TR" dirty="0"/>
              <a:t>. Times </a:t>
            </a:r>
            <a:r>
              <a:rPr lang="tr-TR" dirty="0" err="1"/>
              <a:t>Mirror</a:t>
            </a:r>
            <a:r>
              <a:rPr lang="tr-TR" dirty="0"/>
              <a:t>/</a:t>
            </a:r>
            <a:r>
              <a:rPr lang="tr-TR" dirty="0" err="1"/>
              <a:t>Mosby</a:t>
            </a:r>
            <a:r>
              <a:rPr lang="tr-TR" dirty="0"/>
              <a:t> </a:t>
            </a:r>
            <a:r>
              <a:rPr lang="tr-TR" dirty="0" err="1"/>
              <a:t>College</a:t>
            </a:r>
            <a:r>
              <a:rPr lang="tr-TR" dirty="0"/>
              <a:t> </a:t>
            </a:r>
            <a:r>
              <a:rPr lang="tr-TR" dirty="0" err="1"/>
              <a:t>Publishing,St</a:t>
            </a:r>
            <a:r>
              <a:rPr lang="tr-TR" dirty="0"/>
              <a:t>. Louis. </a:t>
            </a:r>
          </a:p>
          <a:p>
            <a:pPr lvl="0"/>
            <a:r>
              <a:rPr lang="tr-TR" dirty="0"/>
              <a:t>Fişek, Kurthan. Devlet Politikası ve Toplumsal Yapı ile İlişkileri Açısından Spor Yönetimi (Dünyada ve Türkiye’de). Ankara Üniversitesi Siyasal Bilgiler Fakültesi Yayını, Ankara, 1983. s. 38, 230.</a:t>
            </a:r>
          </a:p>
          <a:p>
            <a:pPr lvl="0"/>
            <a:r>
              <a:rPr lang="tr-TR" dirty="0"/>
              <a:t>Kasap, Hasan. Eğitimsel Perspektiften Spor Eğitimcisi Yetiştirme Politikamızın İncelenmesi. 1. Eğitim Kurumlarında Beden Eğitimi ve Spor Sempozyumu. Milli Eğitim Basımevi. Ankara, 1992. s. 407-408.</a:t>
            </a:r>
          </a:p>
          <a:p>
            <a:pPr lvl="0"/>
            <a:r>
              <a:rPr lang="tr-TR" dirty="0" err="1"/>
              <a:t>Lumpkin</a:t>
            </a:r>
            <a:r>
              <a:rPr lang="tr-TR" dirty="0"/>
              <a:t>, A: (1990). </a:t>
            </a:r>
            <a:r>
              <a:rPr lang="tr-TR" dirty="0" err="1"/>
              <a:t>Physical</a:t>
            </a:r>
            <a:r>
              <a:rPr lang="tr-TR" dirty="0"/>
              <a:t> </a:t>
            </a:r>
            <a:r>
              <a:rPr lang="tr-TR" dirty="0" err="1"/>
              <a:t>Education</a:t>
            </a:r>
            <a:r>
              <a:rPr lang="tr-TR" dirty="0"/>
              <a:t> </a:t>
            </a:r>
            <a:r>
              <a:rPr lang="tr-TR" dirty="0" err="1"/>
              <a:t>and</a:t>
            </a:r>
            <a:r>
              <a:rPr lang="tr-TR" dirty="0"/>
              <a:t> </a:t>
            </a:r>
            <a:r>
              <a:rPr lang="tr-TR" dirty="0" err="1"/>
              <a:t>Sport</a:t>
            </a:r>
            <a:r>
              <a:rPr lang="tr-TR" dirty="0"/>
              <a:t>-A </a:t>
            </a:r>
            <a:r>
              <a:rPr lang="tr-TR" dirty="0" err="1"/>
              <a:t>Contemporary</a:t>
            </a:r>
            <a:r>
              <a:rPr lang="tr-TR" dirty="0"/>
              <a:t> </a:t>
            </a:r>
            <a:r>
              <a:rPr lang="tr-TR" dirty="0" err="1"/>
              <a:t>Introduction</a:t>
            </a:r>
            <a:r>
              <a:rPr lang="tr-TR" dirty="0"/>
              <a:t>. Times </a:t>
            </a:r>
            <a:r>
              <a:rPr lang="tr-TR" dirty="0" err="1"/>
              <a:t>Mirror</a:t>
            </a:r>
            <a:r>
              <a:rPr lang="tr-TR" dirty="0"/>
              <a:t>/</a:t>
            </a:r>
            <a:r>
              <a:rPr lang="tr-TR" dirty="0" err="1"/>
              <a:t>Mosby</a:t>
            </a:r>
            <a:r>
              <a:rPr lang="tr-TR" dirty="0"/>
              <a:t> </a:t>
            </a:r>
            <a:r>
              <a:rPr lang="tr-TR" dirty="0" err="1"/>
              <a:t>College</a:t>
            </a:r>
            <a:r>
              <a:rPr lang="tr-TR" dirty="0"/>
              <a:t> Publishing, </a:t>
            </a:r>
            <a:r>
              <a:rPr lang="tr-TR" dirty="0" err="1"/>
              <a:t>Missouri</a:t>
            </a:r>
            <a:r>
              <a:rPr lang="tr-TR" dirty="0"/>
              <a:t>.</a:t>
            </a:r>
          </a:p>
          <a:p>
            <a:pPr lvl="0"/>
            <a:r>
              <a:rPr lang="tr-TR" dirty="0" err="1"/>
              <a:t>Mirzeoğlu</a:t>
            </a:r>
            <a:r>
              <a:rPr lang="tr-TR" dirty="0"/>
              <a:t>, Nevzat. Spor Bilimlerine Giriş. Bağırgan </a:t>
            </a:r>
            <a:r>
              <a:rPr lang="tr-TR" dirty="0" err="1"/>
              <a:t>Yayımevi</a:t>
            </a:r>
            <a:r>
              <a:rPr lang="tr-TR" dirty="0"/>
              <a:t>. Ankara, 2003. </a:t>
            </a:r>
          </a:p>
          <a:p>
            <a:pPr lvl="0"/>
            <a:r>
              <a:rPr lang="tr-TR" dirty="0"/>
              <a:t>Sümer, Rıza. Türkiye’de Spor Kulüplerinin Yapıları, Yönetimdeki Yerleri ve Sorunları. Boş Zamanları Değerlendirme Alanı ve Toplumsal Çevreleri ile İlişkileri Üzerine Bir Araştırma. Gazi Üniversitesi, Sağlık Bilimleri Enstitüsü,  Yayınlanmamış Yüksek Lisans Tezi. Ankara, 1997.s. 47-48.</a:t>
            </a:r>
          </a:p>
          <a:p>
            <a:pPr lvl="0"/>
            <a:r>
              <a:rPr lang="tr-TR" dirty="0"/>
              <a:t> </a:t>
            </a:r>
            <a:r>
              <a:rPr lang="tr-TR" dirty="0" err="1"/>
              <a:t>Üçışık</a:t>
            </a:r>
            <a:r>
              <a:rPr lang="tr-TR" dirty="0"/>
              <a:t>, Fehim. Türk Spor Yönetiminde Gelişmeler ve Değişimler. Ulusal  Spor Bilimler Sempozyumu. İstanbul, 1990. s. 187, 196.  </a:t>
            </a:r>
          </a:p>
        </p:txBody>
      </p:sp>
      <p:sp>
        <p:nvSpPr>
          <p:cNvPr id="4" name="3 Veri Yer Tutucusu"/>
          <p:cNvSpPr>
            <a:spLocks noGrp="1"/>
          </p:cNvSpPr>
          <p:nvPr>
            <p:ph type="dt" sz="quarter" idx="10"/>
          </p:nvPr>
        </p:nvSpPr>
        <p:spPr/>
        <p:txBody>
          <a:bodyPr/>
          <a:lstStyle/>
          <a:p>
            <a:pPr>
              <a:defRPr/>
            </a:pPr>
            <a:fld id="{BC3109D2-0284-4546-A317-569ACB5CD2C9}" type="datetime1">
              <a:rPr lang="tr-TR" smtClean="0"/>
              <a:pPr>
                <a:defRPr/>
              </a:pPr>
              <a:t>10.8.2017</a:t>
            </a:fld>
            <a:endParaRPr lang="tr-TR"/>
          </a:p>
        </p:txBody>
      </p:sp>
      <p:sp>
        <p:nvSpPr>
          <p:cNvPr id="5" name="4 Slayt Numarası Yer Tutucusu"/>
          <p:cNvSpPr>
            <a:spLocks noGrp="1"/>
          </p:cNvSpPr>
          <p:nvPr>
            <p:ph type="sldNum" sz="quarter" idx="12"/>
          </p:nvPr>
        </p:nvSpPr>
        <p:spPr/>
        <p:txBody>
          <a:bodyPr/>
          <a:lstStyle/>
          <a:p>
            <a:pPr>
              <a:defRPr/>
            </a:pPr>
            <a:fld id="{5F6EB81F-8E38-4B4A-A410-7CAC19F1F853}" type="slidenum">
              <a:rPr lang="tr-TR" smtClean="0"/>
              <a:pPr>
                <a:defRPr/>
              </a:pPr>
              <a:t>5</a:t>
            </a:fld>
            <a:endParaRPr lang="tr-TR"/>
          </a:p>
        </p:txBody>
      </p:sp>
      <p:sp>
        <p:nvSpPr>
          <p:cNvPr id="6" name="5 Altbilgi Yer Tutucusu"/>
          <p:cNvSpPr>
            <a:spLocks noGrp="1"/>
          </p:cNvSpPr>
          <p:nvPr>
            <p:ph type="ftr" sz="quarter" idx="11"/>
          </p:nvPr>
        </p:nvSpPr>
        <p:spPr/>
        <p:txBody>
          <a:bodyPr/>
          <a:lstStyle/>
          <a:p>
            <a:pPr>
              <a:defRPr/>
            </a:pPr>
            <a:r>
              <a:rPr lang="tr-TR" smtClean="0"/>
              <a:t>Prof. Dr. Fehmi TUNCEL</a:t>
            </a:r>
            <a:endParaRPr lang="tr-TR"/>
          </a:p>
        </p:txBody>
      </p:sp>
    </p:spTree>
    <p:extLst>
      <p:ext uri="{BB962C8B-B14F-4D97-AF65-F5344CB8AC3E}">
        <p14:creationId xmlns:p14="http://schemas.microsoft.com/office/powerpoint/2010/main" val="2575152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624</TotalTime>
  <Words>169</Words>
  <Application>Microsoft Office PowerPoint</Application>
  <PresentationFormat>Ekran Gösterisi (4:3)</PresentationFormat>
  <Paragraphs>47</Paragraphs>
  <Slides>5</Slides>
  <Notes>5</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vt:i4>
      </vt:variant>
    </vt:vector>
  </HeadingPairs>
  <TitlesOfParts>
    <vt:vector size="11" baseType="lpstr">
      <vt:lpstr>Arial</vt:lpstr>
      <vt:lpstr>Calibri</vt:lpstr>
      <vt:lpstr>Century Gothic</vt:lpstr>
      <vt:lpstr>Verdana</vt:lpstr>
      <vt:lpstr>Wingdings 2</vt:lpstr>
      <vt:lpstr>Canlı</vt:lpstr>
      <vt:lpstr>Felsefe</vt:lpstr>
      <vt:lpstr>Felsefe Nedir?</vt:lpstr>
      <vt:lpstr>Felsefe Nedir?</vt:lpstr>
      <vt:lpstr>Felsefe Nedir?</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Basis of PES</dc:title>
  <cp:lastModifiedBy>TUNCEL</cp:lastModifiedBy>
  <cp:revision>160</cp:revision>
  <dcterms:modified xsi:type="dcterms:W3CDTF">2017-08-10T11:27:59Z</dcterms:modified>
</cp:coreProperties>
</file>