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34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6E8833-163E-4BAD-B735-62FE5B2267EA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921FDD1-8A2B-4284-9142-AACB0FE1BA22}">
      <dgm:prSet/>
      <dgm:spPr/>
      <dgm:t>
        <a:bodyPr/>
        <a:lstStyle/>
        <a:p>
          <a:pPr rtl="0"/>
          <a:r>
            <a:rPr lang="tr-TR" dirty="0" smtClean="0"/>
            <a:t>Ölçme</a:t>
          </a:r>
          <a:endParaRPr lang="tr-TR" dirty="0"/>
        </a:p>
      </dgm:t>
    </dgm:pt>
    <dgm:pt modelId="{DBC790A3-0299-40A3-9D08-C4A721CDEAA2}" type="parTrans" cxnId="{B8F2E68B-5AB2-41DA-95CF-F088FE2AF3CB}">
      <dgm:prSet/>
      <dgm:spPr/>
      <dgm:t>
        <a:bodyPr/>
        <a:lstStyle/>
        <a:p>
          <a:endParaRPr lang="tr-TR"/>
        </a:p>
      </dgm:t>
    </dgm:pt>
    <dgm:pt modelId="{43FF1AB2-9335-4450-8E08-A9B3CA09E0E2}" type="sibTrans" cxnId="{B8F2E68B-5AB2-41DA-95CF-F088FE2AF3CB}">
      <dgm:prSet/>
      <dgm:spPr/>
      <dgm:t>
        <a:bodyPr/>
        <a:lstStyle/>
        <a:p>
          <a:endParaRPr lang="tr-TR"/>
        </a:p>
      </dgm:t>
    </dgm:pt>
    <dgm:pt modelId="{D08BE544-D791-4D85-B73D-6802C1397F01}">
      <dgm:prSet/>
      <dgm:spPr/>
      <dgm:t>
        <a:bodyPr/>
        <a:lstStyle/>
        <a:p>
          <a:pPr rtl="0"/>
          <a:r>
            <a:rPr lang="tr-TR" smtClean="0"/>
            <a:t>Sınıflandırma</a:t>
          </a:r>
          <a:endParaRPr lang="tr-TR"/>
        </a:p>
      </dgm:t>
    </dgm:pt>
    <dgm:pt modelId="{61E78B2D-9904-433D-9009-5827422C5D03}" type="parTrans" cxnId="{D1DF840D-2331-46EE-A47C-D5323A5890F6}">
      <dgm:prSet/>
      <dgm:spPr/>
      <dgm:t>
        <a:bodyPr/>
        <a:lstStyle/>
        <a:p>
          <a:endParaRPr lang="tr-TR"/>
        </a:p>
      </dgm:t>
    </dgm:pt>
    <dgm:pt modelId="{75143191-34EB-4876-9C45-55F00AA3B6F6}" type="sibTrans" cxnId="{D1DF840D-2331-46EE-A47C-D5323A5890F6}">
      <dgm:prSet/>
      <dgm:spPr/>
      <dgm:t>
        <a:bodyPr/>
        <a:lstStyle/>
        <a:p>
          <a:endParaRPr lang="tr-TR"/>
        </a:p>
      </dgm:t>
    </dgm:pt>
    <dgm:pt modelId="{D411BD95-96F8-4F74-8E6D-D09B6FCD29FE}">
      <dgm:prSet/>
      <dgm:spPr/>
      <dgm:t>
        <a:bodyPr/>
        <a:lstStyle/>
        <a:p>
          <a:pPr rtl="0"/>
          <a:r>
            <a:rPr lang="tr-TR" smtClean="0"/>
            <a:t>Sıralama</a:t>
          </a:r>
          <a:endParaRPr lang="tr-TR"/>
        </a:p>
      </dgm:t>
    </dgm:pt>
    <dgm:pt modelId="{042D79E9-9442-4749-AEAF-FE134FE7C079}" type="parTrans" cxnId="{F1D4816D-E255-4410-BC2B-00241FD52DE1}">
      <dgm:prSet/>
      <dgm:spPr/>
      <dgm:t>
        <a:bodyPr/>
        <a:lstStyle/>
        <a:p>
          <a:endParaRPr lang="tr-TR"/>
        </a:p>
      </dgm:t>
    </dgm:pt>
    <dgm:pt modelId="{3EA0EF15-1738-4BC8-A7C1-5381566BEED3}" type="sibTrans" cxnId="{F1D4816D-E255-4410-BC2B-00241FD52DE1}">
      <dgm:prSet/>
      <dgm:spPr/>
      <dgm:t>
        <a:bodyPr/>
        <a:lstStyle/>
        <a:p>
          <a:endParaRPr lang="tr-TR"/>
        </a:p>
      </dgm:t>
    </dgm:pt>
    <dgm:pt modelId="{77D3BD0B-3BCE-47B6-8D34-B106BA1F8930}">
      <dgm:prSet/>
      <dgm:spPr/>
      <dgm:t>
        <a:bodyPr/>
        <a:lstStyle/>
        <a:p>
          <a:pPr rtl="0"/>
          <a:r>
            <a:rPr lang="tr-TR" smtClean="0"/>
            <a:t>Aralık </a:t>
          </a:r>
          <a:endParaRPr lang="tr-TR"/>
        </a:p>
      </dgm:t>
    </dgm:pt>
    <dgm:pt modelId="{9194AB0E-54EC-4C1C-9BEF-A249E6BE788E}" type="parTrans" cxnId="{8D161F1E-8E32-4B5C-8E36-33977DA2CA77}">
      <dgm:prSet/>
      <dgm:spPr/>
      <dgm:t>
        <a:bodyPr/>
        <a:lstStyle/>
        <a:p>
          <a:endParaRPr lang="tr-TR"/>
        </a:p>
      </dgm:t>
    </dgm:pt>
    <dgm:pt modelId="{05855D5E-065B-4DD1-B43C-B85513C90664}" type="sibTrans" cxnId="{8D161F1E-8E32-4B5C-8E36-33977DA2CA77}">
      <dgm:prSet/>
      <dgm:spPr/>
      <dgm:t>
        <a:bodyPr/>
        <a:lstStyle/>
        <a:p>
          <a:endParaRPr lang="tr-TR"/>
        </a:p>
      </dgm:t>
    </dgm:pt>
    <dgm:pt modelId="{F5297EEB-4310-4272-822B-428216DB9053}">
      <dgm:prSet/>
      <dgm:spPr/>
      <dgm:t>
        <a:bodyPr/>
        <a:lstStyle/>
        <a:p>
          <a:pPr rtl="0"/>
          <a:r>
            <a:rPr lang="tr-TR" smtClean="0"/>
            <a:t>Oran</a:t>
          </a:r>
          <a:endParaRPr lang="tr-TR"/>
        </a:p>
      </dgm:t>
    </dgm:pt>
    <dgm:pt modelId="{9A7CE1DC-6B22-4F99-95E4-ED8A77270694}" type="parTrans" cxnId="{77371C33-7B82-4D3C-AEA9-C4C169EA8777}">
      <dgm:prSet/>
      <dgm:spPr/>
      <dgm:t>
        <a:bodyPr/>
        <a:lstStyle/>
        <a:p>
          <a:endParaRPr lang="tr-TR"/>
        </a:p>
      </dgm:t>
    </dgm:pt>
    <dgm:pt modelId="{E5154A38-6E6E-4DA4-B7E3-8F5B12C6A8E3}" type="sibTrans" cxnId="{77371C33-7B82-4D3C-AEA9-C4C169EA8777}">
      <dgm:prSet/>
      <dgm:spPr/>
      <dgm:t>
        <a:bodyPr/>
        <a:lstStyle/>
        <a:p>
          <a:endParaRPr lang="tr-TR"/>
        </a:p>
      </dgm:t>
    </dgm:pt>
    <dgm:pt modelId="{758D40F9-AEDA-4D15-AD64-C5C75107D1A7}" type="pres">
      <dgm:prSet presAssocID="{616E8833-163E-4BAD-B735-62FE5B2267E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0EA4A36-770D-4395-9F70-490797C1739E}" type="pres">
      <dgm:prSet presAssocID="{6921FDD1-8A2B-4284-9142-AACB0FE1BA22}" presName="hierRoot1" presStyleCnt="0">
        <dgm:presLayoutVars>
          <dgm:hierBranch val="init"/>
        </dgm:presLayoutVars>
      </dgm:prSet>
      <dgm:spPr/>
    </dgm:pt>
    <dgm:pt modelId="{081631E1-AE1A-477D-8324-1A1AA535C43A}" type="pres">
      <dgm:prSet presAssocID="{6921FDD1-8A2B-4284-9142-AACB0FE1BA22}" presName="rootComposite1" presStyleCnt="0"/>
      <dgm:spPr/>
    </dgm:pt>
    <dgm:pt modelId="{2E9795C5-CB59-49D1-BDB0-184C9E0ABBAB}" type="pres">
      <dgm:prSet presAssocID="{6921FDD1-8A2B-4284-9142-AACB0FE1BA2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0A82D8D-F6DE-49E7-A6C8-D5FDB7C8E69F}" type="pres">
      <dgm:prSet presAssocID="{6921FDD1-8A2B-4284-9142-AACB0FE1BA22}" presName="rootConnector1" presStyleLbl="node1" presStyleIdx="0" presStyleCnt="0"/>
      <dgm:spPr/>
    </dgm:pt>
    <dgm:pt modelId="{36D3387C-7310-427B-8295-DA8D1F62BAE1}" type="pres">
      <dgm:prSet presAssocID="{6921FDD1-8A2B-4284-9142-AACB0FE1BA22}" presName="hierChild2" presStyleCnt="0"/>
      <dgm:spPr/>
    </dgm:pt>
    <dgm:pt modelId="{E3FC205F-581E-4D21-98F6-109E11659D75}" type="pres">
      <dgm:prSet presAssocID="{61E78B2D-9904-433D-9009-5827422C5D03}" presName="Name64" presStyleLbl="parChTrans1D2" presStyleIdx="0" presStyleCnt="4"/>
      <dgm:spPr/>
    </dgm:pt>
    <dgm:pt modelId="{02861DE6-8155-4A33-ACED-6F0F26C3B460}" type="pres">
      <dgm:prSet presAssocID="{D08BE544-D791-4D85-B73D-6802C1397F01}" presName="hierRoot2" presStyleCnt="0">
        <dgm:presLayoutVars>
          <dgm:hierBranch val="init"/>
        </dgm:presLayoutVars>
      </dgm:prSet>
      <dgm:spPr/>
    </dgm:pt>
    <dgm:pt modelId="{49046C32-4FD8-4B9D-BC3C-BFEE365C062F}" type="pres">
      <dgm:prSet presAssocID="{D08BE544-D791-4D85-B73D-6802C1397F01}" presName="rootComposite" presStyleCnt="0"/>
      <dgm:spPr/>
    </dgm:pt>
    <dgm:pt modelId="{B64FDC01-FA0D-461F-A3A8-A35526FBB5E9}" type="pres">
      <dgm:prSet presAssocID="{D08BE544-D791-4D85-B73D-6802C1397F01}" presName="rootText" presStyleLbl="node2" presStyleIdx="0" presStyleCnt="4">
        <dgm:presLayoutVars>
          <dgm:chPref val="3"/>
        </dgm:presLayoutVars>
      </dgm:prSet>
      <dgm:spPr/>
    </dgm:pt>
    <dgm:pt modelId="{C46F81EB-2DEE-4FB9-829D-D2C0530C4DA4}" type="pres">
      <dgm:prSet presAssocID="{D08BE544-D791-4D85-B73D-6802C1397F01}" presName="rootConnector" presStyleLbl="node2" presStyleIdx="0" presStyleCnt="4"/>
      <dgm:spPr/>
    </dgm:pt>
    <dgm:pt modelId="{5A130F8E-B0F0-4E24-8E40-F21754B26D6F}" type="pres">
      <dgm:prSet presAssocID="{D08BE544-D791-4D85-B73D-6802C1397F01}" presName="hierChild4" presStyleCnt="0"/>
      <dgm:spPr/>
    </dgm:pt>
    <dgm:pt modelId="{205252E6-E1EC-4D17-B45E-BB460FBCC39B}" type="pres">
      <dgm:prSet presAssocID="{D08BE544-D791-4D85-B73D-6802C1397F01}" presName="hierChild5" presStyleCnt="0"/>
      <dgm:spPr/>
    </dgm:pt>
    <dgm:pt modelId="{C734D879-C696-4B0C-A243-F8B5ED2D88AB}" type="pres">
      <dgm:prSet presAssocID="{042D79E9-9442-4749-AEAF-FE134FE7C079}" presName="Name64" presStyleLbl="parChTrans1D2" presStyleIdx="1" presStyleCnt="4"/>
      <dgm:spPr/>
    </dgm:pt>
    <dgm:pt modelId="{673F8D5E-5866-4756-9D34-DA71EAC442FD}" type="pres">
      <dgm:prSet presAssocID="{D411BD95-96F8-4F74-8E6D-D09B6FCD29FE}" presName="hierRoot2" presStyleCnt="0">
        <dgm:presLayoutVars>
          <dgm:hierBranch val="init"/>
        </dgm:presLayoutVars>
      </dgm:prSet>
      <dgm:spPr/>
    </dgm:pt>
    <dgm:pt modelId="{FE463EC2-2B1E-493D-B0E1-CB978C727D7B}" type="pres">
      <dgm:prSet presAssocID="{D411BD95-96F8-4F74-8E6D-D09B6FCD29FE}" presName="rootComposite" presStyleCnt="0"/>
      <dgm:spPr/>
    </dgm:pt>
    <dgm:pt modelId="{4E6551C9-6195-4AA4-A83C-7428C2D28BD9}" type="pres">
      <dgm:prSet presAssocID="{D411BD95-96F8-4F74-8E6D-D09B6FCD29FE}" presName="rootText" presStyleLbl="node2" presStyleIdx="1" presStyleCnt="4">
        <dgm:presLayoutVars>
          <dgm:chPref val="3"/>
        </dgm:presLayoutVars>
      </dgm:prSet>
      <dgm:spPr/>
    </dgm:pt>
    <dgm:pt modelId="{DB346B4E-51D6-4451-BCD3-16ECD3A068E7}" type="pres">
      <dgm:prSet presAssocID="{D411BD95-96F8-4F74-8E6D-D09B6FCD29FE}" presName="rootConnector" presStyleLbl="node2" presStyleIdx="1" presStyleCnt="4"/>
      <dgm:spPr/>
    </dgm:pt>
    <dgm:pt modelId="{F9E7DE6A-F553-441F-9D57-909E2A0BC5D2}" type="pres">
      <dgm:prSet presAssocID="{D411BD95-96F8-4F74-8E6D-D09B6FCD29FE}" presName="hierChild4" presStyleCnt="0"/>
      <dgm:spPr/>
    </dgm:pt>
    <dgm:pt modelId="{C3974EC7-492A-49B1-84F0-430A99339E51}" type="pres">
      <dgm:prSet presAssocID="{D411BD95-96F8-4F74-8E6D-D09B6FCD29FE}" presName="hierChild5" presStyleCnt="0"/>
      <dgm:spPr/>
    </dgm:pt>
    <dgm:pt modelId="{FD069CEC-7601-49F6-A5C2-BB59C034EA55}" type="pres">
      <dgm:prSet presAssocID="{9194AB0E-54EC-4C1C-9BEF-A249E6BE788E}" presName="Name64" presStyleLbl="parChTrans1D2" presStyleIdx="2" presStyleCnt="4"/>
      <dgm:spPr/>
    </dgm:pt>
    <dgm:pt modelId="{F360CB9A-6DDB-4BF0-9C02-D0326A084E02}" type="pres">
      <dgm:prSet presAssocID="{77D3BD0B-3BCE-47B6-8D34-B106BA1F8930}" presName="hierRoot2" presStyleCnt="0">
        <dgm:presLayoutVars>
          <dgm:hierBranch val="init"/>
        </dgm:presLayoutVars>
      </dgm:prSet>
      <dgm:spPr/>
    </dgm:pt>
    <dgm:pt modelId="{4BACD62F-3050-4A07-8D15-E0296A20D34E}" type="pres">
      <dgm:prSet presAssocID="{77D3BD0B-3BCE-47B6-8D34-B106BA1F8930}" presName="rootComposite" presStyleCnt="0"/>
      <dgm:spPr/>
    </dgm:pt>
    <dgm:pt modelId="{9A38628A-6F36-453E-85C4-6E688C23568F}" type="pres">
      <dgm:prSet presAssocID="{77D3BD0B-3BCE-47B6-8D34-B106BA1F8930}" presName="rootText" presStyleLbl="node2" presStyleIdx="2" presStyleCnt="4">
        <dgm:presLayoutVars>
          <dgm:chPref val="3"/>
        </dgm:presLayoutVars>
      </dgm:prSet>
      <dgm:spPr/>
    </dgm:pt>
    <dgm:pt modelId="{440170A1-05B8-4137-9B08-6515BCB00321}" type="pres">
      <dgm:prSet presAssocID="{77D3BD0B-3BCE-47B6-8D34-B106BA1F8930}" presName="rootConnector" presStyleLbl="node2" presStyleIdx="2" presStyleCnt="4"/>
      <dgm:spPr/>
    </dgm:pt>
    <dgm:pt modelId="{4AD69DBA-BC77-46EC-A551-558D3EEFD7C1}" type="pres">
      <dgm:prSet presAssocID="{77D3BD0B-3BCE-47B6-8D34-B106BA1F8930}" presName="hierChild4" presStyleCnt="0"/>
      <dgm:spPr/>
    </dgm:pt>
    <dgm:pt modelId="{974B244C-7505-46FD-8AFF-B31A269A2FAB}" type="pres">
      <dgm:prSet presAssocID="{77D3BD0B-3BCE-47B6-8D34-B106BA1F8930}" presName="hierChild5" presStyleCnt="0"/>
      <dgm:spPr/>
    </dgm:pt>
    <dgm:pt modelId="{1FBF1373-0DE2-4D56-A556-0413738E9F8C}" type="pres">
      <dgm:prSet presAssocID="{9A7CE1DC-6B22-4F99-95E4-ED8A77270694}" presName="Name64" presStyleLbl="parChTrans1D2" presStyleIdx="3" presStyleCnt="4"/>
      <dgm:spPr/>
    </dgm:pt>
    <dgm:pt modelId="{EDE3DE02-C62D-4B1C-A0E8-E1F8743169CC}" type="pres">
      <dgm:prSet presAssocID="{F5297EEB-4310-4272-822B-428216DB9053}" presName="hierRoot2" presStyleCnt="0">
        <dgm:presLayoutVars>
          <dgm:hierBranch val="init"/>
        </dgm:presLayoutVars>
      </dgm:prSet>
      <dgm:spPr/>
    </dgm:pt>
    <dgm:pt modelId="{1F3505C0-A850-4F3C-A079-DE142AB55DDA}" type="pres">
      <dgm:prSet presAssocID="{F5297EEB-4310-4272-822B-428216DB9053}" presName="rootComposite" presStyleCnt="0"/>
      <dgm:spPr/>
    </dgm:pt>
    <dgm:pt modelId="{7004121F-B955-4EF0-AABA-B8A1E0BF8EEB}" type="pres">
      <dgm:prSet presAssocID="{F5297EEB-4310-4272-822B-428216DB9053}" presName="rootText" presStyleLbl="node2" presStyleIdx="3" presStyleCnt="4">
        <dgm:presLayoutVars>
          <dgm:chPref val="3"/>
        </dgm:presLayoutVars>
      </dgm:prSet>
      <dgm:spPr/>
    </dgm:pt>
    <dgm:pt modelId="{2D4EB651-9D0B-4824-BAE0-0D4C95DB4D86}" type="pres">
      <dgm:prSet presAssocID="{F5297EEB-4310-4272-822B-428216DB9053}" presName="rootConnector" presStyleLbl="node2" presStyleIdx="3" presStyleCnt="4"/>
      <dgm:spPr/>
    </dgm:pt>
    <dgm:pt modelId="{AE690513-0145-4352-A428-11928EF9594A}" type="pres">
      <dgm:prSet presAssocID="{F5297EEB-4310-4272-822B-428216DB9053}" presName="hierChild4" presStyleCnt="0"/>
      <dgm:spPr/>
    </dgm:pt>
    <dgm:pt modelId="{AD8DFE90-FD05-4A11-ABF9-B02979A909A3}" type="pres">
      <dgm:prSet presAssocID="{F5297EEB-4310-4272-822B-428216DB9053}" presName="hierChild5" presStyleCnt="0"/>
      <dgm:spPr/>
    </dgm:pt>
    <dgm:pt modelId="{C595746E-1336-4D6E-8DCF-2ED4AFBE2B9E}" type="pres">
      <dgm:prSet presAssocID="{6921FDD1-8A2B-4284-9142-AACB0FE1BA22}" presName="hierChild3" presStyleCnt="0"/>
      <dgm:spPr/>
    </dgm:pt>
  </dgm:ptLst>
  <dgm:cxnLst>
    <dgm:cxn modelId="{547CA041-7EB3-49E0-91A6-022578D4C33E}" type="presOf" srcId="{F5297EEB-4310-4272-822B-428216DB9053}" destId="{2D4EB651-9D0B-4824-BAE0-0D4C95DB4D86}" srcOrd="1" destOrd="0" presId="urn:microsoft.com/office/officeart/2009/3/layout/HorizontalOrganizationChart"/>
    <dgm:cxn modelId="{C3A460A7-73DA-4877-8588-16768026D4AB}" type="presOf" srcId="{77D3BD0B-3BCE-47B6-8D34-B106BA1F8930}" destId="{440170A1-05B8-4137-9B08-6515BCB00321}" srcOrd="1" destOrd="0" presId="urn:microsoft.com/office/officeart/2009/3/layout/HorizontalOrganizationChart"/>
    <dgm:cxn modelId="{BEF8EE66-0545-4B7C-A672-0F9D7479803A}" type="presOf" srcId="{9A7CE1DC-6B22-4F99-95E4-ED8A77270694}" destId="{1FBF1373-0DE2-4D56-A556-0413738E9F8C}" srcOrd="0" destOrd="0" presId="urn:microsoft.com/office/officeart/2009/3/layout/HorizontalOrganizationChart"/>
    <dgm:cxn modelId="{B8F2E68B-5AB2-41DA-95CF-F088FE2AF3CB}" srcId="{616E8833-163E-4BAD-B735-62FE5B2267EA}" destId="{6921FDD1-8A2B-4284-9142-AACB0FE1BA22}" srcOrd="0" destOrd="0" parTransId="{DBC790A3-0299-40A3-9D08-C4A721CDEAA2}" sibTransId="{43FF1AB2-9335-4450-8E08-A9B3CA09E0E2}"/>
    <dgm:cxn modelId="{8D161F1E-8E32-4B5C-8E36-33977DA2CA77}" srcId="{6921FDD1-8A2B-4284-9142-AACB0FE1BA22}" destId="{77D3BD0B-3BCE-47B6-8D34-B106BA1F8930}" srcOrd="2" destOrd="0" parTransId="{9194AB0E-54EC-4C1C-9BEF-A249E6BE788E}" sibTransId="{05855D5E-065B-4DD1-B43C-B85513C90664}"/>
    <dgm:cxn modelId="{64366B32-BFF7-4326-8144-D7AF658F5DA2}" type="presOf" srcId="{D08BE544-D791-4D85-B73D-6802C1397F01}" destId="{B64FDC01-FA0D-461F-A3A8-A35526FBB5E9}" srcOrd="0" destOrd="0" presId="urn:microsoft.com/office/officeart/2009/3/layout/HorizontalOrganizationChart"/>
    <dgm:cxn modelId="{AB8C4884-419E-4CF3-87F7-4A266E97014A}" type="presOf" srcId="{042D79E9-9442-4749-AEAF-FE134FE7C079}" destId="{C734D879-C696-4B0C-A243-F8B5ED2D88AB}" srcOrd="0" destOrd="0" presId="urn:microsoft.com/office/officeart/2009/3/layout/HorizontalOrganizationChart"/>
    <dgm:cxn modelId="{F1D4816D-E255-4410-BC2B-00241FD52DE1}" srcId="{6921FDD1-8A2B-4284-9142-AACB0FE1BA22}" destId="{D411BD95-96F8-4F74-8E6D-D09B6FCD29FE}" srcOrd="1" destOrd="0" parTransId="{042D79E9-9442-4749-AEAF-FE134FE7C079}" sibTransId="{3EA0EF15-1738-4BC8-A7C1-5381566BEED3}"/>
    <dgm:cxn modelId="{9126848D-6325-4684-8088-5BAF7BC1607D}" type="presOf" srcId="{61E78B2D-9904-433D-9009-5827422C5D03}" destId="{E3FC205F-581E-4D21-98F6-109E11659D75}" srcOrd="0" destOrd="0" presId="urn:microsoft.com/office/officeart/2009/3/layout/HorizontalOrganizationChart"/>
    <dgm:cxn modelId="{7BA26F71-7CC4-4440-AA94-CBC778147712}" type="presOf" srcId="{77D3BD0B-3BCE-47B6-8D34-B106BA1F8930}" destId="{9A38628A-6F36-453E-85C4-6E688C23568F}" srcOrd="0" destOrd="0" presId="urn:microsoft.com/office/officeart/2009/3/layout/HorizontalOrganizationChart"/>
    <dgm:cxn modelId="{77371C33-7B82-4D3C-AEA9-C4C169EA8777}" srcId="{6921FDD1-8A2B-4284-9142-AACB0FE1BA22}" destId="{F5297EEB-4310-4272-822B-428216DB9053}" srcOrd="3" destOrd="0" parTransId="{9A7CE1DC-6B22-4F99-95E4-ED8A77270694}" sibTransId="{E5154A38-6E6E-4DA4-B7E3-8F5B12C6A8E3}"/>
    <dgm:cxn modelId="{BD9D7E1E-FBCB-4449-AA0C-78662A92D7D1}" type="presOf" srcId="{F5297EEB-4310-4272-822B-428216DB9053}" destId="{7004121F-B955-4EF0-AABA-B8A1E0BF8EEB}" srcOrd="0" destOrd="0" presId="urn:microsoft.com/office/officeart/2009/3/layout/HorizontalOrganizationChart"/>
    <dgm:cxn modelId="{96533BDA-2BFA-4968-9AF0-1E732D4FC146}" type="presOf" srcId="{D411BD95-96F8-4F74-8E6D-D09B6FCD29FE}" destId="{DB346B4E-51D6-4451-BCD3-16ECD3A068E7}" srcOrd="1" destOrd="0" presId="urn:microsoft.com/office/officeart/2009/3/layout/HorizontalOrganizationChart"/>
    <dgm:cxn modelId="{4AA9FFFF-14A2-4DE5-8035-325E6845BF74}" type="presOf" srcId="{D08BE544-D791-4D85-B73D-6802C1397F01}" destId="{C46F81EB-2DEE-4FB9-829D-D2C0530C4DA4}" srcOrd="1" destOrd="0" presId="urn:microsoft.com/office/officeart/2009/3/layout/HorizontalOrganizationChart"/>
    <dgm:cxn modelId="{22E652A3-66F8-49EA-8386-3392E28E2BBF}" type="presOf" srcId="{9194AB0E-54EC-4C1C-9BEF-A249E6BE788E}" destId="{FD069CEC-7601-49F6-A5C2-BB59C034EA55}" srcOrd="0" destOrd="0" presId="urn:microsoft.com/office/officeart/2009/3/layout/HorizontalOrganizationChart"/>
    <dgm:cxn modelId="{D1DF840D-2331-46EE-A47C-D5323A5890F6}" srcId="{6921FDD1-8A2B-4284-9142-AACB0FE1BA22}" destId="{D08BE544-D791-4D85-B73D-6802C1397F01}" srcOrd="0" destOrd="0" parTransId="{61E78B2D-9904-433D-9009-5827422C5D03}" sibTransId="{75143191-34EB-4876-9C45-55F00AA3B6F6}"/>
    <dgm:cxn modelId="{F98F40FC-F1D5-494C-87FD-63AD8E8973F0}" type="presOf" srcId="{D411BD95-96F8-4F74-8E6D-D09B6FCD29FE}" destId="{4E6551C9-6195-4AA4-A83C-7428C2D28BD9}" srcOrd="0" destOrd="0" presId="urn:microsoft.com/office/officeart/2009/3/layout/HorizontalOrganizationChart"/>
    <dgm:cxn modelId="{1B381312-808F-4AF1-8980-3C3B38935FF2}" type="presOf" srcId="{616E8833-163E-4BAD-B735-62FE5B2267EA}" destId="{758D40F9-AEDA-4D15-AD64-C5C75107D1A7}" srcOrd="0" destOrd="0" presId="urn:microsoft.com/office/officeart/2009/3/layout/HorizontalOrganizationChart"/>
    <dgm:cxn modelId="{5E820830-42BD-4289-911D-3689AE2072BF}" type="presOf" srcId="{6921FDD1-8A2B-4284-9142-AACB0FE1BA22}" destId="{B0A82D8D-F6DE-49E7-A6C8-D5FDB7C8E69F}" srcOrd="1" destOrd="0" presId="urn:microsoft.com/office/officeart/2009/3/layout/HorizontalOrganizationChart"/>
    <dgm:cxn modelId="{D33EEBC4-07D3-44DA-843F-AC82E462AEB6}" type="presOf" srcId="{6921FDD1-8A2B-4284-9142-AACB0FE1BA22}" destId="{2E9795C5-CB59-49D1-BDB0-184C9E0ABBAB}" srcOrd="0" destOrd="0" presId="urn:microsoft.com/office/officeart/2009/3/layout/HorizontalOrganizationChart"/>
    <dgm:cxn modelId="{013FAC87-444B-4051-9D54-E29D749F8BE2}" type="presParOf" srcId="{758D40F9-AEDA-4D15-AD64-C5C75107D1A7}" destId="{40EA4A36-770D-4395-9F70-490797C1739E}" srcOrd="0" destOrd="0" presId="urn:microsoft.com/office/officeart/2009/3/layout/HorizontalOrganizationChart"/>
    <dgm:cxn modelId="{C83E7E08-7C62-4213-BD4A-5F6047C96B1E}" type="presParOf" srcId="{40EA4A36-770D-4395-9F70-490797C1739E}" destId="{081631E1-AE1A-477D-8324-1A1AA535C43A}" srcOrd="0" destOrd="0" presId="urn:microsoft.com/office/officeart/2009/3/layout/HorizontalOrganizationChart"/>
    <dgm:cxn modelId="{55D818C4-3248-4FA8-BFB4-479838FB5D6F}" type="presParOf" srcId="{081631E1-AE1A-477D-8324-1A1AA535C43A}" destId="{2E9795C5-CB59-49D1-BDB0-184C9E0ABBAB}" srcOrd="0" destOrd="0" presId="urn:microsoft.com/office/officeart/2009/3/layout/HorizontalOrganizationChart"/>
    <dgm:cxn modelId="{8DD53EE2-4626-4F79-A8F9-C26E14E72886}" type="presParOf" srcId="{081631E1-AE1A-477D-8324-1A1AA535C43A}" destId="{B0A82D8D-F6DE-49E7-A6C8-D5FDB7C8E69F}" srcOrd="1" destOrd="0" presId="urn:microsoft.com/office/officeart/2009/3/layout/HorizontalOrganizationChart"/>
    <dgm:cxn modelId="{4036FCCC-A3D5-4F27-B500-28E84CB07E07}" type="presParOf" srcId="{40EA4A36-770D-4395-9F70-490797C1739E}" destId="{36D3387C-7310-427B-8295-DA8D1F62BAE1}" srcOrd="1" destOrd="0" presId="urn:microsoft.com/office/officeart/2009/3/layout/HorizontalOrganizationChart"/>
    <dgm:cxn modelId="{42BFA74C-3412-4FB2-877E-E7304D2552DA}" type="presParOf" srcId="{36D3387C-7310-427B-8295-DA8D1F62BAE1}" destId="{E3FC205F-581E-4D21-98F6-109E11659D75}" srcOrd="0" destOrd="0" presId="urn:microsoft.com/office/officeart/2009/3/layout/HorizontalOrganizationChart"/>
    <dgm:cxn modelId="{52D33FCF-C62B-4F9D-8D68-919912EA1BDD}" type="presParOf" srcId="{36D3387C-7310-427B-8295-DA8D1F62BAE1}" destId="{02861DE6-8155-4A33-ACED-6F0F26C3B460}" srcOrd="1" destOrd="0" presId="urn:microsoft.com/office/officeart/2009/3/layout/HorizontalOrganizationChart"/>
    <dgm:cxn modelId="{D89FC277-E48C-448B-B58A-380914D9B041}" type="presParOf" srcId="{02861DE6-8155-4A33-ACED-6F0F26C3B460}" destId="{49046C32-4FD8-4B9D-BC3C-BFEE365C062F}" srcOrd="0" destOrd="0" presId="urn:microsoft.com/office/officeart/2009/3/layout/HorizontalOrganizationChart"/>
    <dgm:cxn modelId="{868CD6FA-851D-431D-9A30-C9D45C5D10BE}" type="presParOf" srcId="{49046C32-4FD8-4B9D-BC3C-BFEE365C062F}" destId="{B64FDC01-FA0D-461F-A3A8-A35526FBB5E9}" srcOrd="0" destOrd="0" presId="urn:microsoft.com/office/officeart/2009/3/layout/HorizontalOrganizationChart"/>
    <dgm:cxn modelId="{D1D2F980-E6B4-4F35-B804-80AD1A7B8FBA}" type="presParOf" srcId="{49046C32-4FD8-4B9D-BC3C-BFEE365C062F}" destId="{C46F81EB-2DEE-4FB9-829D-D2C0530C4DA4}" srcOrd="1" destOrd="0" presId="urn:microsoft.com/office/officeart/2009/3/layout/HorizontalOrganizationChart"/>
    <dgm:cxn modelId="{CBAFDAB9-1873-4E0A-9771-1FC96BB7240A}" type="presParOf" srcId="{02861DE6-8155-4A33-ACED-6F0F26C3B460}" destId="{5A130F8E-B0F0-4E24-8E40-F21754B26D6F}" srcOrd="1" destOrd="0" presId="urn:microsoft.com/office/officeart/2009/3/layout/HorizontalOrganizationChart"/>
    <dgm:cxn modelId="{FCC48F61-3D3D-417E-BF94-1B79354C34FF}" type="presParOf" srcId="{02861DE6-8155-4A33-ACED-6F0F26C3B460}" destId="{205252E6-E1EC-4D17-B45E-BB460FBCC39B}" srcOrd="2" destOrd="0" presId="urn:microsoft.com/office/officeart/2009/3/layout/HorizontalOrganizationChart"/>
    <dgm:cxn modelId="{1DED8327-42DF-4E31-87E8-2B7897C51C4A}" type="presParOf" srcId="{36D3387C-7310-427B-8295-DA8D1F62BAE1}" destId="{C734D879-C696-4B0C-A243-F8B5ED2D88AB}" srcOrd="2" destOrd="0" presId="urn:microsoft.com/office/officeart/2009/3/layout/HorizontalOrganizationChart"/>
    <dgm:cxn modelId="{63450C6C-A3B8-49D6-98D2-522B0DCEA73E}" type="presParOf" srcId="{36D3387C-7310-427B-8295-DA8D1F62BAE1}" destId="{673F8D5E-5866-4756-9D34-DA71EAC442FD}" srcOrd="3" destOrd="0" presId="urn:microsoft.com/office/officeart/2009/3/layout/HorizontalOrganizationChart"/>
    <dgm:cxn modelId="{A7AC41CC-B4E9-4B8E-963C-3C5E8FA0A773}" type="presParOf" srcId="{673F8D5E-5866-4756-9D34-DA71EAC442FD}" destId="{FE463EC2-2B1E-493D-B0E1-CB978C727D7B}" srcOrd="0" destOrd="0" presId="urn:microsoft.com/office/officeart/2009/3/layout/HorizontalOrganizationChart"/>
    <dgm:cxn modelId="{DD87E000-9934-4675-8E94-723845154338}" type="presParOf" srcId="{FE463EC2-2B1E-493D-B0E1-CB978C727D7B}" destId="{4E6551C9-6195-4AA4-A83C-7428C2D28BD9}" srcOrd="0" destOrd="0" presId="urn:microsoft.com/office/officeart/2009/3/layout/HorizontalOrganizationChart"/>
    <dgm:cxn modelId="{9C315916-10AC-44E0-8968-F973BFE6D0E3}" type="presParOf" srcId="{FE463EC2-2B1E-493D-B0E1-CB978C727D7B}" destId="{DB346B4E-51D6-4451-BCD3-16ECD3A068E7}" srcOrd="1" destOrd="0" presId="urn:microsoft.com/office/officeart/2009/3/layout/HorizontalOrganizationChart"/>
    <dgm:cxn modelId="{1EA3B60E-6D3D-43DE-94E9-73009E941185}" type="presParOf" srcId="{673F8D5E-5866-4756-9D34-DA71EAC442FD}" destId="{F9E7DE6A-F553-441F-9D57-909E2A0BC5D2}" srcOrd="1" destOrd="0" presId="urn:microsoft.com/office/officeart/2009/3/layout/HorizontalOrganizationChart"/>
    <dgm:cxn modelId="{9B72B532-83B0-4ECA-883E-E3CECCA51D62}" type="presParOf" srcId="{673F8D5E-5866-4756-9D34-DA71EAC442FD}" destId="{C3974EC7-492A-49B1-84F0-430A99339E51}" srcOrd="2" destOrd="0" presId="urn:microsoft.com/office/officeart/2009/3/layout/HorizontalOrganizationChart"/>
    <dgm:cxn modelId="{3A431D1F-E285-4698-AEA4-4A8A6CD54FAE}" type="presParOf" srcId="{36D3387C-7310-427B-8295-DA8D1F62BAE1}" destId="{FD069CEC-7601-49F6-A5C2-BB59C034EA55}" srcOrd="4" destOrd="0" presId="urn:microsoft.com/office/officeart/2009/3/layout/HorizontalOrganizationChart"/>
    <dgm:cxn modelId="{89D81EDF-ECE8-4EF9-A817-C65078223C97}" type="presParOf" srcId="{36D3387C-7310-427B-8295-DA8D1F62BAE1}" destId="{F360CB9A-6DDB-4BF0-9C02-D0326A084E02}" srcOrd="5" destOrd="0" presId="urn:microsoft.com/office/officeart/2009/3/layout/HorizontalOrganizationChart"/>
    <dgm:cxn modelId="{CED88A66-409A-4257-9202-E811961F2380}" type="presParOf" srcId="{F360CB9A-6DDB-4BF0-9C02-D0326A084E02}" destId="{4BACD62F-3050-4A07-8D15-E0296A20D34E}" srcOrd="0" destOrd="0" presId="urn:microsoft.com/office/officeart/2009/3/layout/HorizontalOrganizationChart"/>
    <dgm:cxn modelId="{882FEAC4-DA78-49D1-814E-1437BBA70654}" type="presParOf" srcId="{4BACD62F-3050-4A07-8D15-E0296A20D34E}" destId="{9A38628A-6F36-453E-85C4-6E688C23568F}" srcOrd="0" destOrd="0" presId="urn:microsoft.com/office/officeart/2009/3/layout/HorizontalOrganizationChart"/>
    <dgm:cxn modelId="{F20123F9-BB74-45B2-AFFD-7583709AA6EB}" type="presParOf" srcId="{4BACD62F-3050-4A07-8D15-E0296A20D34E}" destId="{440170A1-05B8-4137-9B08-6515BCB00321}" srcOrd="1" destOrd="0" presId="urn:microsoft.com/office/officeart/2009/3/layout/HorizontalOrganizationChart"/>
    <dgm:cxn modelId="{6CA80F7F-916F-45F7-9DC8-3F6931DEBB76}" type="presParOf" srcId="{F360CB9A-6DDB-4BF0-9C02-D0326A084E02}" destId="{4AD69DBA-BC77-46EC-A551-558D3EEFD7C1}" srcOrd="1" destOrd="0" presId="urn:microsoft.com/office/officeart/2009/3/layout/HorizontalOrganizationChart"/>
    <dgm:cxn modelId="{FD389C9C-37EA-4C34-9D7B-E998E003E4F3}" type="presParOf" srcId="{F360CB9A-6DDB-4BF0-9C02-D0326A084E02}" destId="{974B244C-7505-46FD-8AFF-B31A269A2FAB}" srcOrd="2" destOrd="0" presId="urn:microsoft.com/office/officeart/2009/3/layout/HorizontalOrganizationChart"/>
    <dgm:cxn modelId="{E789A8D2-E077-41CE-9373-486441E8237B}" type="presParOf" srcId="{36D3387C-7310-427B-8295-DA8D1F62BAE1}" destId="{1FBF1373-0DE2-4D56-A556-0413738E9F8C}" srcOrd="6" destOrd="0" presId="urn:microsoft.com/office/officeart/2009/3/layout/HorizontalOrganizationChart"/>
    <dgm:cxn modelId="{12A04F35-0C06-463C-8D64-97295D2EB5E7}" type="presParOf" srcId="{36D3387C-7310-427B-8295-DA8D1F62BAE1}" destId="{EDE3DE02-C62D-4B1C-A0E8-E1F8743169CC}" srcOrd="7" destOrd="0" presId="urn:microsoft.com/office/officeart/2009/3/layout/HorizontalOrganizationChart"/>
    <dgm:cxn modelId="{9A095220-9787-4250-A632-EACAD085BFD8}" type="presParOf" srcId="{EDE3DE02-C62D-4B1C-A0E8-E1F8743169CC}" destId="{1F3505C0-A850-4F3C-A079-DE142AB55DDA}" srcOrd="0" destOrd="0" presId="urn:microsoft.com/office/officeart/2009/3/layout/HorizontalOrganizationChart"/>
    <dgm:cxn modelId="{C2D86FDA-1A97-4FDF-871D-55DA1A1BD949}" type="presParOf" srcId="{1F3505C0-A850-4F3C-A079-DE142AB55DDA}" destId="{7004121F-B955-4EF0-AABA-B8A1E0BF8EEB}" srcOrd="0" destOrd="0" presId="urn:microsoft.com/office/officeart/2009/3/layout/HorizontalOrganizationChart"/>
    <dgm:cxn modelId="{C3C22A92-35CB-4F6C-873E-184F9382B880}" type="presParOf" srcId="{1F3505C0-A850-4F3C-A079-DE142AB55DDA}" destId="{2D4EB651-9D0B-4824-BAE0-0D4C95DB4D86}" srcOrd="1" destOrd="0" presId="urn:microsoft.com/office/officeart/2009/3/layout/HorizontalOrganizationChart"/>
    <dgm:cxn modelId="{B8658CF9-CA3F-4D49-9255-147FA5627E34}" type="presParOf" srcId="{EDE3DE02-C62D-4B1C-A0E8-E1F8743169CC}" destId="{AE690513-0145-4352-A428-11928EF9594A}" srcOrd="1" destOrd="0" presId="urn:microsoft.com/office/officeart/2009/3/layout/HorizontalOrganizationChart"/>
    <dgm:cxn modelId="{8D82F467-E6A9-466E-A860-6FB401835793}" type="presParOf" srcId="{EDE3DE02-C62D-4B1C-A0E8-E1F8743169CC}" destId="{AD8DFE90-FD05-4A11-ABF9-B02979A909A3}" srcOrd="2" destOrd="0" presId="urn:microsoft.com/office/officeart/2009/3/layout/HorizontalOrganizationChart"/>
    <dgm:cxn modelId="{AF094939-A6A2-4269-960C-6AE484257631}" type="presParOf" srcId="{40EA4A36-770D-4395-9F70-490797C1739E}" destId="{C595746E-1336-4D6E-8DCF-2ED4AFBE2B9E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20D7DE-32BA-4B4C-BBFE-4849EA31DE6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F5B0E2A-7D37-43D6-BEC3-68064AB82476}">
      <dgm:prSet custT="1"/>
      <dgm:spPr/>
      <dgm:t>
        <a:bodyPr/>
        <a:lstStyle/>
        <a:p>
          <a:pPr rtl="0"/>
          <a:r>
            <a:rPr lang="tr-TR" sz="1600" smtClean="0">
              <a:latin typeface="Constantia" panose="02030602050306030303" pitchFamily="18" charset="0"/>
            </a:rPr>
            <a:t>Güvenilirliği inceleme yöntemleri;</a:t>
          </a:r>
          <a:endParaRPr lang="tr-TR" sz="1600">
            <a:latin typeface="Constantia" panose="02030602050306030303" pitchFamily="18" charset="0"/>
          </a:endParaRPr>
        </a:p>
      </dgm:t>
    </dgm:pt>
    <dgm:pt modelId="{8334ABF7-0F65-48D9-B947-48142D50DA69}" type="parTrans" cxnId="{F18F0B28-4D8A-4B58-823D-651945AC7234}">
      <dgm:prSet/>
      <dgm:spPr/>
      <dgm:t>
        <a:bodyPr/>
        <a:lstStyle/>
        <a:p>
          <a:endParaRPr lang="tr-TR" sz="1600">
            <a:latin typeface="Constantia" panose="02030602050306030303" pitchFamily="18" charset="0"/>
          </a:endParaRPr>
        </a:p>
      </dgm:t>
    </dgm:pt>
    <dgm:pt modelId="{9B69939E-F00E-4BAA-A1EA-5E98FE5B562D}" type="sibTrans" cxnId="{F18F0B28-4D8A-4B58-823D-651945AC7234}">
      <dgm:prSet/>
      <dgm:spPr/>
      <dgm:t>
        <a:bodyPr/>
        <a:lstStyle/>
        <a:p>
          <a:endParaRPr lang="tr-TR" sz="1600">
            <a:latin typeface="Constantia" panose="02030602050306030303" pitchFamily="18" charset="0"/>
          </a:endParaRPr>
        </a:p>
      </dgm:t>
    </dgm:pt>
    <dgm:pt modelId="{CDD5DB84-5A48-4EBC-A571-831E63769361}">
      <dgm:prSet custT="1"/>
      <dgm:spPr/>
      <dgm:t>
        <a:bodyPr/>
        <a:lstStyle/>
        <a:p>
          <a:pPr rtl="0"/>
          <a:r>
            <a:rPr lang="tr-TR" sz="1600" dirty="0" smtClean="0">
              <a:latin typeface="Constantia" panose="02030602050306030303" pitchFamily="18" charset="0"/>
            </a:rPr>
            <a:t>Tek uygulamaya dayalı yöntemler</a:t>
          </a:r>
          <a:endParaRPr lang="tr-TR" sz="1600" dirty="0">
            <a:latin typeface="Constantia" panose="02030602050306030303" pitchFamily="18" charset="0"/>
          </a:endParaRPr>
        </a:p>
      </dgm:t>
    </dgm:pt>
    <dgm:pt modelId="{46358074-BE15-4C43-890D-9DA329732CA4}" type="parTrans" cxnId="{8B035252-3E18-4AB9-910C-D4F2559D7194}">
      <dgm:prSet/>
      <dgm:spPr/>
      <dgm:t>
        <a:bodyPr/>
        <a:lstStyle/>
        <a:p>
          <a:endParaRPr lang="tr-TR" sz="1600">
            <a:latin typeface="Constantia" panose="02030602050306030303" pitchFamily="18" charset="0"/>
          </a:endParaRPr>
        </a:p>
      </dgm:t>
    </dgm:pt>
    <dgm:pt modelId="{CA4F2182-D1F7-43BD-871C-EAF3E4E61AEC}" type="sibTrans" cxnId="{8B035252-3E18-4AB9-910C-D4F2559D7194}">
      <dgm:prSet/>
      <dgm:spPr/>
      <dgm:t>
        <a:bodyPr/>
        <a:lstStyle/>
        <a:p>
          <a:endParaRPr lang="tr-TR" sz="1600">
            <a:latin typeface="Constantia" panose="02030602050306030303" pitchFamily="18" charset="0"/>
          </a:endParaRPr>
        </a:p>
      </dgm:t>
    </dgm:pt>
    <dgm:pt modelId="{8C8A4E36-B046-45DB-9817-4F8773957F75}">
      <dgm:prSet custT="1"/>
      <dgm:spPr/>
      <dgm:t>
        <a:bodyPr/>
        <a:lstStyle/>
        <a:p>
          <a:pPr rtl="0"/>
          <a:r>
            <a:rPr lang="tr-TR" sz="1600" dirty="0" smtClean="0">
              <a:latin typeface="Constantia" panose="02030602050306030303" pitchFamily="18" charset="0"/>
            </a:rPr>
            <a:t>İki uygulamaya dayalı yöntemler</a:t>
          </a:r>
          <a:endParaRPr lang="tr-TR" sz="1600" dirty="0">
            <a:latin typeface="Constantia" panose="02030602050306030303" pitchFamily="18" charset="0"/>
          </a:endParaRPr>
        </a:p>
      </dgm:t>
    </dgm:pt>
    <dgm:pt modelId="{9DE6CEC8-8B6A-40B4-837C-32B6652D2279}" type="parTrans" cxnId="{D677081F-A419-451B-8A1F-CD097FBA6D04}">
      <dgm:prSet/>
      <dgm:spPr/>
      <dgm:t>
        <a:bodyPr/>
        <a:lstStyle/>
        <a:p>
          <a:endParaRPr lang="tr-TR" sz="1600">
            <a:latin typeface="Constantia" panose="02030602050306030303" pitchFamily="18" charset="0"/>
          </a:endParaRPr>
        </a:p>
      </dgm:t>
    </dgm:pt>
    <dgm:pt modelId="{2289F29D-11B9-464D-868E-DB709343119B}" type="sibTrans" cxnId="{D677081F-A419-451B-8A1F-CD097FBA6D04}">
      <dgm:prSet/>
      <dgm:spPr/>
      <dgm:t>
        <a:bodyPr/>
        <a:lstStyle/>
        <a:p>
          <a:endParaRPr lang="tr-TR" sz="1600">
            <a:latin typeface="Constantia" panose="02030602050306030303" pitchFamily="18" charset="0"/>
          </a:endParaRPr>
        </a:p>
      </dgm:t>
    </dgm:pt>
    <dgm:pt modelId="{F97EC529-0AFC-4E29-B26A-DA7D0AED9C2B}">
      <dgm:prSet custT="1"/>
      <dgm:spPr/>
      <dgm:t>
        <a:bodyPr/>
        <a:lstStyle/>
        <a:p>
          <a:pPr rtl="0"/>
          <a:r>
            <a:rPr lang="tr-TR" sz="1600" dirty="0" smtClean="0">
              <a:latin typeface="Constantia" panose="02030602050306030303" pitchFamily="18" charset="0"/>
            </a:rPr>
            <a:t>Bağımsız </a:t>
          </a:r>
          <a:r>
            <a:rPr lang="tr-TR" sz="1600" dirty="0" err="1" smtClean="0">
              <a:latin typeface="Constantia" panose="02030602050306030303" pitchFamily="18" charset="0"/>
            </a:rPr>
            <a:t>değerlendirmeciler</a:t>
          </a:r>
          <a:r>
            <a:rPr lang="tr-TR" sz="1600" dirty="0" smtClean="0">
              <a:latin typeface="Constantia" panose="02030602050306030303" pitchFamily="18" charset="0"/>
            </a:rPr>
            <a:t> arası uyum</a:t>
          </a:r>
          <a:endParaRPr lang="tr-TR" sz="1600" dirty="0">
            <a:latin typeface="Constantia" panose="02030602050306030303" pitchFamily="18" charset="0"/>
          </a:endParaRPr>
        </a:p>
      </dgm:t>
    </dgm:pt>
    <dgm:pt modelId="{183CF628-0A72-4572-8614-B7EE157AFA8A}" type="parTrans" cxnId="{264C9BF3-CC39-4F94-9C58-1E9C8121DC91}">
      <dgm:prSet/>
      <dgm:spPr/>
      <dgm:t>
        <a:bodyPr/>
        <a:lstStyle/>
        <a:p>
          <a:endParaRPr lang="tr-TR" sz="1600">
            <a:latin typeface="Constantia" panose="02030602050306030303" pitchFamily="18" charset="0"/>
          </a:endParaRPr>
        </a:p>
      </dgm:t>
    </dgm:pt>
    <dgm:pt modelId="{265041FC-BCDB-484B-A3AF-1E1EDF953215}" type="sibTrans" cxnId="{264C9BF3-CC39-4F94-9C58-1E9C8121DC91}">
      <dgm:prSet/>
      <dgm:spPr/>
      <dgm:t>
        <a:bodyPr/>
        <a:lstStyle/>
        <a:p>
          <a:endParaRPr lang="tr-TR" sz="1600">
            <a:latin typeface="Constantia" panose="02030602050306030303" pitchFamily="18" charset="0"/>
          </a:endParaRPr>
        </a:p>
      </dgm:t>
    </dgm:pt>
    <dgm:pt modelId="{EF604894-6E42-488B-A058-60C8317E6542}">
      <dgm:prSet custT="1"/>
      <dgm:spPr/>
      <dgm:t>
        <a:bodyPr/>
        <a:lstStyle/>
        <a:p>
          <a:pPr rtl="0"/>
          <a:r>
            <a:rPr lang="tr-TR" sz="1600" dirty="0" smtClean="0">
              <a:latin typeface="Constantia" panose="02030602050306030303" pitchFamily="18" charset="0"/>
            </a:rPr>
            <a:t>Ölçmenin standart hatası</a:t>
          </a:r>
          <a:endParaRPr lang="tr-TR" sz="1600" dirty="0">
            <a:latin typeface="Constantia" panose="02030602050306030303" pitchFamily="18" charset="0"/>
          </a:endParaRPr>
        </a:p>
      </dgm:t>
    </dgm:pt>
    <dgm:pt modelId="{8FE70128-4C42-415C-AE66-014BE2C5633F}" type="parTrans" cxnId="{9654AEAD-E194-423C-B81C-B016923A5A78}">
      <dgm:prSet/>
      <dgm:spPr/>
      <dgm:t>
        <a:bodyPr/>
        <a:lstStyle/>
        <a:p>
          <a:endParaRPr lang="tr-TR" sz="1600">
            <a:latin typeface="Constantia" panose="02030602050306030303" pitchFamily="18" charset="0"/>
          </a:endParaRPr>
        </a:p>
      </dgm:t>
    </dgm:pt>
    <dgm:pt modelId="{6E0F3FF1-760C-459B-90B7-655A6C1B9CCE}" type="sibTrans" cxnId="{9654AEAD-E194-423C-B81C-B016923A5A78}">
      <dgm:prSet/>
      <dgm:spPr/>
      <dgm:t>
        <a:bodyPr/>
        <a:lstStyle/>
        <a:p>
          <a:endParaRPr lang="tr-TR" sz="1600">
            <a:latin typeface="Constantia" panose="02030602050306030303" pitchFamily="18" charset="0"/>
          </a:endParaRPr>
        </a:p>
      </dgm:t>
    </dgm:pt>
    <dgm:pt modelId="{C56B0900-0BEC-4ADB-89B0-11E8AFC0F1D5}">
      <dgm:prSet custT="1"/>
      <dgm:spPr/>
      <dgm:t>
        <a:bodyPr/>
        <a:lstStyle/>
        <a:p>
          <a:pPr rtl="0"/>
          <a:r>
            <a:rPr lang="tr-TR" sz="1600" dirty="0" smtClean="0">
              <a:latin typeface="Constantia" panose="02030602050306030303" pitchFamily="18" charset="0"/>
            </a:rPr>
            <a:t>Güvenilirliği etkileyen faktörler</a:t>
          </a:r>
          <a:endParaRPr lang="tr-TR" sz="1600" dirty="0">
            <a:latin typeface="Constantia" panose="02030602050306030303" pitchFamily="18" charset="0"/>
          </a:endParaRPr>
        </a:p>
      </dgm:t>
    </dgm:pt>
    <dgm:pt modelId="{51435725-005F-4C55-9074-17A9BD568A13}" type="parTrans" cxnId="{6BD62AA5-B44B-4063-B33E-59F78A88BBFF}">
      <dgm:prSet/>
      <dgm:spPr/>
      <dgm:t>
        <a:bodyPr/>
        <a:lstStyle/>
        <a:p>
          <a:endParaRPr lang="tr-TR" sz="1600">
            <a:latin typeface="Constantia" panose="02030602050306030303" pitchFamily="18" charset="0"/>
          </a:endParaRPr>
        </a:p>
      </dgm:t>
    </dgm:pt>
    <dgm:pt modelId="{DECC9D19-A75B-4662-9438-E1F4674ECBEF}" type="sibTrans" cxnId="{6BD62AA5-B44B-4063-B33E-59F78A88BBFF}">
      <dgm:prSet/>
      <dgm:spPr/>
      <dgm:t>
        <a:bodyPr/>
        <a:lstStyle/>
        <a:p>
          <a:endParaRPr lang="tr-TR" sz="1600">
            <a:latin typeface="Constantia" panose="02030602050306030303" pitchFamily="18" charset="0"/>
          </a:endParaRPr>
        </a:p>
      </dgm:t>
    </dgm:pt>
    <dgm:pt modelId="{A843D5FA-A7FF-4C9C-82F7-EE0FCA3C9779}" type="pres">
      <dgm:prSet presAssocID="{D920D7DE-32BA-4B4C-BBFE-4849EA31DE6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DDE7477-93E6-4D00-B98D-479DD0954C55}" type="pres">
      <dgm:prSet presAssocID="{EF5B0E2A-7D37-43D6-BEC3-68064AB82476}" presName="hierRoot1" presStyleCnt="0">
        <dgm:presLayoutVars>
          <dgm:hierBranch val="init"/>
        </dgm:presLayoutVars>
      </dgm:prSet>
      <dgm:spPr/>
    </dgm:pt>
    <dgm:pt modelId="{61A4D059-ED59-4271-9F3D-60FA85CDCD22}" type="pres">
      <dgm:prSet presAssocID="{EF5B0E2A-7D37-43D6-BEC3-68064AB82476}" presName="rootComposite1" presStyleCnt="0"/>
      <dgm:spPr/>
    </dgm:pt>
    <dgm:pt modelId="{9091A0A3-F13F-4D30-A6A8-EABD2CCA67CB}" type="pres">
      <dgm:prSet presAssocID="{EF5B0E2A-7D37-43D6-BEC3-68064AB82476}" presName="rootText1" presStyleLbl="node0" presStyleIdx="0" presStyleCnt="1" custScaleX="224875">
        <dgm:presLayoutVars>
          <dgm:chPref val="3"/>
        </dgm:presLayoutVars>
      </dgm:prSet>
      <dgm:spPr/>
    </dgm:pt>
    <dgm:pt modelId="{2ECF8FE4-28DA-4578-83AD-943D80FBFADE}" type="pres">
      <dgm:prSet presAssocID="{EF5B0E2A-7D37-43D6-BEC3-68064AB82476}" presName="rootConnector1" presStyleLbl="node1" presStyleIdx="0" presStyleCnt="0"/>
      <dgm:spPr/>
    </dgm:pt>
    <dgm:pt modelId="{F9CC163E-A07E-425D-AF9A-33BC0823640E}" type="pres">
      <dgm:prSet presAssocID="{EF5B0E2A-7D37-43D6-BEC3-68064AB82476}" presName="hierChild2" presStyleCnt="0"/>
      <dgm:spPr/>
    </dgm:pt>
    <dgm:pt modelId="{3E426628-8B9A-473C-9889-02E10C288D49}" type="pres">
      <dgm:prSet presAssocID="{46358074-BE15-4C43-890D-9DA329732CA4}" presName="Name37" presStyleLbl="parChTrans1D2" presStyleIdx="0" presStyleCnt="5"/>
      <dgm:spPr/>
    </dgm:pt>
    <dgm:pt modelId="{4302D086-9D50-43C6-B561-D5924CE4D7A2}" type="pres">
      <dgm:prSet presAssocID="{CDD5DB84-5A48-4EBC-A571-831E63769361}" presName="hierRoot2" presStyleCnt="0">
        <dgm:presLayoutVars>
          <dgm:hierBranch val="init"/>
        </dgm:presLayoutVars>
      </dgm:prSet>
      <dgm:spPr/>
    </dgm:pt>
    <dgm:pt modelId="{1C964CB4-9CE6-4D2F-8566-FB46DDFD09BF}" type="pres">
      <dgm:prSet presAssocID="{CDD5DB84-5A48-4EBC-A571-831E63769361}" presName="rootComposite" presStyleCnt="0"/>
      <dgm:spPr/>
    </dgm:pt>
    <dgm:pt modelId="{C8B53B13-0F51-4B8A-A686-F78A6BE5A984}" type="pres">
      <dgm:prSet presAssocID="{CDD5DB84-5A48-4EBC-A571-831E63769361}" presName="rootText" presStyleLbl="node2" presStyleIdx="0" presStyleCnt="5" custScaleY="211091">
        <dgm:presLayoutVars>
          <dgm:chPref val="3"/>
        </dgm:presLayoutVars>
      </dgm:prSet>
      <dgm:spPr/>
    </dgm:pt>
    <dgm:pt modelId="{C9BFECF8-8D19-42A9-A1F9-4D60F8FAD8CB}" type="pres">
      <dgm:prSet presAssocID="{CDD5DB84-5A48-4EBC-A571-831E63769361}" presName="rootConnector" presStyleLbl="node2" presStyleIdx="0" presStyleCnt="5"/>
      <dgm:spPr/>
    </dgm:pt>
    <dgm:pt modelId="{39AA1BB4-9329-4680-9457-9002F65270A3}" type="pres">
      <dgm:prSet presAssocID="{CDD5DB84-5A48-4EBC-A571-831E63769361}" presName="hierChild4" presStyleCnt="0"/>
      <dgm:spPr/>
    </dgm:pt>
    <dgm:pt modelId="{47684BB2-9C62-4E64-B4DB-AC59F7E2EF15}" type="pres">
      <dgm:prSet presAssocID="{CDD5DB84-5A48-4EBC-A571-831E63769361}" presName="hierChild5" presStyleCnt="0"/>
      <dgm:spPr/>
    </dgm:pt>
    <dgm:pt modelId="{E1B1ED5B-0FBB-413D-8EB8-2EBEB62157B7}" type="pres">
      <dgm:prSet presAssocID="{9DE6CEC8-8B6A-40B4-837C-32B6652D2279}" presName="Name37" presStyleLbl="parChTrans1D2" presStyleIdx="1" presStyleCnt="5"/>
      <dgm:spPr/>
    </dgm:pt>
    <dgm:pt modelId="{5340F0A5-A6AC-43B2-BB3D-650938A9C640}" type="pres">
      <dgm:prSet presAssocID="{8C8A4E36-B046-45DB-9817-4F8773957F75}" presName="hierRoot2" presStyleCnt="0">
        <dgm:presLayoutVars>
          <dgm:hierBranch val="init"/>
        </dgm:presLayoutVars>
      </dgm:prSet>
      <dgm:spPr/>
    </dgm:pt>
    <dgm:pt modelId="{D6E51ECC-012A-4E32-A37B-9C4EE1EB8A68}" type="pres">
      <dgm:prSet presAssocID="{8C8A4E36-B046-45DB-9817-4F8773957F75}" presName="rootComposite" presStyleCnt="0"/>
      <dgm:spPr/>
    </dgm:pt>
    <dgm:pt modelId="{CD97BB30-ADE7-46D0-BF41-D086F2194B06}" type="pres">
      <dgm:prSet presAssocID="{8C8A4E36-B046-45DB-9817-4F8773957F75}" presName="rootText" presStyleLbl="node2" presStyleIdx="1" presStyleCnt="5" custScaleY="199523">
        <dgm:presLayoutVars>
          <dgm:chPref val="3"/>
        </dgm:presLayoutVars>
      </dgm:prSet>
      <dgm:spPr/>
    </dgm:pt>
    <dgm:pt modelId="{464C0060-408D-4383-A18C-516513F7B210}" type="pres">
      <dgm:prSet presAssocID="{8C8A4E36-B046-45DB-9817-4F8773957F75}" presName="rootConnector" presStyleLbl="node2" presStyleIdx="1" presStyleCnt="5"/>
      <dgm:spPr/>
    </dgm:pt>
    <dgm:pt modelId="{885BD13E-1BBC-4245-9BAA-C722AEB4615F}" type="pres">
      <dgm:prSet presAssocID="{8C8A4E36-B046-45DB-9817-4F8773957F75}" presName="hierChild4" presStyleCnt="0"/>
      <dgm:spPr/>
    </dgm:pt>
    <dgm:pt modelId="{EBF8A1E4-1629-41B2-A90B-DB9664A65B78}" type="pres">
      <dgm:prSet presAssocID="{8C8A4E36-B046-45DB-9817-4F8773957F75}" presName="hierChild5" presStyleCnt="0"/>
      <dgm:spPr/>
    </dgm:pt>
    <dgm:pt modelId="{EF8FFD61-BE2D-4A80-A980-FCF49E7315A9}" type="pres">
      <dgm:prSet presAssocID="{183CF628-0A72-4572-8614-B7EE157AFA8A}" presName="Name37" presStyleLbl="parChTrans1D2" presStyleIdx="2" presStyleCnt="5"/>
      <dgm:spPr/>
    </dgm:pt>
    <dgm:pt modelId="{ABE73307-34CF-4A23-9A23-4A6A65A5AD51}" type="pres">
      <dgm:prSet presAssocID="{F97EC529-0AFC-4E29-B26A-DA7D0AED9C2B}" presName="hierRoot2" presStyleCnt="0">
        <dgm:presLayoutVars>
          <dgm:hierBranch val="init"/>
        </dgm:presLayoutVars>
      </dgm:prSet>
      <dgm:spPr/>
    </dgm:pt>
    <dgm:pt modelId="{92AEF2CC-7BA0-4CE5-829E-EDD74A5948AB}" type="pres">
      <dgm:prSet presAssocID="{F97EC529-0AFC-4E29-B26A-DA7D0AED9C2B}" presName="rootComposite" presStyleCnt="0"/>
      <dgm:spPr/>
    </dgm:pt>
    <dgm:pt modelId="{CE5679E4-AEEC-4A0D-BB5C-CC2D98C7A05D}" type="pres">
      <dgm:prSet presAssocID="{F97EC529-0AFC-4E29-B26A-DA7D0AED9C2B}" presName="rootText" presStyleLbl="node2" presStyleIdx="2" presStyleCnt="5" custScaleX="138049" custScaleY="260852">
        <dgm:presLayoutVars>
          <dgm:chPref val="3"/>
        </dgm:presLayoutVars>
      </dgm:prSet>
      <dgm:spPr/>
    </dgm:pt>
    <dgm:pt modelId="{C223671F-5DC4-43CC-845D-B3F67BD936AA}" type="pres">
      <dgm:prSet presAssocID="{F97EC529-0AFC-4E29-B26A-DA7D0AED9C2B}" presName="rootConnector" presStyleLbl="node2" presStyleIdx="2" presStyleCnt="5"/>
      <dgm:spPr/>
    </dgm:pt>
    <dgm:pt modelId="{98953FEB-03D8-44D8-89E5-2EECF754575C}" type="pres">
      <dgm:prSet presAssocID="{F97EC529-0AFC-4E29-B26A-DA7D0AED9C2B}" presName="hierChild4" presStyleCnt="0"/>
      <dgm:spPr/>
    </dgm:pt>
    <dgm:pt modelId="{0A69E9D5-DA66-4EF8-A1D7-5C06EE35CFD5}" type="pres">
      <dgm:prSet presAssocID="{F97EC529-0AFC-4E29-B26A-DA7D0AED9C2B}" presName="hierChild5" presStyleCnt="0"/>
      <dgm:spPr/>
    </dgm:pt>
    <dgm:pt modelId="{A31CF4AB-ADB3-4F6E-9788-B54FC764B185}" type="pres">
      <dgm:prSet presAssocID="{8FE70128-4C42-415C-AE66-014BE2C5633F}" presName="Name37" presStyleLbl="parChTrans1D2" presStyleIdx="3" presStyleCnt="5"/>
      <dgm:spPr/>
    </dgm:pt>
    <dgm:pt modelId="{4AD125D9-3415-445A-9585-C1EEEF17224B}" type="pres">
      <dgm:prSet presAssocID="{EF604894-6E42-488B-A058-60C8317E6542}" presName="hierRoot2" presStyleCnt="0">
        <dgm:presLayoutVars>
          <dgm:hierBranch val="init"/>
        </dgm:presLayoutVars>
      </dgm:prSet>
      <dgm:spPr/>
    </dgm:pt>
    <dgm:pt modelId="{69D280AB-AA14-449B-BD64-302AE7B56037}" type="pres">
      <dgm:prSet presAssocID="{EF604894-6E42-488B-A058-60C8317E6542}" presName="rootComposite" presStyleCnt="0"/>
      <dgm:spPr/>
    </dgm:pt>
    <dgm:pt modelId="{0BB8AFEB-0C7F-4F55-B24C-766DBA59AF2E}" type="pres">
      <dgm:prSet presAssocID="{EF604894-6E42-488B-A058-60C8317E6542}" presName="rootText" presStyleLbl="node2" presStyleIdx="3" presStyleCnt="5" custScaleY="177403">
        <dgm:presLayoutVars>
          <dgm:chPref val="3"/>
        </dgm:presLayoutVars>
      </dgm:prSet>
      <dgm:spPr/>
    </dgm:pt>
    <dgm:pt modelId="{98E2020F-0FA9-473B-A7C9-55EEAD492331}" type="pres">
      <dgm:prSet presAssocID="{EF604894-6E42-488B-A058-60C8317E6542}" presName="rootConnector" presStyleLbl="node2" presStyleIdx="3" presStyleCnt="5"/>
      <dgm:spPr/>
    </dgm:pt>
    <dgm:pt modelId="{FAC6FEE2-5DE4-4FDA-AEFF-076C489D8AC7}" type="pres">
      <dgm:prSet presAssocID="{EF604894-6E42-488B-A058-60C8317E6542}" presName="hierChild4" presStyleCnt="0"/>
      <dgm:spPr/>
    </dgm:pt>
    <dgm:pt modelId="{8EB93D48-9792-41CC-A1F8-49160CAE6881}" type="pres">
      <dgm:prSet presAssocID="{EF604894-6E42-488B-A058-60C8317E6542}" presName="hierChild5" presStyleCnt="0"/>
      <dgm:spPr/>
    </dgm:pt>
    <dgm:pt modelId="{CAB24DA5-2CEE-4F63-8C9B-CA3C57A44803}" type="pres">
      <dgm:prSet presAssocID="{51435725-005F-4C55-9074-17A9BD568A13}" presName="Name37" presStyleLbl="parChTrans1D2" presStyleIdx="4" presStyleCnt="5"/>
      <dgm:spPr/>
    </dgm:pt>
    <dgm:pt modelId="{FD7E18BA-A161-45D4-B368-EE618D7EBD2C}" type="pres">
      <dgm:prSet presAssocID="{C56B0900-0BEC-4ADB-89B0-11E8AFC0F1D5}" presName="hierRoot2" presStyleCnt="0">
        <dgm:presLayoutVars>
          <dgm:hierBranch val="init"/>
        </dgm:presLayoutVars>
      </dgm:prSet>
      <dgm:spPr/>
    </dgm:pt>
    <dgm:pt modelId="{23BA6804-7C32-4DC0-B9C8-36A9744374E6}" type="pres">
      <dgm:prSet presAssocID="{C56B0900-0BEC-4ADB-89B0-11E8AFC0F1D5}" presName="rootComposite" presStyleCnt="0"/>
      <dgm:spPr/>
    </dgm:pt>
    <dgm:pt modelId="{4EEFB313-713E-4AB2-969D-C76B04EDC519}" type="pres">
      <dgm:prSet presAssocID="{C56B0900-0BEC-4ADB-89B0-11E8AFC0F1D5}" presName="rootText" presStyleLbl="node2" presStyleIdx="4" presStyleCnt="5" custScaleY="199206">
        <dgm:presLayoutVars>
          <dgm:chPref val="3"/>
        </dgm:presLayoutVars>
      </dgm:prSet>
      <dgm:spPr/>
    </dgm:pt>
    <dgm:pt modelId="{8C624371-12C2-4450-9BBD-506561F80FDE}" type="pres">
      <dgm:prSet presAssocID="{C56B0900-0BEC-4ADB-89B0-11E8AFC0F1D5}" presName="rootConnector" presStyleLbl="node2" presStyleIdx="4" presStyleCnt="5"/>
      <dgm:spPr/>
    </dgm:pt>
    <dgm:pt modelId="{164E5343-E96B-43A3-B9BB-5C3A9CC25951}" type="pres">
      <dgm:prSet presAssocID="{C56B0900-0BEC-4ADB-89B0-11E8AFC0F1D5}" presName="hierChild4" presStyleCnt="0"/>
      <dgm:spPr/>
    </dgm:pt>
    <dgm:pt modelId="{0E838C9D-3409-4C74-9515-60E08E9B7762}" type="pres">
      <dgm:prSet presAssocID="{C56B0900-0BEC-4ADB-89B0-11E8AFC0F1D5}" presName="hierChild5" presStyleCnt="0"/>
      <dgm:spPr/>
    </dgm:pt>
    <dgm:pt modelId="{FA8C07ED-401C-4E85-96FF-9C47B01EE681}" type="pres">
      <dgm:prSet presAssocID="{EF5B0E2A-7D37-43D6-BEC3-68064AB82476}" presName="hierChild3" presStyleCnt="0"/>
      <dgm:spPr/>
    </dgm:pt>
  </dgm:ptLst>
  <dgm:cxnLst>
    <dgm:cxn modelId="{6BD62AA5-B44B-4063-B33E-59F78A88BBFF}" srcId="{EF5B0E2A-7D37-43D6-BEC3-68064AB82476}" destId="{C56B0900-0BEC-4ADB-89B0-11E8AFC0F1D5}" srcOrd="4" destOrd="0" parTransId="{51435725-005F-4C55-9074-17A9BD568A13}" sibTransId="{DECC9D19-A75B-4662-9438-E1F4674ECBEF}"/>
    <dgm:cxn modelId="{2AD0C8E9-72FB-48D1-948D-D83402149A59}" type="presOf" srcId="{183CF628-0A72-4572-8614-B7EE157AFA8A}" destId="{EF8FFD61-BE2D-4A80-A980-FCF49E7315A9}" srcOrd="0" destOrd="0" presId="urn:microsoft.com/office/officeart/2005/8/layout/orgChart1"/>
    <dgm:cxn modelId="{C865FF47-017E-42E2-8DE2-1A046309D70B}" type="presOf" srcId="{EF5B0E2A-7D37-43D6-BEC3-68064AB82476}" destId="{9091A0A3-F13F-4D30-A6A8-EABD2CCA67CB}" srcOrd="0" destOrd="0" presId="urn:microsoft.com/office/officeart/2005/8/layout/orgChart1"/>
    <dgm:cxn modelId="{2FAC3529-7878-406C-81D4-5B5E7451A49E}" type="presOf" srcId="{8C8A4E36-B046-45DB-9817-4F8773957F75}" destId="{464C0060-408D-4383-A18C-516513F7B210}" srcOrd="1" destOrd="0" presId="urn:microsoft.com/office/officeart/2005/8/layout/orgChart1"/>
    <dgm:cxn modelId="{8B58BA20-1F13-46EB-B733-7A882D1CB03D}" type="presOf" srcId="{EF5B0E2A-7D37-43D6-BEC3-68064AB82476}" destId="{2ECF8FE4-28DA-4578-83AD-943D80FBFADE}" srcOrd="1" destOrd="0" presId="urn:microsoft.com/office/officeart/2005/8/layout/orgChart1"/>
    <dgm:cxn modelId="{D677081F-A419-451B-8A1F-CD097FBA6D04}" srcId="{EF5B0E2A-7D37-43D6-BEC3-68064AB82476}" destId="{8C8A4E36-B046-45DB-9817-4F8773957F75}" srcOrd="1" destOrd="0" parTransId="{9DE6CEC8-8B6A-40B4-837C-32B6652D2279}" sibTransId="{2289F29D-11B9-464D-868E-DB709343119B}"/>
    <dgm:cxn modelId="{7529794E-917D-42C2-A3FF-295068852FDE}" type="presOf" srcId="{8C8A4E36-B046-45DB-9817-4F8773957F75}" destId="{CD97BB30-ADE7-46D0-BF41-D086F2194B06}" srcOrd="0" destOrd="0" presId="urn:microsoft.com/office/officeart/2005/8/layout/orgChart1"/>
    <dgm:cxn modelId="{F18F0B28-4D8A-4B58-823D-651945AC7234}" srcId="{D920D7DE-32BA-4B4C-BBFE-4849EA31DE6B}" destId="{EF5B0E2A-7D37-43D6-BEC3-68064AB82476}" srcOrd="0" destOrd="0" parTransId="{8334ABF7-0F65-48D9-B947-48142D50DA69}" sibTransId="{9B69939E-F00E-4BAA-A1EA-5E98FE5B562D}"/>
    <dgm:cxn modelId="{C3383F88-56A3-4DAD-B4AE-014D5CE88099}" type="presOf" srcId="{CDD5DB84-5A48-4EBC-A571-831E63769361}" destId="{C8B53B13-0F51-4B8A-A686-F78A6BE5A984}" srcOrd="0" destOrd="0" presId="urn:microsoft.com/office/officeart/2005/8/layout/orgChart1"/>
    <dgm:cxn modelId="{830C26C0-CF70-4207-A9A6-157DF3F83528}" type="presOf" srcId="{51435725-005F-4C55-9074-17A9BD568A13}" destId="{CAB24DA5-2CEE-4F63-8C9B-CA3C57A44803}" srcOrd="0" destOrd="0" presId="urn:microsoft.com/office/officeart/2005/8/layout/orgChart1"/>
    <dgm:cxn modelId="{A8E9AE55-CB50-4FD6-A1A8-A89E1CD8406B}" type="presOf" srcId="{9DE6CEC8-8B6A-40B4-837C-32B6652D2279}" destId="{E1B1ED5B-0FBB-413D-8EB8-2EBEB62157B7}" srcOrd="0" destOrd="0" presId="urn:microsoft.com/office/officeart/2005/8/layout/orgChart1"/>
    <dgm:cxn modelId="{9654AEAD-E194-423C-B81C-B016923A5A78}" srcId="{EF5B0E2A-7D37-43D6-BEC3-68064AB82476}" destId="{EF604894-6E42-488B-A058-60C8317E6542}" srcOrd="3" destOrd="0" parTransId="{8FE70128-4C42-415C-AE66-014BE2C5633F}" sibTransId="{6E0F3FF1-760C-459B-90B7-655A6C1B9CCE}"/>
    <dgm:cxn modelId="{44BCC412-CF93-4903-8DB1-EC5B4F206F89}" type="presOf" srcId="{46358074-BE15-4C43-890D-9DA329732CA4}" destId="{3E426628-8B9A-473C-9889-02E10C288D49}" srcOrd="0" destOrd="0" presId="urn:microsoft.com/office/officeart/2005/8/layout/orgChart1"/>
    <dgm:cxn modelId="{91E17892-7A2C-46E9-975C-93CAC7179CA6}" type="presOf" srcId="{EF604894-6E42-488B-A058-60C8317E6542}" destId="{0BB8AFEB-0C7F-4F55-B24C-766DBA59AF2E}" srcOrd="0" destOrd="0" presId="urn:microsoft.com/office/officeart/2005/8/layout/orgChart1"/>
    <dgm:cxn modelId="{DC8BBD8F-21E4-48A2-B7DA-23DC5A55BC86}" type="presOf" srcId="{EF604894-6E42-488B-A058-60C8317E6542}" destId="{98E2020F-0FA9-473B-A7C9-55EEAD492331}" srcOrd="1" destOrd="0" presId="urn:microsoft.com/office/officeart/2005/8/layout/orgChart1"/>
    <dgm:cxn modelId="{1EB0D85F-6962-490C-A12D-EB71E99E32E9}" type="presOf" srcId="{8FE70128-4C42-415C-AE66-014BE2C5633F}" destId="{A31CF4AB-ADB3-4F6E-9788-B54FC764B185}" srcOrd="0" destOrd="0" presId="urn:microsoft.com/office/officeart/2005/8/layout/orgChart1"/>
    <dgm:cxn modelId="{77E52DB4-C201-4234-8FC1-61B01748B351}" type="presOf" srcId="{C56B0900-0BEC-4ADB-89B0-11E8AFC0F1D5}" destId="{8C624371-12C2-4450-9BBD-506561F80FDE}" srcOrd="1" destOrd="0" presId="urn:microsoft.com/office/officeart/2005/8/layout/orgChart1"/>
    <dgm:cxn modelId="{8B035252-3E18-4AB9-910C-D4F2559D7194}" srcId="{EF5B0E2A-7D37-43D6-BEC3-68064AB82476}" destId="{CDD5DB84-5A48-4EBC-A571-831E63769361}" srcOrd="0" destOrd="0" parTransId="{46358074-BE15-4C43-890D-9DA329732CA4}" sibTransId="{CA4F2182-D1F7-43BD-871C-EAF3E4E61AEC}"/>
    <dgm:cxn modelId="{180A1CCB-AF27-4D3B-8019-CDE2C8E635B3}" type="presOf" srcId="{F97EC529-0AFC-4E29-B26A-DA7D0AED9C2B}" destId="{C223671F-5DC4-43CC-845D-B3F67BD936AA}" srcOrd="1" destOrd="0" presId="urn:microsoft.com/office/officeart/2005/8/layout/orgChart1"/>
    <dgm:cxn modelId="{264C9BF3-CC39-4F94-9C58-1E9C8121DC91}" srcId="{EF5B0E2A-7D37-43D6-BEC3-68064AB82476}" destId="{F97EC529-0AFC-4E29-B26A-DA7D0AED9C2B}" srcOrd="2" destOrd="0" parTransId="{183CF628-0A72-4572-8614-B7EE157AFA8A}" sibTransId="{265041FC-BCDB-484B-A3AF-1E1EDF953215}"/>
    <dgm:cxn modelId="{900211C8-3E2D-478B-9DB7-336E0809DE6B}" type="presOf" srcId="{F97EC529-0AFC-4E29-B26A-DA7D0AED9C2B}" destId="{CE5679E4-AEEC-4A0D-BB5C-CC2D98C7A05D}" srcOrd="0" destOrd="0" presId="urn:microsoft.com/office/officeart/2005/8/layout/orgChart1"/>
    <dgm:cxn modelId="{3822C354-4F9E-4790-B7C8-EC67E5DFFE54}" type="presOf" srcId="{C56B0900-0BEC-4ADB-89B0-11E8AFC0F1D5}" destId="{4EEFB313-713E-4AB2-969D-C76B04EDC519}" srcOrd="0" destOrd="0" presId="urn:microsoft.com/office/officeart/2005/8/layout/orgChart1"/>
    <dgm:cxn modelId="{9BECFB65-E8FA-4323-9E78-1C721F7BCC92}" type="presOf" srcId="{CDD5DB84-5A48-4EBC-A571-831E63769361}" destId="{C9BFECF8-8D19-42A9-A1F9-4D60F8FAD8CB}" srcOrd="1" destOrd="0" presId="urn:microsoft.com/office/officeart/2005/8/layout/orgChart1"/>
    <dgm:cxn modelId="{67E1E600-6293-4697-AE97-5850C194A89E}" type="presOf" srcId="{D920D7DE-32BA-4B4C-BBFE-4849EA31DE6B}" destId="{A843D5FA-A7FF-4C9C-82F7-EE0FCA3C9779}" srcOrd="0" destOrd="0" presId="urn:microsoft.com/office/officeart/2005/8/layout/orgChart1"/>
    <dgm:cxn modelId="{D488C717-480B-4046-B40D-0E480C83A70A}" type="presParOf" srcId="{A843D5FA-A7FF-4C9C-82F7-EE0FCA3C9779}" destId="{4DDE7477-93E6-4D00-B98D-479DD0954C55}" srcOrd="0" destOrd="0" presId="urn:microsoft.com/office/officeart/2005/8/layout/orgChart1"/>
    <dgm:cxn modelId="{CF4A6800-607D-4957-8D2C-0CC7093DD150}" type="presParOf" srcId="{4DDE7477-93E6-4D00-B98D-479DD0954C55}" destId="{61A4D059-ED59-4271-9F3D-60FA85CDCD22}" srcOrd="0" destOrd="0" presId="urn:microsoft.com/office/officeart/2005/8/layout/orgChart1"/>
    <dgm:cxn modelId="{3FA5B4FF-69C4-47BE-93A7-90DDA204019E}" type="presParOf" srcId="{61A4D059-ED59-4271-9F3D-60FA85CDCD22}" destId="{9091A0A3-F13F-4D30-A6A8-EABD2CCA67CB}" srcOrd="0" destOrd="0" presId="urn:microsoft.com/office/officeart/2005/8/layout/orgChart1"/>
    <dgm:cxn modelId="{BCC6E5C7-2720-45E5-B1F2-178008DFC794}" type="presParOf" srcId="{61A4D059-ED59-4271-9F3D-60FA85CDCD22}" destId="{2ECF8FE4-28DA-4578-83AD-943D80FBFADE}" srcOrd="1" destOrd="0" presId="urn:microsoft.com/office/officeart/2005/8/layout/orgChart1"/>
    <dgm:cxn modelId="{CC49B005-30ED-4AC7-9F80-9E1271493758}" type="presParOf" srcId="{4DDE7477-93E6-4D00-B98D-479DD0954C55}" destId="{F9CC163E-A07E-425D-AF9A-33BC0823640E}" srcOrd="1" destOrd="0" presId="urn:microsoft.com/office/officeart/2005/8/layout/orgChart1"/>
    <dgm:cxn modelId="{066C29B5-C98D-4F51-BC1B-61B47824CFD2}" type="presParOf" srcId="{F9CC163E-A07E-425D-AF9A-33BC0823640E}" destId="{3E426628-8B9A-473C-9889-02E10C288D49}" srcOrd="0" destOrd="0" presId="urn:microsoft.com/office/officeart/2005/8/layout/orgChart1"/>
    <dgm:cxn modelId="{4E060BA6-40D5-4FBA-A3E1-B10856B6BCF8}" type="presParOf" srcId="{F9CC163E-A07E-425D-AF9A-33BC0823640E}" destId="{4302D086-9D50-43C6-B561-D5924CE4D7A2}" srcOrd="1" destOrd="0" presId="urn:microsoft.com/office/officeart/2005/8/layout/orgChart1"/>
    <dgm:cxn modelId="{8D4D7CBE-9E06-4B2E-B5F1-636850FF75F9}" type="presParOf" srcId="{4302D086-9D50-43C6-B561-D5924CE4D7A2}" destId="{1C964CB4-9CE6-4D2F-8566-FB46DDFD09BF}" srcOrd="0" destOrd="0" presId="urn:microsoft.com/office/officeart/2005/8/layout/orgChart1"/>
    <dgm:cxn modelId="{B9D2FE1A-F178-4CE6-9CBE-1B4912A0207B}" type="presParOf" srcId="{1C964CB4-9CE6-4D2F-8566-FB46DDFD09BF}" destId="{C8B53B13-0F51-4B8A-A686-F78A6BE5A984}" srcOrd="0" destOrd="0" presId="urn:microsoft.com/office/officeart/2005/8/layout/orgChart1"/>
    <dgm:cxn modelId="{98322D30-DEE5-4029-B39E-55A5CDE51562}" type="presParOf" srcId="{1C964CB4-9CE6-4D2F-8566-FB46DDFD09BF}" destId="{C9BFECF8-8D19-42A9-A1F9-4D60F8FAD8CB}" srcOrd="1" destOrd="0" presId="urn:microsoft.com/office/officeart/2005/8/layout/orgChart1"/>
    <dgm:cxn modelId="{F3803DF6-ECA3-4033-A4E5-208D4DFA2836}" type="presParOf" srcId="{4302D086-9D50-43C6-B561-D5924CE4D7A2}" destId="{39AA1BB4-9329-4680-9457-9002F65270A3}" srcOrd="1" destOrd="0" presId="urn:microsoft.com/office/officeart/2005/8/layout/orgChart1"/>
    <dgm:cxn modelId="{267DB14E-5383-4C61-A6B5-EB8C2C4597B3}" type="presParOf" srcId="{4302D086-9D50-43C6-B561-D5924CE4D7A2}" destId="{47684BB2-9C62-4E64-B4DB-AC59F7E2EF15}" srcOrd="2" destOrd="0" presId="urn:microsoft.com/office/officeart/2005/8/layout/orgChart1"/>
    <dgm:cxn modelId="{2DD62CD4-013C-4B6D-8341-8E497B7C33A3}" type="presParOf" srcId="{F9CC163E-A07E-425D-AF9A-33BC0823640E}" destId="{E1B1ED5B-0FBB-413D-8EB8-2EBEB62157B7}" srcOrd="2" destOrd="0" presId="urn:microsoft.com/office/officeart/2005/8/layout/orgChart1"/>
    <dgm:cxn modelId="{5C2B238A-E371-4F38-A8ED-5BA0F9EC61B8}" type="presParOf" srcId="{F9CC163E-A07E-425D-AF9A-33BC0823640E}" destId="{5340F0A5-A6AC-43B2-BB3D-650938A9C640}" srcOrd="3" destOrd="0" presId="urn:microsoft.com/office/officeart/2005/8/layout/orgChart1"/>
    <dgm:cxn modelId="{E6313789-2850-4FFE-A66A-DC97EAF831C2}" type="presParOf" srcId="{5340F0A5-A6AC-43B2-BB3D-650938A9C640}" destId="{D6E51ECC-012A-4E32-A37B-9C4EE1EB8A68}" srcOrd="0" destOrd="0" presId="urn:microsoft.com/office/officeart/2005/8/layout/orgChart1"/>
    <dgm:cxn modelId="{A8587361-C0C0-4AB9-9D48-0524915ABF54}" type="presParOf" srcId="{D6E51ECC-012A-4E32-A37B-9C4EE1EB8A68}" destId="{CD97BB30-ADE7-46D0-BF41-D086F2194B06}" srcOrd="0" destOrd="0" presId="urn:microsoft.com/office/officeart/2005/8/layout/orgChart1"/>
    <dgm:cxn modelId="{C32F914A-F903-42DA-938D-CAC7346B5BED}" type="presParOf" srcId="{D6E51ECC-012A-4E32-A37B-9C4EE1EB8A68}" destId="{464C0060-408D-4383-A18C-516513F7B210}" srcOrd="1" destOrd="0" presId="urn:microsoft.com/office/officeart/2005/8/layout/orgChart1"/>
    <dgm:cxn modelId="{1201E004-490F-4027-9FD1-E370D224F17F}" type="presParOf" srcId="{5340F0A5-A6AC-43B2-BB3D-650938A9C640}" destId="{885BD13E-1BBC-4245-9BAA-C722AEB4615F}" srcOrd="1" destOrd="0" presId="urn:microsoft.com/office/officeart/2005/8/layout/orgChart1"/>
    <dgm:cxn modelId="{A356551D-4387-4FFD-94B8-43231801F3D7}" type="presParOf" srcId="{5340F0A5-A6AC-43B2-BB3D-650938A9C640}" destId="{EBF8A1E4-1629-41B2-A90B-DB9664A65B78}" srcOrd="2" destOrd="0" presId="urn:microsoft.com/office/officeart/2005/8/layout/orgChart1"/>
    <dgm:cxn modelId="{881432FE-6F9F-4417-B9E4-A459C4FE8C5B}" type="presParOf" srcId="{F9CC163E-A07E-425D-AF9A-33BC0823640E}" destId="{EF8FFD61-BE2D-4A80-A980-FCF49E7315A9}" srcOrd="4" destOrd="0" presId="urn:microsoft.com/office/officeart/2005/8/layout/orgChart1"/>
    <dgm:cxn modelId="{B35CCF02-D409-4706-894D-70BAED42804E}" type="presParOf" srcId="{F9CC163E-A07E-425D-AF9A-33BC0823640E}" destId="{ABE73307-34CF-4A23-9A23-4A6A65A5AD51}" srcOrd="5" destOrd="0" presId="urn:microsoft.com/office/officeart/2005/8/layout/orgChart1"/>
    <dgm:cxn modelId="{5A0FAE9B-6F51-4796-B6B0-11C4ED41ED36}" type="presParOf" srcId="{ABE73307-34CF-4A23-9A23-4A6A65A5AD51}" destId="{92AEF2CC-7BA0-4CE5-829E-EDD74A5948AB}" srcOrd="0" destOrd="0" presId="urn:microsoft.com/office/officeart/2005/8/layout/orgChart1"/>
    <dgm:cxn modelId="{74F8D05F-1D92-4EB6-B9EC-31C7320E0B84}" type="presParOf" srcId="{92AEF2CC-7BA0-4CE5-829E-EDD74A5948AB}" destId="{CE5679E4-AEEC-4A0D-BB5C-CC2D98C7A05D}" srcOrd="0" destOrd="0" presId="urn:microsoft.com/office/officeart/2005/8/layout/orgChart1"/>
    <dgm:cxn modelId="{7EA43C32-9EC9-4620-8690-63FAE316A139}" type="presParOf" srcId="{92AEF2CC-7BA0-4CE5-829E-EDD74A5948AB}" destId="{C223671F-5DC4-43CC-845D-B3F67BD936AA}" srcOrd="1" destOrd="0" presId="urn:microsoft.com/office/officeart/2005/8/layout/orgChart1"/>
    <dgm:cxn modelId="{4954B26F-28E4-4A2C-9E30-ABE291F34A42}" type="presParOf" srcId="{ABE73307-34CF-4A23-9A23-4A6A65A5AD51}" destId="{98953FEB-03D8-44D8-89E5-2EECF754575C}" srcOrd="1" destOrd="0" presId="urn:microsoft.com/office/officeart/2005/8/layout/orgChart1"/>
    <dgm:cxn modelId="{A3114904-B3E2-43AD-8233-99531C331D22}" type="presParOf" srcId="{ABE73307-34CF-4A23-9A23-4A6A65A5AD51}" destId="{0A69E9D5-DA66-4EF8-A1D7-5C06EE35CFD5}" srcOrd="2" destOrd="0" presId="urn:microsoft.com/office/officeart/2005/8/layout/orgChart1"/>
    <dgm:cxn modelId="{A4690908-623B-4A07-83EA-AED50682260A}" type="presParOf" srcId="{F9CC163E-A07E-425D-AF9A-33BC0823640E}" destId="{A31CF4AB-ADB3-4F6E-9788-B54FC764B185}" srcOrd="6" destOrd="0" presId="urn:microsoft.com/office/officeart/2005/8/layout/orgChart1"/>
    <dgm:cxn modelId="{63FB222C-C525-4FE0-B8DD-A81821DA2ECC}" type="presParOf" srcId="{F9CC163E-A07E-425D-AF9A-33BC0823640E}" destId="{4AD125D9-3415-445A-9585-C1EEEF17224B}" srcOrd="7" destOrd="0" presId="urn:microsoft.com/office/officeart/2005/8/layout/orgChart1"/>
    <dgm:cxn modelId="{3FD1C199-82C0-4158-BE23-A4BD699B1474}" type="presParOf" srcId="{4AD125D9-3415-445A-9585-C1EEEF17224B}" destId="{69D280AB-AA14-449B-BD64-302AE7B56037}" srcOrd="0" destOrd="0" presId="urn:microsoft.com/office/officeart/2005/8/layout/orgChart1"/>
    <dgm:cxn modelId="{04D2BC08-9B13-4A07-AD61-6D8AEF3D0592}" type="presParOf" srcId="{69D280AB-AA14-449B-BD64-302AE7B56037}" destId="{0BB8AFEB-0C7F-4F55-B24C-766DBA59AF2E}" srcOrd="0" destOrd="0" presId="urn:microsoft.com/office/officeart/2005/8/layout/orgChart1"/>
    <dgm:cxn modelId="{FEF86578-A740-464F-BA03-579558D36C4A}" type="presParOf" srcId="{69D280AB-AA14-449B-BD64-302AE7B56037}" destId="{98E2020F-0FA9-473B-A7C9-55EEAD492331}" srcOrd="1" destOrd="0" presId="urn:microsoft.com/office/officeart/2005/8/layout/orgChart1"/>
    <dgm:cxn modelId="{5F7571AB-3121-4590-9545-A436099B3A6A}" type="presParOf" srcId="{4AD125D9-3415-445A-9585-C1EEEF17224B}" destId="{FAC6FEE2-5DE4-4FDA-AEFF-076C489D8AC7}" srcOrd="1" destOrd="0" presId="urn:microsoft.com/office/officeart/2005/8/layout/orgChart1"/>
    <dgm:cxn modelId="{E5C71ED6-6E73-4A5D-913A-6217F9329C68}" type="presParOf" srcId="{4AD125D9-3415-445A-9585-C1EEEF17224B}" destId="{8EB93D48-9792-41CC-A1F8-49160CAE6881}" srcOrd="2" destOrd="0" presId="urn:microsoft.com/office/officeart/2005/8/layout/orgChart1"/>
    <dgm:cxn modelId="{B871E228-613F-47E7-88D2-99E19E33E928}" type="presParOf" srcId="{F9CC163E-A07E-425D-AF9A-33BC0823640E}" destId="{CAB24DA5-2CEE-4F63-8C9B-CA3C57A44803}" srcOrd="8" destOrd="0" presId="urn:microsoft.com/office/officeart/2005/8/layout/orgChart1"/>
    <dgm:cxn modelId="{E46E965E-55FF-4EF6-BDD8-14C6E22AA3E2}" type="presParOf" srcId="{F9CC163E-A07E-425D-AF9A-33BC0823640E}" destId="{FD7E18BA-A161-45D4-B368-EE618D7EBD2C}" srcOrd="9" destOrd="0" presId="urn:microsoft.com/office/officeart/2005/8/layout/orgChart1"/>
    <dgm:cxn modelId="{C42B6A6D-17F7-4CA0-ABFC-3D61EF41EEDC}" type="presParOf" srcId="{FD7E18BA-A161-45D4-B368-EE618D7EBD2C}" destId="{23BA6804-7C32-4DC0-B9C8-36A9744374E6}" srcOrd="0" destOrd="0" presId="urn:microsoft.com/office/officeart/2005/8/layout/orgChart1"/>
    <dgm:cxn modelId="{2F1809BF-E752-4D2E-A2D9-39EE553574C5}" type="presParOf" srcId="{23BA6804-7C32-4DC0-B9C8-36A9744374E6}" destId="{4EEFB313-713E-4AB2-969D-C76B04EDC519}" srcOrd="0" destOrd="0" presId="urn:microsoft.com/office/officeart/2005/8/layout/orgChart1"/>
    <dgm:cxn modelId="{9789CA51-4944-4164-9135-5B4F39649633}" type="presParOf" srcId="{23BA6804-7C32-4DC0-B9C8-36A9744374E6}" destId="{8C624371-12C2-4450-9BBD-506561F80FDE}" srcOrd="1" destOrd="0" presId="urn:microsoft.com/office/officeart/2005/8/layout/orgChart1"/>
    <dgm:cxn modelId="{1B017DF6-D047-4697-85A4-3029C7006174}" type="presParOf" srcId="{FD7E18BA-A161-45D4-B368-EE618D7EBD2C}" destId="{164E5343-E96B-43A3-B9BB-5C3A9CC25951}" srcOrd="1" destOrd="0" presId="urn:microsoft.com/office/officeart/2005/8/layout/orgChart1"/>
    <dgm:cxn modelId="{809674BE-3644-4071-9A52-8752D671558D}" type="presParOf" srcId="{FD7E18BA-A161-45D4-B368-EE618D7EBD2C}" destId="{0E838C9D-3409-4C74-9515-60E08E9B7762}" srcOrd="2" destOrd="0" presId="urn:microsoft.com/office/officeart/2005/8/layout/orgChart1"/>
    <dgm:cxn modelId="{70F32669-1451-437C-BA1A-11142407F39F}" type="presParOf" srcId="{4DDE7477-93E6-4D00-B98D-479DD0954C55}" destId="{FA8C07ED-401C-4E85-96FF-9C47B01EE6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BF1373-0DE2-4D56-A556-0413738E9F8C}">
      <dsp:nvSpPr>
        <dsp:cNvPr id="0" name=""/>
        <dsp:cNvSpPr/>
      </dsp:nvSpPr>
      <dsp:spPr>
        <a:xfrm>
          <a:off x="3831505" y="2262981"/>
          <a:ext cx="566588" cy="1827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294" y="0"/>
              </a:lnTo>
              <a:lnTo>
                <a:pt x="283294" y="1827248"/>
              </a:lnTo>
              <a:lnTo>
                <a:pt x="566588" y="18272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069CEC-7601-49F6-A5C2-BB59C034EA55}">
      <dsp:nvSpPr>
        <dsp:cNvPr id="0" name=""/>
        <dsp:cNvSpPr/>
      </dsp:nvSpPr>
      <dsp:spPr>
        <a:xfrm>
          <a:off x="3831505" y="2262981"/>
          <a:ext cx="566588" cy="609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294" y="0"/>
              </a:lnTo>
              <a:lnTo>
                <a:pt x="283294" y="609082"/>
              </a:lnTo>
              <a:lnTo>
                <a:pt x="566588" y="6090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34D879-C696-4B0C-A243-F8B5ED2D88AB}">
      <dsp:nvSpPr>
        <dsp:cNvPr id="0" name=""/>
        <dsp:cNvSpPr/>
      </dsp:nvSpPr>
      <dsp:spPr>
        <a:xfrm>
          <a:off x="3831505" y="1653898"/>
          <a:ext cx="566588" cy="609082"/>
        </a:xfrm>
        <a:custGeom>
          <a:avLst/>
          <a:gdLst/>
          <a:ahLst/>
          <a:cxnLst/>
          <a:rect l="0" t="0" r="0" b="0"/>
          <a:pathLst>
            <a:path>
              <a:moveTo>
                <a:pt x="0" y="609082"/>
              </a:moveTo>
              <a:lnTo>
                <a:pt x="283294" y="609082"/>
              </a:lnTo>
              <a:lnTo>
                <a:pt x="283294" y="0"/>
              </a:lnTo>
              <a:lnTo>
                <a:pt x="56658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FC205F-581E-4D21-98F6-109E11659D75}">
      <dsp:nvSpPr>
        <dsp:cNvPr id="0" name=""/>
        <dsp:cNvSpPr/>
      </dsp:nvSpPr>
      <dsp:spPr>
        <a:xfrm>
          <a:off x="3831505" y="435733"/>
          <a:ext cx="566588" cy="1827248"/>
        </a:xfrm>
        <a:custGeom>
          <a:avLst/>
          <a:gdLst/>
          <a:ahLst/>
          <a:cxnLst/>
          <a:rect l="0" t="0" r="0" b="0"/>
          <a:pathLst>
            <a:path>
              <a:moveTo>
                <a:pt x="0" y="1827248"/>
              </a:moveTo>
              <a:lnTo>
                <a:pt x="283294" y="1827248"/>
              </a:lnTo>
              <a:lnTo>
                <a:pt x="283294" y="0"/>
              </a:lnTo>
              <a:lnTo>
                <a:pt x="56658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795C5-CB59-49D1-BDB0-184C9E0ABBAB}">
      <dsp:nvSpPr>
        <dsp:cNvPr id="0" name=""/>
        <dsp:cNvSpPr/>
      </dsp:nvSpPr>
      <dsp:spPr>
        <a:xfrm>
          <a:off x="998562" y="1830957"/>
          <a:ext cx="2832943" cy="8640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Ölçme</a:t>
          </a:r>
          <a:endParaRPr lang="tr-TR" sz="4000" kern="1200" dirty="0"/>
        </a:p>
      </dsp:txBody>
      <dsp:txXfrm>
        <a:off x="998562" y="1830957"/>
        <a:ext cx="2832943" cy="864047"/>
      </dsp:txXfrm>
    </dsp:sp>
    <dsp:sp modelId="{B64FDC01-FA0D-461F-A3A8-A35526FBB5E9}">
      <dsp:nvSpPr>
        <dsp:cNvPr id="0" name=""/>
        <dsp:cNvSpPr/>
      </dsp:nvSpPr>
      <dsp:spPr>
        <a:xfrm>
          <a:off x="4398094" y="3709"/>
          <a:ext cx="2832943" cy="8640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smtClean="0"/>
            <a:t>Sınıflandırma</a:t>
          </a:r>
          <a:endParaRPr lang="tr-TR" sz="4000" kern="1200"/>
        </a:p>
      </dsp:txBody>
      <dsp:txXfrm>
        <a:off x="4398094" y="3709"/>
        <a:ext cx="2832943" cy="864047"/>
      </dsp:txXfrm>
    </dsp:sp>
    <dsp:sp modelId="{4E6551C9-6195-4AA4-A83C-7428C2D28BD9}">
      <dsp:nvSpPr>
        <dsp:cNvPr id="0" name=""/>
        <dsp:cNvSpPr/>
      </dsp:nvSpPr>
      <dsp:spPr>
        <a:xfrm>
          <a:off x="4398094" y="1221874"/>
          <a:ext cx="2832943" cy="8640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smtClean="0"/>
            <a:t>Sıralama</a:t>
          </a:r>
          <a:endParaRPr lang="tr-TR" sz="4000" kern="1200"/>
        </a:p>
      </dsp:txBody>
      <dsp:txXfrm>
        <a:off x="4398094" y="1221874"/>
        <a:ext cx="2832943" cy="864047"/>
      </dsp:txXfrm>
    </dsp:sp>
    <dsp:sp modelId="{9A38628A-6F36-453E-85C4-6E688C23568F}">
      <dsp:nvSpPr>
        <dsp:cNvPr id="0" name=""/>
        <dsp:cNvSpPr/>
      </dsp:nvSpPr>
      <dsp:spPr>
        <a:xfrm>
          <a:off x="4398094" y="2440040"/>
          <a:ext cx="2832943" cy="8640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smtClean="0"/>
            <a:t>Aralık </a:t>
          </a:r>
          <a:endParaRPr lang="tr-TR" sz="4000" kern="1200"/>
        </a:p>
      </dsp:txBody>
      <dsp:txXfrm>
        <a:off x="4398094" y="2440040"/>
        <a:ext cx="2832943" cy="864047"/>
      </dsp:txXfrm>
    </dsp:sp>
    <dsp:sp modelId="{7004121F-B955-4EF0-AABA-B8A1E0BF8EEB}">
      <dsp:nvSpPr>
        <dsp:cNvPr id="0" name=""/>
        <dsp:cNvSpPr/>
      </dsp:nvSpPr>
      <dsp:spPr>
        <a:xfrm>
          <a:off x="4398094" y="3658206"/>
          <a:ext cx="2832943" cy="8640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smtClean="0"/>
            <a:t>Oran</a:t>
          </a:r>
          <a:endParaRPr lang="tr-TR" sz="4000" kern="1200"/>
        </a:p>
      </dsp:txBody>
      <dsp:txXfrm>
        <a:off x="4398094" y="3658206"/>
        <a:ext cx="2832943" cy="8640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B24DA5-2CEE-4F63-8C9B-CA3C57A44803}">
      <dsp:nvSpPr>
        <dsp:cNvPr id="0" name=""/>
        <dsp:cNvSpPr/>
      </dsp:nvSpPr>
      <dsp:spPr>
        <a:xfrm>
          <a:off x="4114800" y="1974788"/>
          <a:ext cx="3448226" cy="277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708"/>
              </a:lnTo>
              <a:lnTo>
                <a:pt x="3448226" y="138708"/>
              </a:lnTo>
              <a:lnTo>
                <a:pt x="3448226" y="2774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1CF4AB-ADB3-4F6E-9788-B54FC764B185}">
      <dsp:nvSpPr>
        <dsp:cNvPr id="0" name=""/>
        <dsp:cNvSpPr/>
      </dsp:nvSpPr>
      <dsp:spPr>
        <a:xfrm>
          <a:off x="4114800" y="1974788"/>
          <a:ext cx="1849773" cy="277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708"/>
              </a:lnTo>
              <a:lnTo>
                <a:pt x="1849773" y="138708"/>
              </a:lnTo>
              <a:lnTo>
                <a:pt x="1849773" y="2774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8FFD61-BE2D-4A80-A980-FCF49E7315A9}">
      <dsp:nvSpPr>
        <dsp:cNvPr id="0" name=""/>
        <dsp:cNvSpPr/>
      </dsp:nvSpPr>
      <dsp:spPr>
        <a:xfrm>
          <a:off x="4069079" y="1974788"/>
          <a:ext cx="91440" cy="2774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74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B1ED5B-0FBB-413D-8EB8-2EBEB62157B7}">
      <dsp:nvSpPr>
        <dsp:cNvPr id="0" name=""/>
        <dsp:cNvSpPr/>
      </dsp:nvSpPr>
      <dsp:spPr>
        <a:xfrm>
          <a:off x="2265026" y="1974788"/>
          <a:ext cx="1849773" cy="277417"/>
        </a:xfrm>
        <a:custGeom>
          <a:avLst/>
          <a:gdLst/>
          <a:ahLst/>
          <a:cxnLst/>
          <a:rect l="0" t="0" r="0" b="0"/>
          <a:pathLst>
            <a:path>
              <a:moveTo>
                <a:pt x="1849773" y="0"/>
              </a:moveTo>
              <a:lnTo>
                <a:pt x="1849773" y="138708"/>
              </a:lnTo>
              <a:lnTo>
                <a:pt x="0" y="138708"/>
              </a:lnTo>
              <a:lnTo>
                <a:pt x="0" y="2774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426628-8B9A-473C-9889-02E10C288D49}">
      <dsp:nvSpPr>
        <dsp:cNvPr id="0" name=""/>
        <dsp:cNvSpPr/>
      </dsp:nvSpPr>
      <dsp:spPr>
        <a:xfrm>
          <a:off x="666573" y="1974788"/>
          <a:ext cx="3448226" cy="277417"/>
        </a:xfrm>
        <a:custGeom>
          <a:avLst/>
          <a:gdLst/>
          <a:ahLst/>
          <a:cxnLst/>
          <a:rect l="0" t="0" r="0" b="0"/>
          <a:pathLst>
            <a:path>
              <a:moveTo>
                <a:pt x="3448226" y="0"/>
              </a:moveTo>
              <a:lnTo>
                <a:pt x="3448226" y="138708"/>
              </a:lnTo>
              <a:lnTo>
                <a:pt x="0" y="138708"/>
              </a:lnTo>
              <a:lnTo>
                <a:pt x="0" y="2774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1A0A3-F13F-4D30-A6A8-EABD2CCA67CB}">
      <dsp:nvSpPr>
        <dsp:cNvPr id="0" name=""/>
        <dsp:cNvSpPr/>
      </dsp:nvSpPr>
      <dsp:spPr>
        <a:xfrm>
          <a:off x="2629460" y="1314270"/>
          <a:ext cx="2970678" cy="6605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smtClean="0">
              <a:latin typeface="Constantia" panose="02030602050306030303" pitchFamily="18" charset="0"/>
            </a:rPr>
            <a:t>Güvenilirliği inceleme yöntemleri;</a:t>
          </a:r>
          <a:endParaRPr lang="tr-TR" sz="1600" kern="1200">
            <a:latin typeface="Constantia" panose="02030602050306030303" pitchFamily="18" charset="0"/>
          </a:endParaRPr>
        </a:p>
      </dsp:txBody>
      <dsp:txXfrm>
        <a:off x="2629460" y="1314270"/>
        <a:ext cx="2970678" cy="660517"/>
      </dsp:txXfrm>
    </dsp:sp>
    <dsp:sp modelId="{C8B53B13-0F51-4B8A-A686-F78A6BE5A984}">
      <dsp:nvSpPr>
        <dsp:cNvPr id="0" name=""/>
        <dsp:cNvSpPr/>
      </dsp:nvSpPr>
      <dsp:spPr>
        <a:xfrm>
          <a:off x="6055" y="2252206"/>
          <a:ext cx="1321035" cy="13942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Constantia" panose="02030602050306030303" pitchFamily="18" charset="0"/>
            </a:rPr>
            <a:t>Tek uygulamaya dayalı yöntemler</a:t>
          </a:r>
          <a:endParaRPr lang="tr-TR" sz="1600" kern="1200" dirty="0">
            <a:latin typeface="Constantia" panose="02030602050306030303" pitchFamily="18" charset="0"/>
          </a:endParaRPr>
        </a:p>
      </dsp:txBody>
      <dsp:txXfrm>
        <a:off x="6055" y="2252206"/>
        <a:ext cx="1321035" cy="1394293"/>
      </dsp:txXfrm>
    </dsp:sp>
    <dsp:sp modelId="{CD97BB30-ADE7-46D0-BF41-D086F2194B06}">
      <dsp:nvSpPr>
        <dsp:cNvPr id="0" name=""/>
        <dsp:cNvSpPr/>
      </dsp:nvSpPr>
      <dsp:spPr>
        <a:xfrm>
          <a:off x="1604508" y="2252206"/>
          <a:ext cx="1321035" cy="13178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Constantia" panose="02030602050306030303" pitchFamily="18" charset="0"/>
            </a:rPr>
            <a:t>İki uygulamaya dayalı yöntemler</a:t>
          </a:r>
          <a:endParaRPr lang="tr-TR" sz="1600" kern="1200" dirty="0">
            <a:latin typeface="Constantia" panose="02030602050306030303" pitchFamily="18" charset="0"/>
          </a:endParaRPr>
        </a:p>
      </dsp:txBody>
      <dsp:txXfrm>
        <a:off x="1604508" y="2252206"/>
        <a:ext cx="1321035" cy="1317884"/>
      </dsp:txXfrm>
    </dsp:sp>
    <dsp:sp modelId="{CE5679E4-AEEC-4A0D-BB5C-CC2D98C7A05D}">
      <dsp:nvSpPr>
        <dsp:cNvPr id="0" name=""/>
        <dsp:cNvSpPr/>
      </dsp:nvSpPr>
      <dsp:spPr>
        <a:xfrm>
          <a:off x="3202961" y="2252206"/>
          <a:ext cx="1823676" cy="17229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Constantia" panose="02030602050306030303" pitchFamily="18" charset="0"/>
            </a:rPr>
            <a:t>Bağımsız </a:t>
          </a:r>
          <a:r>
            <a:rPr lang="tr-TR" sz="1600" kern="1200" dirty="0" err="1" smtClean="0">
              <a:latin typeface="Constantia" panose="02030602050306030303" pitchFamily="18" charset="0"/>
            </a:rPr>
            <a:t>değerlendirmeciler</a:t>
          </a:r>
          <a:r>
            <a:rPr lang="tr-TR" sz="1600" kern="1200" dirty="0" smtClean="0">
              <a:latin typeface="Constantia" panose="02030602050306030303" pitchFamily="18" charset="0"/>
            </a:rPr>
            <a:t> arası uyum</a:t>
          </a:r>
          <a:endParaRPr lang="tr-TR" sz="1600" kern="1200" dirty="0">
            <a:latin typeface="Constantia" panose="02030602050306030303" pitchFamily="18" charset="0"/>
          </a:endParaRPr>
        </a:p>
      </dsp:txBody>
      <dsp:txXfrm>
        <a:off x="3202961" y="2252206"/>
        <a:ext cx="1823676" cy="1722973"/>
      </dsp:txXfrm>
    </dsp:sp>
    <dsp:sp modelId="{0BB8AFEB-0C7F-4F55-B24C-766DBA59AF2E}">
      <dsp:nvSpPr>
        <dsp:cNvPr id="0" name=""/>
        <dsp:cNvSpPr/>
      </dsp:nvSpPr>
      <dsp:spPr>
        <a:xfrm>
          <a:off x="5304055" y="2252206"/>
          <a:ext cx="1321035" cy="11717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Constantia" panose="02030602050306030303" pitchFamily="18" charset="0"/>
            </a:rPr>
            <a:t>Ölçmenin standart hatası</a:t>
          </a:r>
          <a:endParaRPr lang="tr-TR" sz="1600" kern="1200" dirty="0">
            <a:latin typeface="Constantia" panose="02030602050306030303" pitchFamily="18" charset="0"/>
          </a:endParaRPr>
        </a:p>
      </dsp:txBody>
      <dsp:txXfrm>
        <a:off x="5304055" y="2252206"/>
        <a:ext cx="1321035" cy="1171778"/>
      </dsp:txXfrm>
    </dsp:sp>
    <dsp:sp modelId="{4EEFB313-713E-4AB2-969D-C76B04EDC519}">
      <dsp:nvSpPr>
        <dsp:cNvPr id="0" name=""/>
        <dsp:cNvSpPr/>
      </dsp:nvSpPr>
      <dsp:spPr>
        <a:xfrm>
          <a:off x="6902508" y="2252206"/>
          <a:ext cx="1321035" cy="13157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Constantia" panose="02030602050306030303" pitchFamily="18" charset="0"/>
            </a:rPr>
            <a:t>Güvenilirliği etkileyen faktörler</a:t>
          </a:r>
          <a:endParaRPr lang="tr-TR" sz="1600" kern="1200" dirty="0">
            <a:latin typeface="Constantia" panose="02030602050306030303" pitchFamily="18" charset="0"/>
          </a:endParaRPr>
        </a:p>
      </dsp:txBody>
      <dsp:txXfrm>
        <a:off x="6902508" y="2252206"/>
        <a:ext cx="1321035" cy="13157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Constantia" panose="02030602050306030303" pitchFamily="18" charset="0"/>
              </a:rPr>
              <a:t>ANT332 FİZİK ANTROPOLOJİDE ARAŞTIRMA YÖNTEM VE TEKNİKLERİ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err="1">
                <a:latin typeface="Constantia" panose="02030602050306030303" pitchFamily="18" charset="0"/>
              </a:rPr>
              <a:t>Prof</a:t>
            </a:r>
            <a:r>
              <a:rPr lang="en-AU" dirty="0" err="1" smtClean="0">
                <a:latin typeface="Constantia" panose="02030602050306030303" pitchFamily="18" charset="0"/>
              </a:rPr>
              <a:t>.</a:t>
            </a:r>
            <a:r>
              <a:rPr lang="tr-TR" dirty="0" smtClean="0">
                <a:latin typeface="Constantia" panose="02030602050306030303" pitchFamily="18" charset="0"/>
              </a:rPr>
              <a:t> </a:t>
            </a:r>
            <a:r>
              <a:rPr lang="en-AU" dirty="0" err="1" smtClean="0">
                <a:latin typeface="Constantia" panose="02030602050306030303" pitchFamily="18" charset="0"/>
              </a:rPr>
              <a:t>Dr</a:t>
            </a:r>
            <a:r>
              <a:rPr lang="en-AU" dirty="0" err="1">
                <a:latin typeface="Constantia" panose="02030602050306030303" pitchFamily="18" charset="0"/>
              </a:rPr>
              <a:t>.</a:t>
            </a:r>
            <a:r>
              <a:rPr lang="en-AU" dirty="0">
                <a:latin typeface="Constantia" panose="02030602050306030303" pitchFamily="18" charset="0"/>
              </a:rPr>
              <a:t> Başak KOCA ÖZER</a:t>
            </a:r>
            <a:endParaRPr lang="tr-TR" dirty="0">
              <a:latin typeface="Constantia" panose="02030602050306030303" pitchFamily="18" charset="0"/>
            </a:endParaRPr>
          </a:p>
          <a:p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203848" y="494116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latin typeface="Constantia" panose="02030602050306030303" pitchFamily="18" charset="0"/>
              </a:rPr>
              <a:t>V. HAFTA</a:t>
            </a:r>
            <a:endParaRPr lang="tr-TR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57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>
                <a:solidFill>
                  <a:schemeClr val="accent1"/>
                </a:solidFill>
              </a:rPr>
              <a:t>Ölçme</a:t>
            </a:r>
            <a:endParaRPr lang="tr-TR" dirty="0">
              <a:solidFill>
                <a:schemeClr val="accent1"/>
              </a:solidFill>
            </a:endParaRPr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968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763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Ölçme hatası</a:t>
            </a:r>
          </a:p>
          <a:p>
            <a:pPr lvl="1"/>
            <a:r>
              <a:rPr lang="tr-TR" dirty="0" smtClean="0"/>
              <a:t>Sabit</a:t>
            </a:r>
          </a:p>
          <a:p>
            <a:pPr lvl="1"/>
            <a:r>
              <a:rPr lang="tr-TR" dirty="0" smtClean="0"/>
              <a:t>Sistematik</a:t>
            </a:r>
          </a:p>
          <a:p>
            <a:pPr lvl="1"/>
            <a:r>
              <a:rPr lang="tr-TR" dirty="0" smtClean="0"/>
              <a:t>Tesadüfi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60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Güvenilirlik</a:t>
            </a:r>
          </a:p>
          <a:p>
            <a:pPr lvl="1"/>
            <a:r>
              <a:rPr lang="tr-TR" dirty="0" smtClean="0"/>
              <a:t>Temel kavramlar</a:t>
            </a:r>
          </a:p>
          <a:p>
            <a:pPr lvl="2"/>
            <a:r>
              <a:rPr lang="tr-TR" dirty="0" smtClean="0"/>
              <a:t>Duyarlılık</a:t>
            </a:r>
          </a:p>
          <a:p>
            <a:pPr lvl="2"/>
            <a:r>
              <a:rPr lang="tr-TR" dirty="0" smtClean="0"/>
              <a:t>Kararlılık</a:t>
            </a:r>
          </a:p>
          <a:p>
            <a:pPr lvl="2"/>
            <a:r>
              <a:rPr lang="tr-TR" dirty="0" smtClean="0"/>
              <a:t>Güvenilirlik indeksi</a:t>
            </a:r>
          </a:p>
          <a:p>
            <a:pPr lvl="2"/>
            <a:r>
              <a:rPr lang="tr-TR" dirty="0" smtClean="0"/>
              <a:t>Güvenilirlik katsayısı</a:t>
            </a:r>
          </a:p>
        </p:txBody>
      </p:sp>
    </p:spTree>
    <p:extLst>
      <p:ext uri="{BB962C8B-B14F-4D97-AF65-F5344CB8AC3E}">
        <p14:creationId xmlns:p14="http://schemas.microsoft.com/office/powerpoint/2010/main" val="4571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073605"/>
              </p:ext>
            </p:extLst>
          </p:nvPr>
        </p:nvGraphicFramePr>
        <p:xfrm>
          <a:off x="457200" y="836712"/>
          <a:ext cx="8229600" cy="5289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127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Geçerlik türleri;</a:t>
            </a:r>
          </a:p>
          <a:p>
            <a:pPr lvl="1"/>
            <a:r>
              <a:rPr lang="tr-TR" dirty="0" smtClean="0"/>
              <a:t>Kapsam geçerliği</a:t>
            </a:r>
          </a:p>
          <a:p>
            <a:pPr lvl="1"/>
            <a:r>
              <a:rPr lang="tr-TR" dirty="0" smtClean="0"/>
              <a:t>Ölçüte dayalı geçerlik</a:t>
            </a:r>
          </a:p>
          <a:p>
            <a:pPr lvl="2"/>
            <a:r>
              <a:rPr lang="tr-TR" dirty="0" smtClean="0"/>
              <a:t>Eş zamanlı ve yordama</a:t>
            </a:r>
          </a:p>
          <a:p>
            <a:pPr lvl="1"/>
            <a:r>
              <a:rPr lang="tr-TR" dirty="0" smtClean="0"/>
              <a:t>Yapı geçerliği</a:t>
            </a:r>
          </a:p>
          <a:p>
            <a:pPr lvl="1"/>
            <a:r>
              <a:rPr lang="tr-TR" dirty="0" smtClean="0"/>
              <a:t>Görünüş geçerliği</a:t>
            </a:r>
          </a:p>
          <a:p>
            <a:pPr lvl="1"/>
            <a:r>
              <a:rPr lang="tr-TR" dirty="0" smtClean="0"/>
              <a:t>Geçerliği etkileyen faktörler</a:t>
            </a:r>
          </a:p>
          <a:p>
            <a:pPr lvl="1"/>
            <a:r>
              <a:rPr lang="tr-TR" dirty="0" smtClean="0"/>
              <a:t>Madde analizi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789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Anket</a:t>
            </a:r>
          </a:p>
          <a:p>
            <a:pPr lvl="1"/>
            <a:r>
              <a:rPr lang="tr-TR" dirty="0" smtClean="0"/>
              <a:t>Olgusal sorular</a:t>
            </a:r>
          </a:p>
          <a:p>
            <a:pPr lvl="1"/>
            <a:r>
              <a:rPr lang="tr-TR" dirty="0" smtClean="0"/>
              <a:t>Bilgi soruları</a:t>
            </a:r>
          </a:p>
          <a:p>
            <a:pPr lvl="1"/>
            <a:r>
              <a:rPr lang="tr-TR" dirty="0" smtClean="0"/>
              <a:t>Davranış soruları</a:t>
            </a:r>
          </a:p>
          <a:p>
            <a:pPr lvl="1"/>
            <a:r>
              <a:rPr lang="tr-TR" dirty="0" smtClean="0"/>
              <a:t>İnanç ve kanı soruları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13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Gözlem;</a:t>
            </a:r>
          </a:p>
          <a:p>
            <a:pPr lvl="1"/>
            <a:r>
              <a:rPr lang="tr-TR" dirty="0" smtClean="0"/>
              <a:t>Araştırmada kullanılacak verilerin belli hedefler doğrultusunda çıplak gözle ya da bir araçla izlenmesidir.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561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Görüşme;</a:t>
            </a:r>
          </a:p>
          <a:p>
            <a:pPr lvl="1"/>
            <a:r>
              <a:rPr lang="tr-TR" dirty="0" smtClean="0"/>
              <a:t>En az iki kişi arasında sözlü olarak sürdürülür</a:t>
            </a:r>
          </a:p>
          <a:p>
            <a:pPr lvl="1"/>
            <a:r>
              <a:rPr lang="tr-TR" dirty="0" smtClean="0"/>
              <a:t>Yapılandırılmış</a:t>
            </a:r>
          </a:p>
          <a:p>
            <a:pPr lvl="1"/>
            <a:r>
              <a:rPr lang="tr-TR" dirty="0" smtClean="0"/>
              <a:t>Yapılandırılmamış</a:t>
            </a:r>
          </a:p>
          <a:p>
            <a:pPr lvl="1"/>
            <a:r>
              <a:rPr lang="tr-TR" dirty="0" smtClean="0"/>
              <a:t>Yarı yapılandırılmış</a:t>
            </a:r>
          </a:p>
          <a:p>
            <a:pPr lvl="1"/>
            <a:r>
              <a:rPr lang="tr-TR" dirty="0" err="1" smtClean="0"/>
              <a:t>Etnografik</a:t>
            </a:r>
            <a:endParaRPr lang="tr-TR" dirty="0" smtClean="0"/>
          </a:p>
          <a:p>
            <a:pPr lvl="1"/>
            <a:r>
              <a:rPr lang="tr-TR" smtClean="0"/>
              <a:t>Odak grup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61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124</Words>
  <Application>Microsoft Office PowerPoint</Application>
  <PresentationFormat>Ekran Gösterisi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Constantia</vt:lpstr>
      <vt:lpstr>Ofis Teması</vt:lpstr>
      <vt:lpstr>ANT332 FİZİK ANTROPOLOJİDE ARAŞTIRMA YÖNTEM VE TEKNİKLERİ</vt:lpstr>
      <vt:lpstr>Ölçme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</dc:title>
  <dc:creator>basak koca ozer</dc:creator>
  <cp:lastModifiedBy>Başak</cp:lastModifiedBy>
  <cp:revision>9</cp:revision>
  <dcterms:created xsi:type="dcterms:W3CDTF">2017-11-15T09:56:13Z</dcterms:created>
  <dcterms:modified xsi:type="dcterms:W3CDTF">2020-02-07T07:39:18Z</dcterms:modified>
</cp:coreProperties>
</file>