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1086" r:id="rId6"/>
    <p:sldId id="1091" r:id="rId7"/>
    <p:sldId id="1083" r:id="rId8"/>
    <p:sldId id="1092" r:id="rId9"/>
    <p:sldId id="1093" r:id="rId10"/>
    <p:sldId id="1094" r:id="rId11"/>
    <p:sldId id="1095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34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EŞYA KAVRAMI VE TÜRLERİ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Cismani olma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Sınırlandırılmış Olma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Üzerinde Hakimiyet Kurmaya Elverişli olma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Ekonomik bütünlük arz etme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İnsan vücuduna ait olmama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EŞYANIN ÖZELLİKLERİ</a:t>
            </a: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Medeni Kanun, maddi varlığı olan yani cismani şeyleri eşya olarak kabul etmiştir.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kuralın istinası da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mevcuttur;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doğal güçler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bağımsız ve sürekli haklar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CİSMANİ OLMA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Sınırlandırılmış olma, doğal veya yapay yönden meydana gelen maddi fiziki bir bütünlüğü ifade eder.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Katı nesnelerde bu bütünlük kendiliğinden varken; sıvı ve gazlar, içinde bulundukları kabın şeklini almak suretiyle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sınırlandırılmışlığa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konu olur.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SINIRLANDIRILMIŞ OLMA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şeyin hukuki anlamda eşya sayılabilmesi için o şey hem fiili hm de hukuki hakimiyet kurmaya elverişli olmalıdır.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Fiili hakimiyet kurmaya elverişli olma: Şeyin insan iradesine tâbi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olabilmesidir 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Hukuki hakimiyet kurmaya elverişli olma: Bir yandan hak konusu olmaya elverişliliği, diğer yandan da hukuk düzeninin buna izin vermesini ifade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eder.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70390"/>
            <a:ext cx="8517837" cy="75675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ÜZERİNDE FİİLİ VE HUKUKİ HAKİMİYET KURMAYA ELVERİŞLİ OLMA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Cismani bütünlük aynı zamanda ekonomik bir bütünlük de arz etmelidir.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Örneğin bir pirinç, küçük bir cam parçası, bir nohut, fiziki bütünlüğü olmakla beraber, ihtiyaca cevap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cevap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verecek miktarda veya özellikte olmadıkça hukuki anlamda eşya olarak kabul edilemez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EKONOMİK BÜTÜNLÜK ARZ ETME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Yaşayan insan vücudu ve vücutla organik bağ içinde bulunan kısımları üzerinde kişinin kişilik hakkı vardır ve bu malvarlığına ilişkin bir hak değildir.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İnsan vücudundan ayrılmış parçalarda ise, kesilmiş saç, tırnak, çekilmiş diş, insan vücuduna ait değildir, dolayısıyla eşya statüsüne sahiptir.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Organ ve doku nakillerinde ise, kişiden alınacak organ bir başkasına nakledilecekse, vücuttan ayrıldıktan sonra eşya niteliğini taşıyan parça, bir başkasına nakledilmek suretiyle eşya niteliğini kaybeder.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İNSAN VÜCUDUNA AİT OLMAMA</a:t>
            </a:r>
          </a:p>
        </p:txBody>
      </p:sp>
    </p:spTree>
    <p:extLst>
      <p:ext uri="{BB962C8B-B14F-4D97-AF65-F5344CB8AC3E}">
        <p14:creationId xmlns:p14="http://schemas.microsoft.com/office/powerpoint/2010/main" val="3286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Taşınır-Taşınmaz Eşya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Misli-Misli Olmayan Eşya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Tüketime Tabi Eşya-Tüketime Tabi Olmayan Eşya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Bölünebilen-Bölünemeyen Eşya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Sahipli-Sahipsiz Eşya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Kamu Malları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Basit-Bileşik Eşya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Eşya Birliği-Hak Birliği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Asıl Şey-Eklenti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EŞYA TÜRLERİ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12510</TotalTime>
  <Words>320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819</cp:revision>
  <cp:lastPrinted>2016-10-24T07:53:35Z</cp:lastPrinted>
  <dcterms:created xsi:type="dcterms:W3CDTF">2016-09-18T09:35:24Z</dcterms:created>
  <dcterms:modified xsi:type="dcterms:W3CDTF">2020-02-26T09:13:28Z</dcterms:modified>
</cp:coreProperties>
</file>