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3"/>
  </p:notesMasterIdLst>
  <p:sldIdLst>
    <p:sldId id="1082" r:id="rId4"/>
    <p:sldId id="604" r:id="rId5"/>
    <p:sldId id="1086" r:id="rId6"/>
    <p:sldId id="1091" r:id="rId7"/>
    <p:sldId id="1083" r:id="rId8"/>
    <p:sldId id="1092" r:id="rId9"/>
    <p:sldId id="1093" r:id="rId10"/>
    <p:sldId id="1094" r:id="rId11"/>
    <p:sldId id="1095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83" d="100"/>
          <a:sy n="83" d="100"/>
        </p:scale>
        <p:origin x="1086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2/26/2020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2/26/2020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301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TAŞINMAZ HUKUKU-1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(3-0)3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en-US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Harun 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TANRIVERMİŞ 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103474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EŞYA KAVRAMI VE TÜRLERİ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HUKUKUNA GİRİŞ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Cismani olma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Sınırlandırılmış Olma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Üzerinde Hakimiyet Kurmaya Elverişli olma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Ekonomik bütünlük arz etme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İnsan vücuduna ait olmama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EŞYANIN ÖZELLİKLERİ</a:t>
            </a:r>
          </a:p>
        </p:txBody>
      </p:sp>
    </p:spTree>
    <p:extLst>
      <p:ext uri="{BB962C8B-B14F-4D97-AF65-F5344CB8AC3E}">
        <p14:creationId xmlns:p14="http://schemas.microsoft.com/office/powerpoint/2010/main" val="292565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Medeni Kanun, maddi varlığı olan yani cismani şeyleri eşya olarak kabul etmiştir.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Bu kuralın istinası da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mevcuttur;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Tx/>
              <a:buChar char="-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doğal güçler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Tx/>
              <a:buChar char="-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bağımsız ve sürekli haklar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CİSMANİ OLMA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9433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Sınırlandırılmış olma, doğal veya yapay yönden meydana gelen maddi fiziki bir bütünlüğü ifade eder.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Katı nesnelerde bu bütünlük kendiliğinden varken; sıvı ve gazlar, içinde bulundukları kabın şeklini almak suretiyle </a:t>
            </a:r>
            <a:r>
              <a:rPr lang="tr-TR" sz="2000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sınırlandırılmışlığa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konu olur.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SINIRLANDIRILMIŞ OLMA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601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Bir şeyin hukuki anlamda eşya sayılabilmesi için o şey hem fiili hm de hukuki hakimiyet kurmaya elverişli olmalıdır.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Fiili hakimiyet kurmaya elverişli olma: Şeyin insan iradesine tâbi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olabilmesidir 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Hukuki hakimiyet kurmaya elverişli olma: Bir yandan hak konusu olmaya elverişliliği, diğer yandan da hukuk düzeninin buna izin vermesini ifade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eder.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370390"/>
            <a:ext cx="8517837" cy="756754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ÜZERİNDE FİİLİ VE HUKUKİ HAKİMİYET KURMAYA ELVERİŞLİ OLMA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723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Cismani bütünlük aynı zamanda ekonomik bir bütünlük de arz etmelidir.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Örneğin bir pirinç, küçük bir cam parçası, bir nohut, fiziki bütünlüğü olmakla beraber, ihtiyaca cevap </a:t>
            </a:r>
            <a:r>
              <a:rPr lang="tr-TR" sz="2000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cevap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verecek miktarda veya özellikte olmadıkça hukuki anlamda eşya olarak kabul edilemez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EKONOMİK BÜTÜNLÜK ARZ ETME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165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Yaşayan insan vücudu ve vücutla organik bağ içinde bulunan kısımları üzerinde kişinin kişilik hakkı vardır ve bu malvarlığına ilişkin bir hak değildir.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İnsan vücudundan ayrılmış parçalarda ise, kesilmiş saç, tırnak, çekilmiş diş, insan vücuduna ait değildir, dolayısıyla eşya statüsüne sahiptir.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Organ ve doku nakillerinde ise, kişiden alınacak organ bir başkasına nakledilecekse, vücuttan ayrıldıktan sonra eşya niteliğini taşıyan parça, bir başkasına nakledilmek suretiyle eşya niteliğini kaybeder.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İNSAN VÜCUDUNA AİT OLMAMA</a:t>
            </a:r>
          </a:p>
        </p:txBody>
      </p:sp>
    </p:spTree>
    <p:extLst>
      <p:ext uri="{BB962C8B-B14F-4D97-AF65-F5344CB8AC3E}">
        <p14:creationId xmlns:p14="http://schemas.microsoft.com/office/powerpoint/2010/main" val="32865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Taşınır-Taşınmaz Eşya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Misli-Misli Olmayan Eşya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Tüketime Tabi Eşya-Tüketime Tabi Olmayan Eşya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Bölünebilen-Bölünemeyen Eşya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Sahipli-Sahipsiz Eşya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Kamu Malları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Basit-Bileşik Eşya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Eşya Birliği-Hak Birliği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Asıl Şey-Eklenti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EŞYA TÜRLERİ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318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12510</TotalTime>
  <Words>320</Words>
  <Application>Microsoft Office PowerPoint</Application>
  <PresentationFormat>Ekran Gösterisi (4:3)</PresentationFormat>
  <Paragraphs>66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9</vt:i4>
      </vt:variant>
    </vt:vector>
  </HeadingPairs>
  <TitlesOfParts>
    <vt:vector size="18" baseType="lpstr">
      <vt:lpstr>ＭＳ Ｐゴシック</vt:lpstr>
      <vt:lpstr>Arial</vt:lpstr>
      <vt:lpstr>Calibri</vt:lpstr>
      <vt:lpstr>Times New Roman</vt:lpstr>
      <vt:lpstr>Trebuchet MS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erol</cp:lastModifiedBy>
  <cp:revision>819</cp:revision>
  <cp:lastPrinted>2016-10-24T07:53:35Z</cp:lastPrinted>
  <dcterms:created xsi:type="dcterms:W3CDTF">2016-09-18T09:35:24Z</dcterms:created>
  <dcterms:modified xsi:type="dcterms:W3CDTF">2020-02-26T09:13:28Z</dcterms:modified>
</cp:coreProperties>
</file>