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21B23-8816-4B0A-94C9-36D181FFDD0D}" type="datetimeFigureOut">
              <a:rPr lang="tr-TR" smtClean="0"/>
              <a:t>6.5.2021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5EE04-B4F4-46FD-BBFE-0579011319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5229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A21B23-8816-4B0A-94C9-36D181FFDD0D}" type="datetimeFigureOut">
              <a:rPr lang="tr-TR" smtClean="0"/>
              <a:t>6.5.2021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15EE04-B4F4-46FD-BBFE-0579011319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6394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MAGNETIC RESONANCE İMAGİNG :MRI</a:t>
            </a:r>
            <a:endParaRPr lang="tr-TR" dirty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1511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703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733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1579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6754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4246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3512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5102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1335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5326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</Words>
  <Application>Microsoft Office PowerPoint</Application>
  <PresentationFormat>Geniş ekran</PresentationFormat>
  <Paragraphs>1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MAGNETIC RESONANCE İMAGİNG :MRI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MAGNETIC RESONANCE İMAGİNG :MRI</dc:title>
  <dc:creator>nuracar54@outlook.com</dc:creator>
  <cp:lastModifiedBy>nuracar54@outlook.com</cp:lastModifiedBy>
  <cp:revision>1</cp:revision>
  <dcterms:created xsi:type="dcterms:W3CDTF">2021-05-06T18:11:59Z</dcterms:created>
  <dcterms:modified xsi:type="dcterms:W3CDTF">2021-05-06T18:11:59Z</dcterms:modified>
</cp:coreProperties>
</file>