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7"/>
  </p:notesMasterIdLst>
  <p:sldIdLst>
    <p:sldId id="387" r:id="rId3"/>
    <p:sldId id="388" r:id="rId4"/>
    <p:sldId id="389" r:id="rId5"/>
    <p:sldId id="39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250B4-0778-4AC1-AE6F-9B90E19C02E1}" type="datetimeFigureOut">
              <a:rPr lang="tr-TR" smtClean="0"/>
              <a:pPr/>
              <a:t>26.1.2017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4B4F1-806B-4DF8-B4AE-A61CD16387B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031BB-4B44-42C1-83FF-72921AEAE74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0AE3F-8481-4C1C-83A1-63D39A798E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44A29-5AF9-48CC-9D85-328A7AE26B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7D39-F163-4AB8-AA4A-2E70F58A7C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B9428-D0CD-4F35-A859-627AF52169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AEBF7-3506-4AA3-8592-4A079B2FF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19006-9FF2-4AD1-A6A6-BDF96CE603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173D5-57BE-43AE-ACEE-16843934D3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22FB7-6DAA-45A1-81FD-90AD31AC27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6AD92-7F3A-4CD1-8984-DDF3850D20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14E7-AD07-40AF-BA30-472AD64FB4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D5362-5CDD-45C4-99AA-E09EC28A0D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" charset="0"/>
              </a:defRPr>
            </a:lvl1pPr>
          </a:lstStyle>
          <a:p>
            <a:fld id="{A1EE5468-A83A-4DC4-8935-3D3216460C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6DDAF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2400" b="1">
              <a:solidFill>
                <a:prstClr val="black"/>
              </a:solidFill>
              <a:latin typeface="Verdana"/>
              <a:ea typeface="ＭＳ Ｐゴシック" charset="-128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/>
        </p:nvSpPr>
        <p:spPr bwMode="auto">
          <a:xfrm>
            <a:off x="236490" y="4495800"/>
            <a:ext cx="843431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 sz="2800" dirty="0" err="1">
                <a:solidFill>
                  <a:srgbClr val="FFFFFF"/>
                </a:solidFill>
                <a:latin typeface="Arial" charset="0"/>
              </a:rPr>
              <a:t>Lecture</a:t>
            </a:r>
            <a:r>
              <a:rPr lang="tr-TR" sz="28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2800" dirty="0" smtClean="0">
                <a:solidFill>
                  <a:srgbClr val="FFFFFF"/>
                </a:solidFill>
                <a:latin typeface="Arial" charset="0"/>
              </a:rPr>
              <a:t>12</a:t>
            </a:r>
            <a:endParaRPr lang="en-US" sz="2800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</a:pPr>
            <a:r>
              <a:rPr lang="tr-TR" sz="2800" dirty="0" err="1" smtClean="0">
                <a:solidFill>
                  <a:srgbClr val="FFFFFF"/>
                </a:solidFill>
                <a:latin typeface="Arial" charset="0"/>
              </a:rPr>
              <a:t>Tissues</a:t>
            </a:r>
            <a:endParaRPr lang="en-US" sz="1600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39" name="Rectangle 10"/>
          <p:cNvSpPr>
            <a:spLocks noGrp="1" noChangeArrowheads="1"/>
          </p:cNvSpPr>
          <p:nvPr/>
        </p:nvSpPr>
        <p:spPr bwMode="auto">
          <a:xfrm>
            <a:off x="2051720" y="1124744"/>
            <a:ext cx="510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</a:pPr>
            <a:r>
              <a:rPr lang="en-US" sz="6000" i="1" dirty="0">
                <a:solidFill>
                  <a:srgbClr val="FFFFFF"/>
                </a:solidFill>
                <a:latin typeface="Arial" charset="0"/>
              </a:rPr>
              <a:t>Cell Biology</a:t>
            </a:r>
            <a:endParaRPr lang="tr-TR" sz="6000" i="1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05000"/>
              </a:lnSpc>
            </a:pPr>
            <a:r>
              <a:rPr lang="tr-TR" sz="4000" dirty="0">
                <a:solidFill>
                  <a:srgbClr val="FFFFFF"/>
                </a:solidFill>
                <a:latin typeface="Arial" charset="0"/>
              </a:rPr>
              <a:t>BME140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1" name="Line 13"/>
          <p:cNvSpPr>
            <a:spLocks noChangeShapeType="1"/>
          </p:cNvSpPr>
          <p:nvPr/>
        </p:nvSpPr>
        <p:spPr bwMode="auto">
          <a:xfrm>
            <a:off x="723900" y="10668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4342" name="Line 14"/>
          <p:cNvSpPr>
            <a:spLocks noChangeShapeType="1"/>
          </p:cNvSpPr>
          <p:nvPr/>
        </p:nvSpPr>
        <p:spPr bwMode="auto">
          <a:xfrm>
            <a:off x="723900" y="42672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tr-TR" dirty="0" smtClean="0">
                <a:latin typeface="Verdana" charset="0"/>
              </a:rPr>
              <a:t>TISSUES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395536" y="1556792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Tissues in living organisms form macroscopic equivalents of individual cells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Tissues are the next highest level of organization in </a:t>
            </a:r>
            <a:r>
              <a:rPr lang="en-US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multicellular</a:t>
            </a:r>
            <a:r>
              <a:rPr lang="en-US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organisms; 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Tissues are composed of cells</a:t>
            </a:r>
          </a:p>
          <a:p>
            <a:pPr lvl="1">
              <a:buFont typeface="Wingdings" pitchFamily="2" charset="2"/>
              <a:buChar char="Ø"/>
            </a:pPr>
            <a:endParaRPr lang="tr-TR" sz="2400" dirty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tr-TR" dirty="0" smtClean="0">
                <a:latin typeface="Verdana" charset="0"/>
              </a:rPr>
              <a:t>TISSUES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sz="2800" dirty="0" smtClean="0">
              <a:latin typeface="Verdana" charset="0"/>
            </a:endParaRPr>
          </a:p>
          <a:p>
            <a:pPr lvl="1" eaLnBrk="1" hangingPunct="1"/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Epithelial tissues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form protective, semi-permeable barriers between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compartments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Nervous tissues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store and transmit information as electrical charge</a:t>
            </a:r>
          </a:p>
          <a:p>
            <a:pPr lvl="1"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tr-TR" dirty="0" smtClean="0">
                <a:latin typeface="Verdana" charset="0"/>
              </a:rPr>
              <a:t>TISSUES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sz="2800" dirty="0" smtClean="0">
              <a:latin typeface="Verdana" charset="0"/>
            </a:endParaRPr>
          </a:p>
          <a:p>
            <a:pPr lvl="1" eaLnBrk="1" hangingPunct="1"/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Muscle </a:t>
            </a:r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tissues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convert chemical signals into mechanical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force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Connective tissues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provide strength and cushioning to the animal body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6448</TotalTime>
  <Words>74</Words>
  <Application>Microsoft Office PowerPoint</Application>
  <PresentationFormat>Ekran Gösterisi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6" baseType="lpstr">
      <vt:lpstr>2_Blank Presentation</vt:lpstr>
      <vt:lpstr>1_Office Theme</vt:lpstr>
      <vt:lpstr>Slayt 1</vt:lpstr>
      <vt:lpstr>TISSUES</vt:lpstr>
      <vt:lpstr>TISSUES</vt:lpstr>
      <vt:lpstr>TISSUES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Cell Biology</dc:title>
  <dc:creator>Melissa</dc:creator>
  <cp:lastModifiedBy>ASUSPC</cp:lastModifiedBy>
  <cp:revision>450</cp:revision>
  <dcterms:created xsi:type="dcterms:W3CDTF">2011-08-23T14:43:42Z</dcterms:created>
  <dcterms:modified xsi:type="dcterms:W3CDTF">2017-01-26T20:03:56Z</dcterms:modified>
</cp:coreProperties>
</file>