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9" r:id="rId7"/>
    <p:sldId id="260" r:id="rId8"/>
    <p:sldId id="270" r:id="rId9"/>
    <p:sldId id="261" r:id="rId10"/>
    <p:sldId id="26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SOSYOLOJİNİN BAZI GELENEKSEL VE GÜNCEL SORUNLARI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387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DOĞAN, İsmail, Sosyoloji Kavramlar ve Sorunlar, Ankara, Pegem Akademi Yayınları, 14. Basım 2016, </a:t>
            </a:r>
            <a:r>
              <a:rPr lang="tr-TR" dirty="0" smtClean="0"/>
              <a:t>571-629.</a:t>
            </a:r>
          </a:p>
          <a:p>
            <a:pPr marL="0" indent="0">
              <a:buNone/>
            </a:pPr>
            <a:r>
              <a:rPr lang="tr-TR" dirty="0"/>
              <a:t>FROMM, Erich; SALMAN, Yurdanur; İÇTEN, Nalan. </a:t>
            </a:r>
            <a:r>
              <a:rPr lang="tr-TR" i="1" dirty="0"/>
              <a:t>Sevgi ve şiddetin kaynağı</a:t>
            </a:r>
            <a:r>
              <a:rPr lang="tr-TR" dirty="0"/>
              <a:t>. Payel Yayınevi, 1979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1880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tr-TR" dirty="0"/>
              <a:t>SOSYOLOJİNİN BAZI GELENEKSEL VE GÜNCEL SORUNLARI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Kültür </a:t>
            </a:r>
            <a:r>
              <a:rPr lang="tr-TR" dirty="0"/>
              <a:t>ve Medeniyet,</a:t>
            </a:r>
          </a:p>
          <a:p>
            <a:pPr lvl="1"/>
            <a:r>
              <a:rPr lang="tr-TR" dirty="0" smtClean="0"/>
              <a:t>Yoksulluk</a:t>
            </a:r>
            <a:endParaRPr lang="tr-TR" dirty="0"/>
          </a:p>
          <a:p>
            <a:pPr lvl="1"/>
            <a:r>
              <a:rPr lang="tr-TR" dirty="0"/>
              <a:t>Tüketim kültürü ve tüketim Alışkanlıkları</a:t>
            </a:r>
          </a:p>
          <a:p>
            <a:pPr lvl="1"/>
            <a:r>
              <a:rPr lang="tr-TR" dirty="0"/>
              <a:t>Moda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0867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Kültür ve </a:t>
            </a:r>
            <a:r>
              <a:rPr lang="tr-TR" dirty="0" smtClean="0"/>
              <a:t>Medeniyet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’Kültür,devam eden ve gelişen davranış biçimleri,diğer bir deyişle bir görenekler topluluğudur.’’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3738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 Değişmeleri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tr-TR" dirty="0"/>
              <a:t>-Serbest Kültür Değişmesi</a:t>
            </a:r>
          </a:p>
          <a:p>
            <a:pPr marL="45720" indent="0">
              <a:buNone/>
            </a:pPr>
            <a:r>
              <a:rPr lang="tr-TR" dirty="0"/>
              <a:t>-Zorunlu Kültür Değişmesi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4179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Medeniyet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Medeniyet,birden </a:t>
            </a:r>
            <a:r>
              <a:rPr lang="tr-TR" dirty="0"/>
              <a:t>fazla kültürün ortak kurumlarının entegrasyonudur.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1931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Medeniyet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İnsan ve toplumların yaşama biçimleri kültür ve medeniyet kavramlarına ortak bir özellik kazandırmasına rağmen medeniyet kavramının daha geniş ve kapsayıcı olan sınırları bu iki kavramı birbirinden farklılaştırmaktadır.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3399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Tüketim Kültürü ve Tüketim Alışkanlıkları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Temel anlamıyla tüketim</a:t>
            </a:r>
            <a:r>
              <a:rPr lang="tr-TR" dirty="0"/>
              <a:t>, </a:t>
            </a:r>
            <a:r>
              <a:rPr lang="tr-TR" dirty="0" smtClean="0"/>
              <a:t>kullanmak, </a:t>
            </a:r>
            <a:r>
              <a:rPr lang="tr-TR" dirty="0"/>
              <a:t>bitirmek, </a:t>
            </a:r>
            <a:r>
              <a:rPr lang="tr-TR" dirty="0" smtClean="0"/>
              <a:t>ve yok etmektir.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 biyo psiko sosyal bir canlı olduğundan çok sayıda </a:t>
            </a:r>
            <a:r>
              <a:rPr lang="tr-TR" dirty="0"/>
              <a:t>ihtiyacı </a:t>
            </a:r>
            <a:r>
              <a:rPr lang="tr-TR" dirty="0" smtClean="0"/>
              <a:t>bulunmaktadır. </a:t>
            </a:r>
          </a:p>
          <a:p>
            <a:pPr marL="0" indent="0">
              <a:buNone/>
            </a:pPr>
            <a:r>
              <a:rPr lang="tr-TR" dirty="0" smtClean="0"/>
              <a:t>İnsanın </a:t>
            </a:r>
            <a:r>
              <a:rPr lang="tr-TR" dirty="0"/>
              <a:t>maddi ve manevi </a:t>
            </a:r>
            <a:r>
              <a:rPr lang="tr-TR" dirty="0" smtClean="0"/>
              <a:t>değerlerini </a:t>
            </a:r>
            <a:r>
              <a:rPr lang="tr-TR" dirty="0"/>
              <a:t>seferber </a:t>
            </a:r>
            <a:r>
              <a:rPr lang="tr-TR" dirty="0" smtClean="0"/>
              <a:t>ederek gereksinimlerini gidermesi tüketimdir.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4632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Tüketim Kültürü ve Tüketim Alışkanlıkları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İnsanın gereksinimleri yaşadığı topluma, sosyal yapıya, yaşadığı döneme göre farklılık gösterir.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Gereksinimi farklılaşan insanların tüketim alışkanlıklarıda değişir.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9555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Moda kelimesi Latince </a:t>
            </a:r>
            <a:r>
              <a:rPr lang="tr-TR" dirty="0"/>
              <a:t>"modus" kelimesinden türemiş ve sınırlanamayan </a:t>
            </a:r>
            <a:r>
              <a:rPr lang="tr-TR" dirty="0" smtClean="0"/>
              <a:t>anlamı taşımaktadır.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08645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201</Words>
  <Application>Microsoft Office PowerPoint</Application>
  <PresentationFormat>Ekran Gösterisi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SOSYOLOJİNİN BAZI GELENEKSEL VE GÜNCEL SORUNLARI</vt:lpstr>
      <vt:lpstr>SOSYOLOJİNİN BAZI GELENEKSEL VE GÜNCEL SORUNLARI </vt:lpstr>
      <vt:lpstr>Kültür ve Medeniyet</vt:lpstr>
      <vt:lpstr>Kültür Değişmeleri</vt:lpstr>
      <vt:lpstr>Medeniyet</vt:lpstr>
      <vt:lpstr>Medeniyet</vt:lpstr>
      <vt:lpstr>Tüketim Kültürü ve Tüketim Alışkanlıkları</vt:lpstr>
      <vt:lpstr>Tüketim Kültürü ve Tüketim Alışkanlıkları</vt:lpstr>
      <vt:lpstr>Moda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xx</dc:creator>
  <cp:lastModifiedBy>ronaldinho424</cp:lastModifiedBy>
  <cp:revision>13</cp:revision>
  <dcterms:created xsi:type="dcterms:W3CDTF">2020-01-08T19:42:49Z</dcterms:created>
  <dcterms:modified xsi:type="dcterms:W3CDTF">2020-01-11T12:46:24Z</dcterms:modified>
</cp:coreProperties>
</file>