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62" r:id="rId4"/>
    <p:sldId id="258" r:id="rId5"/>
    <p:sldId id="263" r:id="rId6"/>
    <p:sldId id="259" r:id="rId7"/>
    <p:sldId id="260" r:id="rId8"/>
    <p:sldId id="261" r:id="rId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3298"/>
    <p:restoredTop sz="84433"/>
  </p:normalViewPr>
  <p:slideViewPr>
    <p:cSldViewPr snapToGrid="0" snapToObjects="1">
      <p:cViewPr varScale="1">
        <p:scale>
          <a:sx n="60" d="100"/>
          <a:sy n="60" d="100"/>
        </p:scale>
        <p:origin x="208" y="7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739D-761A-E34D-BEC7-820C959912BD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C57E-EF40-0A46-9C7B-2A505D08D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7080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739D-761A-E34D-BEC7-820C959912BD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C57E-EF40-0A46-9C7B-2A505D08D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98412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739D-761A-E34D-BEC7-820C959912BD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C57E-EF40-0A46-9C7B-2A505D08D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65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739D-761A-E34D-BEC7-820C959912BD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C57E-EF40-0A46-9C7B-2A505D08D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58692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739D-761A-E34D-BEC7-820C959912BD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C57E-EF40-0A46-9C7B-2A505D08D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2970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739D-761A-E34D-BEC7-820C959912BD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C57E-EF40-0A46-9C7B-2A505D08D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10372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739D-761A-E34D-BEC7-820C959912BD}" type="datetimeFigureOut">
              <a:rPr lang="en-US" smtClean="0"/>
              <a:t>3/21/18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C57E-EF40-0A46-9C7B-2A505D08D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432508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739D-761A-E34D-BEC7-820C959912BD}" type="datetimeFigureOut">
              <a:rPr lang="en-US" smtClean="0"/>
              <a:t>3/21/18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C57E-EF40-0A46-9C7B-2A505D08D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1762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739D-761A-E34D-BEC7-820C959912BD}" type="datetimeFigureOut">
              <a:rPr lang="en-US" smtClean="0"/>
              <a:t>3/21/18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C57E-EF40-0A46-9C7B-2A505D08D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078214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739D-761A-E34D-BEC7-820C959912BD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C57E-EF40-0A46-9C7B-2A505D08D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3357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6B739D-761A-E34D-BEC7-820C959912BD}" type="datetimeFigureOut">
              <a:rPr lang="en-US" smtClean="0"/>
              <a:t>3/21/18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64C57E-EF40-0A46-9C7B-2A505D08D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00749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6B739D-761A-E34D-BEC7-820C959912BD}" type="datetimeFigureOut">
              <a:rPr lang="en-US" smtClean="0"/>
              <a:t>3/21/18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64C57E-EF40-0A46-9C7B-2A505D08DEE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78369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II. </a:t>
            </a:r>
            <a:r>
              <a:rPr lang="en-US" dirty="0" err="1" smtClean="0"/>
              <a:t>Büyük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artışma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3200" dirty="0" err="1" smtClean="0"/>
              <a:t>Davranışsalcılık</a:t>
            </a:r>
            <a:r>
              <a:rPr lang="en-US" sz="3200" dirty="0" smtClean="0"/>
              <a:t>/ </a:t>
            </a:r>
            <a:r>
              <a:rPr lang="en-US" sz="3200" dirty="0" err="1" smtClean="0"/>
              <a:t>Gelenekselcilik</a:t>
            </a:r>
            <a:r>
              <a:rPr lang="en-US" sz="3200" dirty="0" smtClean="0"/>
              <a:t> </a:t>
            </a:r>
            <a:r>
              <a:rPr lang="en-US" sz="3200" dirty="0" err="1"/>
              <a:t>T</a:t>
            </a:r>
            <a:r>
              <a:rPr lang="en-US" sz="3200" dirty="0" err="1" smtClean="0"/>
              <a:t>artışması</a:t>
            </a: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8419035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Bağlam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46890"/>
            <a:ext cx="10515600" cy="4351338"/>
          </a:xfrm>
        </p:spPr>
        <p:txBody>
          <a:bodyPr/>
          <a:lstStyle/>
          <a:p>
            <a:r>
              <a:rPr lang="en-US" dirty="0" smtClean="0"/>
              <a:t>1950-70’ler</a:t>
            </a:r>
          </a:p>
          <a:p>
            <a:endParaRPr lang="en-US" dirty="0" smtClean="0"/>
          </a:p>
          <a:p>
            <a:r>
              <a:rPr lang="en-US" dirty="0" err="1" smtClean="0"/>
              <a:t>Soğuk</a:t>
            </a:r>
            <a:r>
              <a:rPr lang="en-US" dirty="0" smtClean="0"/>
              <a:t> </a:t>
            </a:r>
            <a:r>
              <a:rPr lang="en-US" dirty="0" err="1" smtClean="0"/>
              <a:t>Savaş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Stratejik</a:t>
            </a:r>
            <a:r>
              <a:rPr lang="en-US" dirty="0" smtClean="0"/>
              <a:t> </a:t>
            </a:r>
            <a:r>
              <a:rPr lang="en-US" dirty="0" err="1" smtClean="0"/>
              <a:t>Bilginin</a:t>
            </a:r>
            <a:r>
              <a:rPr lang="en-US" dirty="0" smtClean="0"/>
              <a:t> </a:t>
            </a:r>
            <a:r>
              <a:rPr lang="en-US" dirty="0" err="1" smtClean="0"/>
              <a:t>Artan</a:t>
            </a:r>
            <a:r>
              <a:rPr lang="en-US" dirty="0" smtClean="0"/>
              <a:t> </a:t>
            </a:r>
            <a:r>
              <a:rPr lang="en-US" dirty="0" err="1" smtClean="0"/>
              <a:t>Önemi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Verilendirilmesi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63836873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Tarihsel</a:t>
            </a:r>
            <a:r>
              <a:rPr lang="en-US" dirty="0" smtClean="0"/>
              <a:t> </a:t>
            </a:r>
            <a:r>
              <a:rPr lang="en-US" dirty="0" err="1" smtClean="0"/>
              <a:t>Bağlam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Güvenlik</a:t>
            </a:r>
            <a:r>
              <a:rPr lang="en-US" dirty="0" smtClean="0"/>
              <a:t> </a:t>
            </a:r>
            <a:r>
              <a:rPr lang="en-US" dirty="0" err="1" smtClean="0"/>
              <a:t>Ortamı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İki</a:t>
            </a:r>
            <a:r>
              <a:rPr lang="en-US" dirty="0" smtClean="0"/>
              <a:t> </a:t>
            </a:r>
            <a:r>
              <a:rPr lang="en-US" dirty="0" err="1" smtClean="0"/>
              <a:t>Kutupluluk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Askeri</a:t>
            </a:r>
            <a:r>
              <a:rPr lang="en-US" dirty="0" smtClean="0"/>
              <a:t> </a:t>
            </a:r>
            <a:r>
              <a:rPr lang="en-US" dirty="0" err="1"/>
              <a:t>R</a:t>
            </a:r>
            <a:r>
              <a:rPr lang="en-US" dirty="0" err="1" smtClean="0"/>
              <a:t>ekabet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Bölgesel</a:t>
            </a:r>
            <a:r>
              <a:rPr lang="en-US" dirty="0" smtClean="0"/>
              <a:t> </a:t>
            </a:r>
            <a:r>
              <a:rPr lang="en-US" dirty="0" err="1" smtClean="0"/>
              <a:t>Krizler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Nükleer</a:t>
            </a:r>
            <a:r>
              <a:rPr lang="en-US" dirty="0" smtClean="0"/>
              <a:t> </a:t>
            </a:r>
            <a:r>
              <a:rPr lang="en-US" dirty="0" err="1" smtClean="0"/>
              <a:t>Silahlanma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813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Bilimsel</a:t>
            </a:r>
            <a:r>
              <a:rPr lang="en-US" dirty="0" smtClean="0"/>
              <a:t> </a:t>
            </a:r>
            <a:r>
              <a:rPr lang="en-US" dirty="0" err="1" smtClean="0"/>
              <a:t>Tartışmalar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Siyaset</a:t>
            </a:r>
            <a:r>
              <a:rPr lang="en-US" dirty="0" smtClean="0"/>
              <a:t> </a:t>
            </a:r>
            <a:r>
              <a:rPr lang="en-US" dirty="0" err="1" smtClean="0"/>
              <a:t>Bilimi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S</a:t>
            </a:r>
            <a:r>
              <a:rPr lang="en-US" dirty="0" err="1" smtClean="0"/>
              <a:t>osyolojideki</a:t>
            </a:r>
            <a:r>
              <a:rPr lang="en-US" dirty="0" smtClean="0"/>
              <a:t> </a:t>
            </a:r>
            <a:r>
              <a:rPr lang="en-US" dirty="0" err="1" smtClean="0"/>
              <a:t>Bilimsellik</a:t>
            </a:r>
            <a:r>
              <a:rPr lang="en-US" dirty="0" smtClean="0"/>
              <a:t> </a:t>
            </a:r>
            <a:r>
              <a:rPr lang="en-US" dirty="0" err="1" smtClean="0"/>
              <a:t>Tartışmaları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İlişkilerin</a:t>
            </a:r>
            <a:r>
              <a:rPr lang="en-US" dirty="0" smtClean="0"/>
              <a:t> </a:t>
            </a:r>
            <a:r>
              <a:rPr lang="en-US" dirty="0" err="1" smtClean="0"/>
              <a:t>Bilimselliği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6698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Bilimsel</a:t>
            </a:r>
            <a:r>
              <a:rPr lang="en-US" dirty="0" smtClean="0"/>
              <a:t> </a:t>
            </a:r>
            <a:r>
              <a:rPr lang="en-US" dirty="0" err="1" smtClean="0"/>
              <a:t>Tartışmalar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Doğa</a:t>
            </a:r>
            <a:r>
              <a:rPr lang="en-US" dirty="0" smtClean="0"/>
              <a:t> </a:t>
            </a:r>
            <a:r>
              <a:rPr lang="en-US" dirty="0" err="1" smtClean="0"/>
              <a:t>Bilimlerinin</a:t>
            </a:r>
            <a:r>
              <a:rPr lang="en-US" dirty="0" smtClean="0"/>
              <a:t> </a:t>
            </a:r>
            <a:r>
              <a:rPr lang="en-US" dirty="0" err="1" smtClean="0"/>
              <a:t>Yöntem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İlkeleri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Hukuk</a:t>
            </a:r>
            <a:r>
              <a:rPr lang="en-US" dirty="0" smtClean="0"/>
              <a:t>, </a:t>
            </a:r>
            <a:r>
              <a:rPr lang="en-US" dirty="0" err="1" smtClean="0"/>
              <a:t>Tarih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Felsefe</a:t>
            </a:r>
            <a:r>
              <a:rPr lang="en-US" dirty="0" smtClean="0"/>
              <a:t> </a:t>
            </a:r>
            <a:r>
              <a:rPr lang="en-US" dirty="0" err="1" smtClean="0"/>
              <a:t>Eleştirisi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err="1" smtClean="0"/>
              <a:t>Ulusal</a:t>
            </a:r>
            <a:r>
              <a:rPr lang="en-US" dirty="0" smtClean="0"/>
              <a:t> </a:t>
            </a:r>
            <a:r>
              <a:rPr lang="en-US" dirty="0" err="1" smtClean="0"/>
              <a:t>Çıkar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Analizleri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337932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Gelenekselci</a:t>
            </a:r>
            <a:r>
              <a:rPr lang="en-US" dirty="0" smtClean="0"/>
              <a:t> </a:t>
            </a:r>
            <a:r>
              <a:rPr lang="en-US" dirty="0" err="1" smtClean="0"/>
              <a:t>Yaklaşımlar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Realizmin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İdealizmin</a:t>
            </a:r>
            <a:r>
              <a:rPr lang="en-US" dirty="0" smtClean="0"/>
              <a:t> </a:t>
            </a:r>
            <a:r>
              <a:rPr lang="en-US" dirty="0" err="1" smtClean="0"/>
              <a:t>Ortak</a:t>
            </a:r>
            <a:r>
              <a:rPr lang="en-US" dirty="0" smtClean="0"/>
              <a:t> </a:t>
            </a:r>
            <a:r>
              <a:rPr lang="en-US" dirty="0" err="1" smtClean="0"/>
              <a:t>Noktaları</a:t>
            </a:r>
            <a:endParaRPr lang="en-US" dirty="0" smtClean="0"/>
          </a:p>
          <a:p>
            <a:r>
              <a:rPr lang="en-US" dirty="0" err="1" smtClean="0"/>
              <a:t>Devlet</a:t>
            </a:r>
            <a:r>
              <a:rPr lang="en-US" dirty="0" smtClean="0"/>
              <a:t> </a:t>
            </a:r>
            <a:r>
              <a:rPr lang="en-US" dirty="0" err="1" smtClean="0"/>
              <a:t>merkezlilik</a:t>
            </a:r>
            <a:endParaRPr lang="en-US" dirty="0" smtClean="0"/>
          </a:p>
          <a:p>
            <a:r>
              <a:rPr lang="en-US" dirty="0" err="1" smtClean="0"/>
              <a:t>Savaşın</a:t>
            </a:r>
            <a:r>
              <a:rPr lang="en-US" dirty="0" smtClean="0"/>
              <a:t> </a:t>
            </a:r>
            <a:r>
              <a:rPr lang="en-US" dirty="0" err="1" smtClean="0"/>
              <a:t>önlenmesi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İstikrarlı</a:t>
            </a:r>
            <a:r>
              <a:rPr lang="en-US" dirty="0" smtClean="0"/>
              <a:t> </a:t>
            </a:r>
            <a:r>
              <a:rPr lang="en-US" dirty="0" err="1" smtClean="0"/>
              <a:t>Barış</a:t>
            </a:r>
            <a:endParaRPr lang="en-US" dirty="0" smtClean="0"/>
          </a:p>
          <a:p>
            <a:r>
              <a:rPr lang="en-US" dirty="0" err="1" smtClean="0"/>
              <a:t>Avrupa</a:t>
            </a:r>
            <a:r>
              <a:rPr lang="en-US" dirty="0" smtClean="0"/>
              <a:t> </a:t>
            </a:r>
            <a:r>
              <a:rPr lang="en-US" dirty="0" err="1" smtClean="0"/>
              <a:t>merkezcilik</a:t>
            </a:r>
            <a:endParaRPr lang="en-US" dirty="0"/>
          </a:p>
          <a:p>
            <a:r>
              <a:rPr lang="en-US" dirty="0" err="1" smtClean="0"/>
              <a:t>Tarihselcilik</a:t>
            </a:r>
            <a:endParaRPr lang="en-US" dirty="0" smtClean="0"/>
          </a:p>
          <a:p>
            <a:r>
              <a:rPr lang="en-US" dirty="0" err="1" smtClean="0"/>
              <a:t>Politikanın</a:t>
            </a:r>
            <a:r>
              <a:rPr lang="en-US" dirty="0" smtClean="0"/>
              <a:t> </a:t>
            </a:r>
            <a:r>
              <a:rPr lang="en-US" dirty="0" err="1" smtClean="0"/>
              <a:t>özerkliği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07161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Davranışsalcı </a:t>
            </a:r>
            <a:r>
              <a:rPr lang="en-US" dirty="0" err="1" smtClean="0"/>
              <a:t>Yenilikler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 smtClean="0"/>
          </a:p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İlişkiler</a:t>
            </a:r>
            <a:r>
              <a:rPr lang="en-US" dirty="0" smtClean="0"/>
              <a:t> </a:t>
            </a:r>
            <a:r>
              <a:rPr lang="en-US" dirty="0" err="1" smtClean="0"/>
              <a:t>Disiplinin</a:t>
            </a:r>
            <a:r>
              <a:rPr lang="en-US" dirty="0" smtClean="0"/>
              <a:t> </a:t>
            </a:r>
            <a:r>
              <a:rPr lang="en-US" dirty="0" err="1" smtClean="0"/>
              <a:t>Yayılması</a:t>
            </a:r>
            <a:endParaRPr lang="en-US" dirty="0" smtClean="0"/>
          </a:p>
          <a:p>
            <a:r>
              <a:rPr lang="en-US" dirty="0" err="1" smtClean="0"/>
              <a:t>Bölge</a:t>
            </a:r>
            <a:r>
              <a:rPr lang="en-US" dirty="0" smtClean="0"/>
              <a:t> </a:t>
            </a:r>
            <a:r>
              <a:rPr lang="en-US" dirty="0" err="1" smtClean="0"/>
              <a:t>Çalışmalarının</a:t>
            </a:r>
            <a:r>
              <a:rPr lang="en-US" dirty="0" smtClean="0"/>
              <a:t> </a:t>
            </a:r>
            <a:r>
              <a:rPr lang="en-US" dirty="0" err="1" smtClean="0"/>
              <a:t>Yükselişi</a:t>
            </a:r>
            <a:endParaRPr lang="en-US" dirty="0" smtClean="0"/>
          </a:p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metodolopjik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akış</a:t>
            </a:r>
            <a:r>
              <a:rPr lang="en-US" dirty="0" smtClean="0"/>
              <a:t> </a:t>
            </a:r>
            <a:r>
              <a:rPr lang="en-US" dirty="0" err="1"/>
              <a:t>i</a:t>
            </a:r>
            <a:r>
              <a:rPr lang="en-US" dirty="0" err="1" smtClean="0"/>
              <a:t>htiyacı</a:t>
            </a:r>
            <a:endParaRPr lang="en-US" dirty="0" smtClean="0"/>
          </a:p>
          <a:p>
            <a:r>
              <a:rPr lang="en-US" dirty="0" err="1" smtClean="0"/>
              <a:t>Bilim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/>
              <a:t>f</a:t>
            </a:r>
            <a:r>
              <a:rPr lang="en-US" dirty="0" err="1" smtClean="0"/>
              <a:t>elsefe</a:t>
            </a:r>
            <a:r>
              <a:rPr lang="en-US" dirty="0" smtClean="0"/>
              <a:t> </a:t>
            </a:r>
            <a:r>
              <a:rPr lang="en-US" dirty="0" err="1" smtClean="0"/>
              <a:t>ayırımı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771707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Davranışsalcı </a:t>
            </a:r>
            <a:r>
              <a:rPr lang="en-US" dirty="0" err="1" smtClean="0"/>
              <a:t>Yenilikler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Uluslararası</a:t>
            </a:r>
            <a:r>
              <a:rPr lang="en-US" dirty="0" smtClean="0"/>
              <a:t> </a:t>
            </a:r>
            <a:r>
              <a:rPr lang="en-US" dirty="0" err="1" smtClean="0"/>
              <a:t>Alandaki</a:t>
            </a:r>
            <a:r>
              <a:rPr lang="en-US" dirty="0" smtClean="0"/>
              <a:t> </a:t>
            </a:r>
            <a:r>
              <a:rPr lang="en-US" dirty="0" err="1" smtClean="0"/>
              <a:t>Gelişmelerin</a:t>
            </a:r>
            <a:r>
              <a:rPr lang="en-US" dirty="0" smtClean="0"/>
              <a:t> </a:t>
            </a:r>
            <a:r>
              <a:rPr lang="en-US" dirty="0" err="1" smtClean="0"/>
              <a:t>Verilendirilmesi</a:t>
            </a:r>
            <a:endParaRPr lang="en-US" dirty="0" smtClean="0"/>
          </a:p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 smtClean="0"/>
              <a:t>Modelleri</a:t>
            </a:r>
            <a:endParaRPr lang="en-US" dirty="0" smtClean="0"/>
          </a:p>
          <a:p>
            <a:r>
              <a:rPr lang="en-US" dirty="0" err="1" smtClean="0"/>
              <a:t>Karar</a:t>
            </a:r>
            <a:r>
              <a:rPr lang="en-US" dirty="0" smtClean="0"/>
              <a:t> alma </a:t>
            </a:r>
            <a:r>
              <a:rPr lang="en-US" dirty="0" err="1"/>
              <a:t>y</a:t>
            </a:r>
            <a:r>
              <a:rPr lang="en-US" dirty="0" err="1" smtClean="0"/>
              <a:t>aklaşımı</a:t>
            </a:r>
            <a:endParaRPr lang="en-US" dirty="0" smtClean="0"/>
          </a:p>
          <a:p>
            <a:r>
              <a:rPr lang="en-US" dirty="0" err="1" smtClean="0"/>
              <a:t>Oyun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eorileri</a:t>
            </a:r>
            <a:endParaRPr lang="en-US" dirty="0" smtClean="0"/>
          </a:p>
          <a:p>
            <a:r>
              <a:rPr lang="en-US" dirty="0" err="1" smtClean="0"/>
              <a:t>Simulasyon</a:t>
            </a:r>
            <a:endParaRPr lang="en-US" dirty="0" smtClean="0"/>
          </a:p>
          <a:p>
            <a:r>
              <a:rPr lang="en-US" dirty="0" err="1"/>
              <a:t>Ç</a:t>
            </a:r>
            <a:r>
              <a:rPr lang="en-US" dirty="0" err="1" smtClean="0"/>
              <a:t>atışma</a:t>
            </a:r>
            <a:r>
              <a:rPr lang="en-US" dirty="0" smtClean="0"/>
              <a:t> </a:t>
            </a:r>
            <a:r>
              <a:rPr lang="en-US" dirty="0" err="1"/>
              <a:t>y</a:t>
            </a:r>
            <a:r>
              <a:rPr lang="en-US" dirty="0" err="1" smtClean="0"/>
              <a:t>önetimi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513265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118</Words>
  <Application>Microsoft Macintosh PowerPoint</Application>
  <PresentationFormat>Widescreen</PresentationFormat>
  <Paragraphs>46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Calibri</vt:lpstr>
      <vt:lpstr>Calibri Light</vt:lpstr>
      <vt:lpstr>Arial</vt:lpstr>
      <vt:lpstr>Office Theme</vt:lpstr>
      <vt:lpstr>II. Büyük Tartışma</vt:lpstr>
      <vt:lpstr>Tarihsel Bağlam</vt:lpstr>
      <vt:lpstr>Tarihsel Bağlam</vt:lpstr>
      <vt:lpstr>Bilimsel Tartışmalar</vt:lpstr>
      <vt:lpstr>Bilimsel Tartışmalar</vt:lpstr>
      <vt:lpstr>Gelenekselci Yaklaşımlar</vt:lpstr>
      <vt:lpstr>Davranışsalcı Yenilikler</vt:lpstr>
      <vt:lpstr>Davranışsalcı Yenilikler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Büyük Tartışma</dc:title>
  <dc:creator>Microsoft Office User</dc:creator>
  <cp:lastModifiedBy>Microsoft Office User</cp:lastModifiedBy>
  <cp:revision>5</cp:revision>
  <dcterms:created xsi:type="dcterms:W3CDTF">2018-03-21T08:45:14Z</dcterms:created>
  <dcterms:modified xsi:type="dcterms:W3CDTF">2018-03-21T16:32:20Z</dcterms:modified>
</cp:coreProperties>
</file>