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98"/>
    <p:restoredTop sz="84433"/>
  </p:normalViewPr>
  <p:slideViewPr>
    <p:cSldViewPr snapToGrid="0" snapToObjects="1">
      <p:cViewPr varScale="1">
        <p:scale>
          <a:sx n="60" d="100"/>
          <a:sy n="60" d="100"/>
        </p:scale>
        <p:origin x="208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08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4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6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9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3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25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76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82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5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07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739D-761A-E34D-BEC7-820C959912BD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4C57E-EF40-0A46-9C7B-2A505D08D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36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II.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artışma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Davranışsalcılık</a:t>
            </a:r>
            <a:r>
              <a:rPr lang="en-US" sz="3200" dirty="0" smtClean="0"/>
              <a:t>/ </a:t>
            </a:r>
            <a:r>
              <a:rPr lang="en-US" sz="3200" dirty="0" err="1" smtClean="0"/>
              <a:t>Gelenekselcilik</a:t>
            </a:r>
            <a:r>
              <a:rPr lang="en-US" sz="3200" dirty="0" smtClean="0"/>
              <a:t> </a:t>
            </a:r>
            <a:r>
              <a:rPr lang="en-US" sz="3200" dirty="0" err="1"/>
              <a:t>T</a:t>
            </a:r>
            <a:r>
              <a:rPr lang="en-US" sz="3200" dirty="0" err="1" smtClean="0"/>
              <a:t>artışması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41903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Bağlam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6890"/>
            <a:ext cx="10515600" cy="4351338"/>
          </a:xfrm>
        </p:spPr>
        <p:txBody>
          <a:bodyPr/>
          <a:lstStyle/>
          <a:p>
            <a:r>
              <a:rPr lang="en-US" dirty="0" smtClean="0"/>
              <a:t>1950-70’ler</a:t>
            </a:r>
          </a:p>
          <a:p>
            <a:endParaRPr lang="en-US" dirty="0" smtClean="0"/>
          </a:p>
          <a:p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Bilginin</a:t>
            </a:r>
            <a:r>
              <a:rPr lang="en-US" dirty="0" smtClean="0"/>
              <a:t> </a:t>
            </a:r>
            <a:r>
              <a:rPr lang="en-US" dirty="0" err="1" smtClean="0"/>
              <a:t>Artan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Verilendirilmesi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836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Bağlam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Ortamı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Kutupluluk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ekabet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Krizler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Nükleer</a:t>
            </a:r>
            <a:r>
              <a:rPr lang="en-US" dirty="0" smtClean="0"/>
              <a:t> </a:t>
            </a:r>
            <a:r>
              <a:rPr lang="en-US" dirty="0" err="1" smtClean="0"/>
              <a:t>Silahlanma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13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Tartışmalar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Siyaset</a:t>
            </a:r>
            <a:r>
              <a:rPr lang="en-US" dirty="0" smtClean="0"/>
              <a:t> </a:t>
            </a:r>
            <a:r>
              <a:rPr lang="en-US" dirty="0" err="1" smtClean="0"/>
              <a:t>Bilimi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osyolojideki</a:t>
            </a:r>
            <a:r>
              <a:rPr lang="en-US" dirty="0" smtClean="0"/>
              <a:t> </a:t>
            </a:r>
            <a:r>
              <a:rPr lang="en-US" dirty="0" err="1" smtClean="0"/>
              <a:t>Bilimsellik</a:t>
            </a:r>
            <a:r>
              <a:rPr lang="en-US" dirty="0" smtClean="0"/>
              <a:t> </a:t>
            </a:r>
            <a:r>
              <a:rPr lang="en-US" dirty="0" err="1" smtClean="0"/>
              <a:t>Tartışmaları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İlişkilerin</a:t>
            </a:r>
            <a:r>
              <a:rPr lang="en-US" dirty="0" smtClean="0"/>
              <a:t> </a:t>
            </a:r>
            <a:r>
              <a:rPr lang="en-US" dirty="0" err="1" smtClean="0"/>
              <a:t>Bilimselliği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698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Tartışmalar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Doğa</a:t>
            </a:r>
            <a:r>
              <a:rPr lang="en-US" dirty="0" smtClean="0"/>
              <a:t> </a:t>
            </a:r>
            <a:r>
              <a:rPr lang="en-US" dirty="0" err="1" smtClean="0"/>
              <a:t>Bilimlerinin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İlkeleri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Hukuk</a:t>
            </a:r>
            <a:r>
              <a:rPr lang="en-US" dirty="0" smtClean="0"/>
              <a:t>, </a:t>
            </a:r>
            <a:r>
              <a:rPr lang="en-US" dirty="0" err="1" smtClean="0"/>
              <a:t>Tarih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Felsefe</a:t>
            </a:r>
            <a:r>
              <a:rPr lang="en-US" dirty="0" smtClean="0"/>
              <a:t> </a:t>
            </a:r>
            <a:r>
              <a:rPr lang="en-US" dirty="0" err="1" smtClean="0"/>
              <a:t>Eleştirisi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Çıkar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Analizleri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3793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Gelenekselci</a:t>
            </a:r>
            <a:r>
              <a:rPr lang="en-US" dirty="0" smtClean="0"/>
              <a:t> </a:t>
            </a:r>
            <a:r>
              <a:rPr lang="en-US" dirty="0" err="1" smtClean="0"/>
              <a:t>Yaklaşımlar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Realizmin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İdealizmin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Noktaları</a:t>
            </a:r>
            <a:endParaRPr lang="en-US" dirty="0" smtClean="0"/>
          </a:p>
          <a:p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merkezlilik</a:t>
            </a:r>
            <a:endParaRPr lang="en-US" dirty="0" smtClean="0"/>
          </a:p>
          <a:p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önlenmesi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İstikrarlı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endParaRPr lang="en-US" dirty="0" smtClean="0"/>
          </a:p>
          <a:p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merkezcilik</a:t>
            </a:r>
            <a:endParaRPr lang="en-US" dirty="0"/>
          </a:p>
          <a:p>
            <a:r>
              <a:rPr lang="en-US" dirty="0" err="1" smtClean="0"/>
              <a:t>Tarihselcilik</a:t>
            </a:r>
            <a:endParaRPr lang="en-US" dirty="0" smtClean="0"/>
          </a:p>
          <a:p>
            <a:r>
              <a:rPr lang="en-US" dirty="0" err="1" smtClean="0"/>
              <a:t>Politikanın</a:t>
            </a:r>
            <a:r>
              <a:rPr lang="en-US" dirty="0" smtClean="0"/>
              <a:t> </a:t>
            </a:r>
            <a:r>
              <a:rPr lang="en-US" dirty="0" err="1" smtClean="0"/>
              <a:t>özerkliği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716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Davranışsalcı </a:t>
            </a:r>
            <a:r>
              <a:rPr lang="en-US" dirty="0" err="1" smtClean="0"/>
              <a:t>Yenilikler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</a:t>
            </a:r>
            <a:r>
              <a:rPr lang="en-US" dirty="0" err="1" smtClean="0"/>
              <a:t>Disiplinin</a:t>
            </a:r>
            <a:r>
              <a:rPr lang="en-US" dirty="0" smtClean="0"/>
              <a:t> </a:t>
            </a:r>
            <a:r>
              <a:rPr lang="en-US" dirty="0" err="1" smtClean="0"/>
              <a:t>Yayılması</a:t>
            </a:r>
            <a:endParaRPr lang="en-US" dirty="0" smtClean="0"/>
          </a:p>
          <a:p>
            <a:r>
              <a:rPr lang="en-US" dirty="0" err="1" smtClean="0"/>
              <a:t>Bölge</a:t>
            </a:r>
            <a:r>
              <a:rPr lang="en-US" dirty="0" smtClean="0"/>
              <a:t> </a:t>
            </a:r>
            <a:r>
              <a:rPr lang="en-US" dirty="0" err="1" smtClean="0"/>
              <a:t>Çalışmalarının</a:t>
            </a:r>
            <a:r>
              <a:rPr lang="en-US" dirty="0" smtClean="0"/>
              <a:t> </a:t>
            </a:r>
            <a:r>
              <a:rPr lang="en-US" dirty="0" err="1" smtClean="0"/>
              <a:t>Yükselişi</a:t>
            </a:r>
            <a:endParaRPr lang="en-US" dirty="0" smtClean="0"/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metodolopjik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akış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htiyacı</a:t>
            </a:r>
            <a:endParaRPr lang="en-US" dirty="0" smtClean="0"/>
          </a:p>
          <a:p>
            <a:r>
              <a:rPr lang="en-US" dirty="0" err="1" smtClean="0"/>
              <a:t>Bilim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f</a:t>
            </a:r>
            <a:r>
              <a:rPr lang="en-US" dirty="0" err="1" smtClean="0"/>
              <a:t>elsefe</a:t>
            </a:r>
            <a:r>
              <a:rPr lang="en-US" dirty="0" smtClean="0"/>
              <a:t> </a:t>
            </a:r>
            <a:r>
              <a:rPr lang="en-US" dirty="0" err="1" smtClean="0"/>
              <a:t>ayırımı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7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Davranışsalcı </a:t>
            </a:r>
            <a:r>
              <a:rPr lang="en-US" dirty="0" err="1" smtClean="0"/>
              <a:t>Yenilikler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Alandaki</a:t>
            </a:r>
            <a:r>
              <a:rPr lang="en-US" dirty="0" smtClean="0"/>
              <a:t> </a:t>
            </a:r>
            <a:r>
              <a:rPr lang="en-US" dirty="0" err="1" smtClean="0"/>
              <a:t>Gelişmelerin</a:t>
            </a:r>
            <a:r>
              <a:rPr lang="en-US" dirty="0" smtClean="0"/>
              <a:t> </a:t>
            </a:r>
            <a:r>
              <a:rPr lang="en-US" dirty="0" err="1" smtClean="0"/>
              <a:t>Verilendirilmesi</a:t>
            </a:r>
            <a:endParaRPr lang="en-US" dirty="0" smtClean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Modelleri</a:t>
            </a:r>
            <a:endParaRPr lang="en-US" dirty="0" smtClean="0"/>
          </a:p>
          <a:p>
            <a:r>
              <a:rPr lang="en-US" dirty="0" err="1" smtClean="0"/>
              <a:t>Karar</a:t>
            </a:r>
            <a:r>
              <a:rPr lang="en-US" dirty="0" smtClean="0"/>
              <a:t> alma </a:t>
            </a:r>
            <a:r>
              <a:rPr lang="en-US" dirty="0" err="1"/>
              <a:t>y</a:t>
            </a:r>
            <a:r>
              <a:rPr lang="en-US" dirty="0" err="1" smtClean="0"/>
              <a:t>aklaşımı</a:t>
            </a:r>
            <a:endParaRPr lang="en-US" dirty="0" smtClean="0"/>
          </a:p>
          <a:p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eorileri</a:t>
            </a:r>
            <a:endParaRPr lang="en-US" dirty="0" smtClean="0"/>
          </a:p>
          <a:p>
            <a:r>
              <a:rPr lang="en-US" dirty="0" err="1" smtClean="0"/>
              <a:t>Simulasyon</a:t>
            </a:r>
            <a:endParaRPr lang="en-US" dirty="0" smtClean="0"/>
          </a:p>
          <a:p>
            <a:r>
              <a:rPr lang="en-US" dirty="0" err="1"/>
              <a:t>Ç</a:t>
            </a:r>
            <a:r>
              <a:rPr lang="en-US" dirty="0" err="1" smtClean="0"/>
              <a:t>atışma</a:t>
            </a:r>
            <a:r>
              <a:rPr lang="en-US" dirty="0" smtClean="0"/>
              <a:t> </a:t>
            </a:r>
            <a:r>
              <a:rPr lang="en-US" dirty="0" err="1"/>
              <a:t>y</a:t>
            </a:r>
            <a:r>
              <a:rPr lang="en-US" dirty="0" err="1" smtClean="0"/>
              <a:t>önetimi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326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118</Words>
  <Application>Microsoft Macintosh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II. Büyük Tartışma</vt:lpstr>
      <vt:lpstr>Tarihsel Bağlam</vt:lpstr>
      <vt:lpstr>Tarihsel Bağlam</vt:lpstr>
      <vt:lpstr>Bilimsel Tartışmalar</vt:lpstr>
      <vt:lpstr>Bilimsel Tartışmalar</vt:lpstr>
      <vt:lpstr>Gelenekselci Yaklaşımlar</vt:lpstr>
      <vt:lpstr>Davranışsalcı Yenilikler</vt:lpstr>
      <vt:lpstr>Davranışsalcı Yenilikler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Büyük Tartışma</dc:title>
  <dc:creator>Microsoft Office User</dc:creator>
  <cp:lastModifiedBy>Microsoft Office User</cp:lastModifiedBy>
  <cp:revision>5</cp:revision>
  <dcterms:created xsi:type="dcterms:W3CDTF">2018-03-21T08:45:14Z</dcterms:created>
  <dcterms:modified xsi:type="dcterms:W3CDTF">2018-03-21T16:32:20Z</dcterms:modified>
</cp:coreProperties>
</file>