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7807-5217-4789-99AE-A92B0D44A60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F777-1826-4599-89BE-B1021D0B6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0119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7807-5217-4789-99AE-A92B0D44A60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F777-1826-4599-89BE-B1021D0B6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66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7807-5217-4789-99AE-A92B0D44A60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F777-1826-4599-89BE-B1021D0B62D3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3454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7807-5217-4789-99AE-A92B0D44A60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F777-1826-4599-89BE-B1021D0B6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8355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7807-5217-4789-99AE-A92B0D44A60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F777-1826-4599-89BE-B1021D0B62D3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9802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7807-5217-4789-99AE-A92B0D44A60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F777-1826-4599-89BE-B1021D0B6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67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7807-5217-4789-99AE-A92B0D44A60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F777-1826-4599-89BE-B1021D0B6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20509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7807-5217-4789-99AE-A92B0D44A60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F777-1826-4599-89BE-B1021D0B6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0436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7807-5217-4789-99AE-A92B0D44A60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F777-1826-4599-89BE-B1021D0B6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04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7807-5217-4789-99AE-A92B0D44A60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F777-1826-4599-89BE-B1021D0B6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556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7807-5217-4789-99AE-A92B0D44A60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F777-1826-4599-89BE-B1021D0B6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9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7807-5217-4789-99AE-A92B0D44A60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F777-1826-4599-89BE-B1021D0B6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3403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7807-5217-4789-99AE-A92B0D44A60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F777-1826-4599-89BE-B1021D0B6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8376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7807-5217-4789-99AE-A92B0D44A60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F777-1826-4599-89BE-B1021D0B6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0645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7807-5217-4789-99AE-A92B0D44A60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F777-1826-4599-89BE-B1021D0B6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0508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F777-1826-4599-89BE-B1021D0B62D3}" type="slidenum">
              <a:rPr lang="tr-TR" smtClean="0"/>
              <a:t>‹#›</a:t>
            </a:fld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7807-5217-4789-99AE-A92B0D44A605}" type="datetimeFigureOut">
              <a:rPr lang="tr-TR" smtClean="0"/>
              <a:t>17.10.2020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712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D7807-5217-4789-99AE-A92B0D44A605}" type="datetimeFigureOut">
              <a:rPr lang="tr-TR" smtClean="0"/>
              <a:t>17.10.2020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334F777-1826-4599-89BE-B1021D0B62D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92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  <p:sldLayoutId id="2147483796" r:id="rId15"/>
    <p:sldLayoutId id="214748379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Fel</a:t>
            </a:r>
            <a:r>
              <a:rPr lang="tr-TR" dirty="0" smtClean="0"/>
              <a:t> 215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ORTAÇAĞ NEDİR?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6559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88170" y="511898"/>
            <a:ext cx="8596668" cy="3880773"/>
          </a:xfrm>
        </p:spPr>
        <p:txBody>
          <a:bodyPr/>
          <a:lstStyle/>
          <a:p>
            <a:r>
              <a:rPr lang="tr-TR" dirty="0" smtClean="0"/>
              <a:t>Yukarıda söz konusu olan siyasi ve toplumsal olaylar sonucunda Ortaçağ modern döneme bilimsel ve kültürel geniş bir miras bırakmıştır. Bunlar bize hem bilimsel ve entelektüel düşüncenin gelişim şeklini göstermek </a:t>
            </a:r>
            <a:r>
              <a:rPr lang="tr-TR" dirty="0" smtClean="0"/>
              <a:t>için hem de </a:t>
            </a:r>
            <a:r>
              <a:rPr lang="tr-TR" dirty="0" smtClean="0"/>
              <a:t>bilim tarihine önemli veriler sunmaktadır. </a:t>
            </a:r>
            <a:endParaRPr lang="tr-TR" dirty="0" smtClean="0"/>
          </a:p>
          <a:p>
            <a:r>
              <a:rPr lang="tr-TR" dirty="0" smtClean="0"/>
              <a:t>Ortaçağ’ın bilime bıraktığı miras nedir?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9926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02025" y="1315462"/>
            <a:ext cx="8596668" cy="3880773"/>
          </a:xfrm>
        </p:spPr>
        <p:txBody>
          <a:bodyPr/>
          <a:lstStyle/>
          <a:p>
            <a:r>
              <a:rPr lang="tr-TR" dirty="0" smtClean="0"/>
              <a:t>Ortaçağ’ın Mirası:</a:t>
            </a:r>
          </a:p>
          <a:p>
            <a:r>
              <a:rPr lang="tr-TR" dirty="0" smtClean="0"/>
              <a:t>Su ve Rüzgar Değirmenleri,</a:t>
            </a:r>
          </a:p>
          <a:p>
            <a:r>
              <a:rPr lang="tr-TR" dirty="0" smtClean="0"/>
              <a:t>Tıp alanındaki çalışmalar,</a:t>
            </a:r>
          </a:p>
          <a:p>
            <a:r>
              <a:rPr lang="tr-TR" dirty="0" smtClean="0"/>
              <a:t>Görkemli mimari yapılar,</a:t>
            </a:r>
          </a:p>
          <a:p>
            <a:r>
              <a:rPr lang="tr-TR" dirty="0" smtClean="0"/>
              <a:t>Şehir Devletleri,</a:t>
            </a:r>
          </a:p>
          <a:p>
            <a:r>
              <a:rPr lang="tr-TR" dirty="0" smtClean="0"/>
              <a:t>İlk Üniversiteler,</a:t>
            </a:r>
          </a:p>
          <a:p>
            <a:r>
              <a:rPr lang="tr-TR" dirty="0" smtClean="0"/>
              <a:t>İlk Bankacılık Sistemleri,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8197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32752" y="1052225"/>
            <a:ext cx="8596668" cy="3880773"/>
          </a:xfrm>
        </p:spPr>
        <p:txBody>
          <a:bodyPr/>
          <a:lstStyle/>
          <a:p>
            <a:r>
              <a:rPr lang="tr-TR" dirty="0" smtClean="0"/>
              <a:t>Kağıt,</a:t>
            </a:r>
          </a:p>
          <a:p>
            <a:r>
              <a:rPr lang="tr-TR" dirty="0" smtClean="0"/>
              <a:t>Arap Rakamları,</a:t>
            </a:r>
          </a:p>
          <a:p>
            <a:r>
              <a:rPr lang="tr-TR" dirty="0" smtClean="0"/>
              <a:t>Mobilya,</a:t>
            </a:r>
          </a:p>
          <a:p>
            <a:r>
              <a:rPr lang="tr-TR" dirty="0" smtClean="0"/>
              <a:t>Hac Yolları Vesilesi ile Turizm,</a:t>
            </a:r>
          </a:p>
          <a:p>
            <a:r>
              <a:rPr lang="tr-TR" dirty="0" smtClean="0"/>
              <a:t>Optik Bilimi,</a:t>
            </a:r>
          </a:p>
          <a:p>
            <a:r>
              <a:rPr lang="tr-TR" dirty="0" smtClean="0"/>
              <a:t>Barutun Ateşli Silahlarda Kullanımı </a:t>
            </a:r>
            <a:r>
              <a:rPr lang="tr-TR" dirty="0" err="1" smtClean="0"/>
              <a:t>vs</a:t>
            </a:r>
            <a:r>
              <a:rPr lang="tr-TR" dirty="0" smtClean="0"/>
              <a:t>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6482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0461" y="858262"/>
            <a:ext cx="8596668" cy="3880773"/>
          </a:xfrm>
        </p:spPr>
        <p:txBody>
          <a:bodyPr/>
          <a:lstStyle/>
          <a:p>
            <a:r>
              <a:rPr lang="tr-TR" dirty="0" smtClean="0"/>
              <a:t>Kaynak: Umberto </a:t>
            </a:r>
            <a:r>
              <a:rPr lang="tr-TR" dirty="0" err="1" smtClean="0"/>
              <a:t>Eco</a:t>
            </a:r>
            <a:r>
              <a:rPr lang="tr-TR" dirty="0" smtClean="0"/>
              <a:t>, Ortaçağ, Barbarlar, Hıristiyanlar</a:t>
            </a:r>
            <a:r>
              <a:rPr lang="tr-TR" smtClean="0"/>
              <a:t>, Müslümanlar, Alfa Yayınları (Sayfa 11-41)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36925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80403" y="833718"/>
            <a:ext cx="8982797" cy="5220718"/>
          </a:xfrm>
        </p:spPr>
        <p:txBody>
          <a:bodyPr/>
          <a:lstStyle/>
          <a:p>
            <a:r>
              <a:rPr lang="tr-TR" dirty="0" smtClean="0"/>
              <a:t>Batı Roma İmparatorluğu’nun yıkılışı (476) Ortaçağ’ı başlatmış; Doğu Roma İmparatorluğu’nun yıkılışı (1453) Ortaçağ’ı bitirmiştir. </a:t>
            </a:r>
          </a:p>
          <a:p>
            <a:r>
              <a:rPr lang="tr-TR" dirty="0" smtClean="0"/>
              <a:t>Geleneksel olarak bu dönem üç evrede incelenir:</a:t>
            </a:r>
          </a:p>
          <a:p>
            <a:endParaRPr lang="tr-TR" dirty="0" smtClean="0"/>
          </a:p>
          <a:p>
            <a:r>
              <a:rPr lang="tr-TR" dirty="0" smtClean="0"/>
              <a:t>1- Erken Ortaçağ (400-1000)</a:t>
            </a:r>
          </a:p>
          <a:p>
            <a:r>
              <a:rPr lang="tr-TR" dirty="0" smtClean="0"/>
              <a:t>2- Yüksek Ortaçağ (1000-1200)</a:t>
            </a:r>
          </a:p>
          <a:p>
            <a:r>
              <a:rPr lang="tr-TR" dirty="0" smtClean="0"/>
              <a:t>3- Geç Ortaçağ (1300-1500)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796" y="2093328"/>
            <a:ext cx="4695184" cy="2244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60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46606" y="802843"/>
            <a:ext cx="8596668" cy="3880773"/>
          </a:xfrm>
        </p:spPr>
        <p:txBody>
          <a:bodyPr/>
          <a:lstStyle/>
          <a:p>
            <a:r>
              <a:rPr lang="tr-TR" dirty="0" smtClean="0"/>
              <a:t>Barbar istilaları,</a:t>
            </a:r>
          </a:p>
          <a:p>
            <a:endParaRPr lang="tr-TR" dirty="0"/>
          </a:p>
          <a:p>
            <a:r>
              <a:rPr lang="tr-TR" dirty="0" err="1" smtClean="0"/>
              <a:t>Karolenj</a:t>
            </a:r>
            <a:r>
              <a:rPr lang="tr-TR" dirty="0" smtClean="0"/>
              <a:t> </a:t>
            </a:r>
            <a:r>
              <a:rPr lang="tr-TR" dirty="0" err="1" smtClean="0"/>
              <a:t>Rönesansı</a:t>
            </a:r>
            <a:r>
              <a:rPr lang="tr-TR" dirty="0" smtClean="0"/>
              <a:t>,</a:t>
            </a:r>
          </a:p>
          <a:p>
            <a:endParaRPr lang="tr-TR" dirty="0"/>
          </a:p>
          <a:p>
            <a:r>
              <a:rPr lang="tr-TR" dirty="0" smtClean="0"/>
              <a:t>Feodalizm,</a:t>
            </a:r>
          </a:p>
          <a:p>
            <a:endParaRPr lang="tr-TR" dirty="0"/>
          </a:p>
          <a:p>
            <a:r>
              <a:rPr lang="tr-TR" dirty="0" smtClean="0"/>
              <a:t>İslam Aydınlanması,</a:t>
            </a:r>
          </a:p>
          <a:p>
            <a:endParaRPr lang="tr-TR" dirty="0"/>
          </a:p>
          <a:p>
            <a:r>
              <a:rPr lang="tr-TR" dirty="0" smtClean="0"/>
              <a:t>Monarşilerin Doğuşu,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153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18897" y="802844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İlk Üniversiteler,</a:t>
            </a:r>
          </a:p>
          <a:p>
            <a:endParaRPr lang="tr-TR" dirty="0" smtClean="0"/>
          </a:p>
          <a:p>
            <a:r>
              <a:rPr lang="tr-TR" dirty="0" smtClean="0"/>
              <a:t>Haçlı Seferleri,</a:t>
            </a:r>
          </a:p>
          <a:p>
            <a:endParaRPr lang="tr-TR" dirty="0"/>
          </a:p>
          <a:p>
            <a:r>
              <a:rPr lang="tr-TR" dirty="0" err="1" smtClean="0"/>
              <a:t>Colombus</a:t>
            </a:r>
            <a:r>
              <a:rPr lang="tr-TR" dirty="0" smtClean="0"/>
              <a:t> ve Yeni Kıtanın Keşfi,</a:t>
            </a:r>
          </a:p>
          <a:p>
            <a:endParaRPr lang="tr-TR" dirty="0"/>
          </a:p>
          <a:p>
            <a:r>
              <a:rPr lang="tr-TR" dirty="0" smtClean="0"/>
              <a:t>İstanbul’un Fethi.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Yukarıdaki hadiseler, Ortaçağ denen zaman diliminde gerçekleşmiş olan bazı önemli olaylara işaret eder. Modern Avrupa düşüncesinin temelleri de yukarıda zikrettiğimiz olayların kültürel sonuçlarından meydana gelmiştir.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63768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498044"/>
            <a:ext cx="8596668" cy="4628138"/>
          </a:xfrm>
        </p:spPr>
        <p:txBody>
          <a:bodyPr/>
          <a:lstStyle/>
          <a:p>
            <a:r>
              <a:rPr lang="tr-TR" u="sng" dirty="0" smtClean="0"/>
              <a:t>Erken Ortaçağ’ın önemli olayları:</a:t>
            </a:r>
          </a:p>
          <a:p>
            <a:endParaRPr lang="tr-TR" dirty="0"/>
          </a:p>
          <a:p>
            <a:r>
              <a:rPr lang="tr-TR" dirty="0" smtClean="0"/>
              <a:t>1. Batı Roma’nın çöküşü,</a:t>
            </a:r>
          </a:p>
          <a:p>
            <a:endParaRPr lang="tr-TR" dirty="0"/>
          </a:p>
          <a:p>
            <a:r>
              <a:rPr lang="tr-TR" dirty="0" smtClean="0"/>
              <a:t>2. Bizans İmparatorluğu’nun kurulması,</a:t>
            </a:r>
          </a:p>
          <a:p>
            <a:endParaRPr lang="tr-TR" dirty="0"/>
          </a:p>
          <a:p>
            <a:r>
              <a:rPr lang="tr-TR" dirty="0" smtClean="0"/>
              <a:t>3. Arap Yarımadası’ndan başlayarak İslam’ın kuruluşu ve Arapların fetih hareketleri,</a:t>
            </a:r>
          </a:p>
          <a:p>
            <a:endParaRPr lang="tr-TR" dirty="0"/>
          </a:p>
          <a:p>
            <a:r>
              <a:rPr lang="tr-TR" dirty="0" smtClean="0"/>
              <a:t>4. Viking İstilaları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6042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3479" y="470334"/>
            <a:ext cx="8965429" cy="5071484"/>
          </a:xfrm>
        </p:spPr>
        <p:txBody>
          <a:bodyPr/>
          <a:lstStyle/>
          <a:p>
            <a:r>
              <a:rPr lang="tr-TR" dirty="0" smtClean="0"/>
              <a:t>5. </a:t>
            </a:r>
            <a:r>
              <a:rPr lang="tr-TR" dirty="0" err="1" smtClean="0"/>
              <a:t>Karolenj</a:t>
            </a:r>
            <a:r>
              <a:rPr lang="tr-TR" dirty="0" smtClean="0"/>
              <a:t> </a:t>
            </a:r>
            <a:r>
              <a:rPr lang="tr-TR" dirty="0" err="1" smtClean="0"/>
              <a:t>Rönesansı</a:t>
            </a:r>
            <a:r>
              <a:rPr lang="tr-TR" dirty="0" smtClean="0"/>
              <a:t>,</a:t>
            </a:r>
          </a:p>
          <a:p>
            <a:endParaRPr lang="tr-TR" dirty="0"/>
          </a:p>
          <a:p>
            <a:r>
              <a:rPr lang="tr-TR" dirty="0" smtClean="0"/>
              <a:t>6. Bizans’ın Altın Çağı,</a:t>
            </a:r>
          </a:p>
          <a:p>
            <a:endParaRPr lang="tr-TR" dirty="0"/>
          </a:p>
          <a:p>
            <a:r>
              <a:rPr lang="tr-TR" dirty="0" smtClean="0"/>
              <a:t>7. Arapçaya Yapılan </a:t>
            </a:r>
            <a:r>
              <a:rPr lang="tr-TR" dirty="0"/>
              <a:t>T</a:t>
            </a:r>
            <a:r>
              <a:rPr lang="tr-TR" dirty="0" smtClean="0"/>
              <a:t>ercüme </a:t>
            </a:r>
            <a:r>
              <a:rPr lang="tr-TR" dirty="0"/>
              <a:t>F</a:t>
            </a:r>
            <a:r>
              <a:rPr lang="tr-TR" dirty="0" smtClean="0"/>
              <a:t>aaliyetleri,</a:t>
            </a:r>
          </a:p>
          <a:p>
            <a:endParaRPr lang="tr-TR" dirty="0"/>
          </a:p>
          <a:p>
            <a:r>
              <a:rPr lang="tr-TR" dirty="0" smtClean="0"/>
              <a:t>8. İslam Aydınlanması,</a:t>
            </a:r>
          </a:p>
          <a:p>
            <a:endParaRPr lang="tr-TR" dirty="0"/>
          </a:p>
          <a:p>
            <a:r>
              <a:rPr lang="tr-TR" dirty="0" smtClean="0"/>
              <a:t>9. Kutsal Roma </a:t>
            </a:r>
            <a:r>
              <a:rPr lang="tr-TR" dirty="0"/>
              <a:t>İ</a:t>
            </a:r>
            <a:r>
              <a:rPr lang="tr-TR" dirty="0" smtClean="0"/>
              <a:t>mparatorluğu’nun Kuruluşu.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8367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3479" y="484189"/>
            <a:ext cx="8854594" cy="5099193"/>
          </a:xfrm>
        </p:spPr>
        <p:txBody>
          <a:bodyPr>
            <a:normAutofit lnSpcReduction="10000"/>
          </a:bodyPr>
          <a:lstStyle/>
          <a:p>
            <a:r>
              <a:rPr lang="tr-TR" u="sng" dirty="0" smtClean="0"/>
              <a:t>Yüksek Ortaçağ’ın Önemli Olayları</a:t>
            </a:r>
          </a:p>
          <a:p>
            <a:endParaRPr lang="tr-TR" dirty="0" smtClean="0"/>
          </a:p>
          <a:p>
            <a:r>
              <a:rPr lang="tr-TR" dirty="0" smtClean="0"/>
              <a:t>Papa II. </a:t>
            </a:r>
            <a:r>
              <a:rPr lang="tr-TR" dirty="0" err="1" smtClean="0"/>
              <a:t>Sylvester’in</a:t>
            </a:r>
            <a:r>
              <a:rPr lang="tr-TR" dirty="0" smtClean="0"/>
              <a:t> Ölümü,</a:t>
            </a:r>
          </a:p>
          <a:p>
            <a:endParaRPr lang="tr-TR" dirty="0" smtClean="0"/>
          </a:p>
          <a:p>
            <a:r>
              <a:rPr lang="tr-TR" dirty="0" smtClean="0"/>
              <a:t>Bologna Üniversitesi’nin Kurulması,</a:t>
            </a:r>
          </a:p>
          <a:p>
            <a:endParaRPr lang="tr-TR" dirty="0"/>
          </a:p>
          <a:p>
            <a:r>
              <a:rPr lang="tr-TR" dirty="0" smtClean="0"/>
              <a:t>Haçlı Seferleri,</a:t>
            </a:r>
          </a:p>
          <a:p>
            <a:endParaRPr lang="tr-TR" dirty="0"/>
          </a:p>
          <a:p>
            <a:r>
              <a:rPr lang="tr-TR" dirty="0" smtClean="0"/>
              <a:t>Latinceye Tercüme Faaliyeti ve Erken Rönesans</a:t>
            </a:r>
          </a:p>
          <a:p>
            <a:endParaRPr lang="tr-TR" dirty="0"/>
          </a:p>
          <a:p>
            <a:r>
              <a:rPr lang="tr-TR" dirty="0" smtClean="0"/>
              <a:t>Türklerin Anadolu’da Yayılmasının Hızlanması</a:t>
            </a:r>
          </a:p>
          <a:p>
            <a:endParaRPr lang="tr-TR" dirty="0"/>
          </a:p>
          <a:p>
            <a:r>
              <a:rPr lang="tr-TR" dirty="0" smtClean="0"/>
              <a:t>Moğolların Avrupa’yı İstilası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3865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3479" y="595025"/>
            <a:ext cx="8799176" cy="4572720"/>
          </a:xfrm>
        </p:spPr>
        <p:txBody>
          <a:bodyPr>
            <a:normAutofit/>
          </a:bodyPr>
          <a:lstStyle/>
          <a:p>
            <a:r>
              <a:rPr lang="tr-TR" u="sng" dirty="0" smtClean="0"/>
              <a:t>Geç Ortaçağ’ın Önemli Olayları</a:t>
            </a:r>
          </a:p>
          <a:p>
            <a:endParaRPr lang="tr-TR" u="sng" dirty="0" smtClean="0"/>
          </a:p>
          <a:p>
            <a:r>
              <a:rPr lang="tr-TR" dirty="0" smtClean="0"/>
              <a:t>Ateşli Silahlar ve Topun Savaş Sahasına Girmesi,</a:t>
            </a:r>
          </a:p>
          <a:p>
            <a:endParaRPr lang="tr-TR" dirty="0"/>
          </a:p>
          <a:p>
            <a:r>
              <a:rPr lang="tr-TR" dirty="0" err="1" smtClean="0"/>
              <a:t>Magna</a:t>
            </a:r>
            <a:r>
              <a:rPr lang="tr-TR" dirty="0" smtClean="0"/>
              <a:t> Carta</a:t>
            </a:r>
          </a:p>
          <a:p>
            <a:endParaRPr lang="tr-TR" dirty="0"/>
          </a:p>
          <a:p>
            <a:r>
              <a:rPr lang="tr-TR" dirty="0" smtClean="0"/>
              <a:t>Osmanlı İmparatorluğu’nun Yükselişi,</a:t>
            </a:r>
          </a:p>
          <a:p>
            <a:endParaRPr lang="tr-TR" dirty="0"/>
          </a:p>
          <a:p>
            <a:r>
              <a:rPr lang="tr-TR" dirty="0" smtClean="0"/>
              <a:t>Veba Salgını,</a:t>
            </a:r>
          </a:p>
          <a:p>
            <a:endParaRPr lang="tr-TR" dirty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endParaRPr lang="tr-TR" u="sng" dirty="0" smtClean="0"/>
          </a:p>
        </p:txBody>
      </p:sp>
    </p:spTree>
    <p:extLst>
      <p:ext uri="{BB962C8B-B14F-4D97-AF65-F5344CB8AC3E}">
        <p14:creationId xmlns:p14="http://schemas.microsoft.com/office/powerpoint/2010/main" val="2844447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3479" y="747426"/>
            <a:ext cx="8596668" cy="3880773"/>
          </a:xfrm>
        </p:spPr>
        <p:txBody>
          <a:bodyPr/>
          <a:lstStyle/>
          <a:p>
            <a:r>
              <a:rPr lang="tr-TR" dirty="0"/>
              <a:t>Dante ve İlahi Komedya,</a:t>
            </a:r>
          </a:p>
          <a:p>
            <a:endParaRPr lang="tr-TR" dirty="0"/>
          </a:p>
          <a:p>
            <a:r>
              <a:rPr lang="tr-TR" dirty="0"/>
              <a:t>Yüz Yıl Savaşları,</a:t>
            </a:r>
          </a:p>
          <a:p>
            <a:endParaRPr lang="tr-TR" dirty="0"/>
          </a:p>
          <a:p>
            <a:r>
              <a:rPr lang="tr-TR" dirty="0"/>
              <a:t>İstanbul’un Fethi</a:t>
            </a:r>
            <a:r>
              <a:rPr lang="tr-TR" dirty="0" smtClean="0"/>
              <a:t>,</a:t>
            </a:r>
          </a:p>
          <a:p>
            <a:endParaRPr lang="tr-TR" dirty="0"/>
          </a:p>
          <a:p>
            <a:r>
              <a:rPr lang="tr-TR" dirty="0" err="1" smtClean="0"/>
              <a:t>Columbus</a:t>
            </a:r>
            <a:r>
              <a:rPr lang="tr-TR" dirty="0" smtClean="0"/>
              <a:t> ve Yeni Dünya’nın Keşfi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195226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149</TotalTime>
  <Words>351</Words>
  <Application>Microsoft Office PowerPoint</Application>
  <PresentationFormat>Geniş ekran</PresentationFormat>
  <Paragraphs>93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 3</vt:lpstr>
      <vt:lpstr>Yüzeyler</vt:lpstr>
      <vt:lpstr>Fel 215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 215</dc:title>
  <dc:creator>Ayşegül-Vural</dc:creator>
  <cp:lastModifiedBy>Ayşegül-Vural</cp:lastModifiedBy>
  <cp:revision>12</cp:revision>
  <dcterms:created xsi:type="dcterms:W3CDTF">2020-10-14T17:29:47Z</dcterms:created>
  <dcterms:modified xsi:type="dcterms:W3CDTF">2020-10-17T18:03:04Z</dcterms:modified>
</cp:coreProperties>
</file>