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574ED1-41EA-4442-9590-50F7968EEA50}" type="datetimeFigureOut">
              <a:rPr lang="tr-TR" smtClean="0"/>
              <a:t>9.1.2018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3F8C88-0284-450D-BD0B-8F4A12852980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3F8C88-0284-450D-BD0B-8F4A12852980}" type="slidenum">
              <a:rPr lang="tr-TR" smtClean="0"/>
              <a:t>1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3F8C88-0284-450D-BD0B-8F4A12852980}" type="slidenum">
              <a:rPr lang="tr-TR" smtClean="0"/>
              <a:t>2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2CCC0-0858-40AC-86E0-FC1CA822B262}" type="datetime1">
              <a:rPr lang="tr-TR" smtClean="0"/>
              <a:t>9.1.2018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EBF - Okuldan İşe Geçiş Süreç ve Teknikleri Dersi Notları. 2017-2018,  Prof. Dr. Hasan Hüseyin Aksoy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ECD6A-6BCD-48A7-BBB0-5D6D7112F23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5E13F-2A2C-464A-A971-5B0F6EFF304B}" type="datetime1">
              <a:rPr lang="tr-TR" smtClean="0"/>
              <a:t>9.1.2018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EBF - Okuldan İşe Geçiş Süreç ve Teknikleri Dersi Notları. 2017-2018,  Prof. Dr. Hasan Hüseyin Aksoy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ECD6A-6BCD-48A7-BBB0-5D6D7112F23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82AFC-F007-41FE-9B8F-ED3EC90FA996}" type="datetime1">
              <a:rPr lang="tr-TR" smtClean="0"/>
              <a:t>9.1.2018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EBF - Okuldan İşe Geçiş Süreç ve Teknikleri Dersi Notları. 2017-2018,  Prof. Dr. Hasan Hüseyin Aksoy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ECD6A-6BCD-48A7-BBB0-5D6D7112F23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6B1ED-1C38-424F-B229-A53CE25C0C43}" type="datetime1">
              <a:rPr lang="tr-TR" smtClean="0"/>
              <a:t>9.1.2018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EBF - Okuldan İşe Geçiş Süreç ve Teknikleri Dersi Notları. 2017-2018,  Prof. Dr. Hasan Hüseyin Aksoy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ECD6A-6BCD-48A7-BBB0-5D6D7112F23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BF0F2-DBBA-44FB-9BF5-809BC4674FE2}" type="datetime1">
              <a:rPr lang="tr-TR" smtClean="0"/>
              <a:t>9.1.2018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EBF - Okuldan İşe Geçiş Süreç ve Teknikleri Dersi Notları. 2017-2018,  Prof. Dr. Hasan Hüseyin Aksoy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ECD6A-6BCD-48A7-BBB0-5D6D7112F23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31C20-EF78-4E6B-9BE7-5C503601E318}" type="datetime1">
              <a:rPr lang="tr-TR" smtClean="0"/>
              <a:t>9.1.2018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EBF - Okuldan İşe Geçiş Süreç ve Teknikleri Dersi Notları. 2017-2018,  Prof. Dr. Hasan Hüseyin Aksoy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ECD6A-6BCD-48A7-BBB0-5D6D7112F23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5AB10-4D92-462E-BC64-23A895082D8C}" type="datetime1">
              <a:rPr lang="tr-TR" smtClean="0"/>
              <a:t>9.1.2018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EBF - Okuldan İşe Geçiş Süreç ve Teknikleri Dersi Notları. 2017-2018,  Prof. Dr. Hasan Hüseyin Aksoy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ECD6A-6BCD-48A7-BBB0-5D6D7112F23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9C3F-AB15-4EAD-AEEF-EDFECA0C4042}" type="datetime1">
              <a:rPr lang="tr-TR" smtClean="0"/>
              <a:t>9.1.2018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EBF - Okuldan İşe Geçiş Süreç ve Teknikleri Dersi Notları. 2017-2018,  Prof. Dr. Hasan Hüseyin Aksoy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ECD6A-6BCD-48A7-BBB0-5D6D7112F23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778B1-E1DE-46FF-90D7-5A54561B412D}" type="datetime1">
              <a:rPr lang="tr-TR" smtClean="0"/>
              <a:t>9.1.2018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EBF - Okuldan İşe Geçiş Süreç ve Teknikleri Dersi Notları. 2017-2018,  Prof. Dr. Hasan Hüseyin Aksoy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ECD6A-6BCD-48A7-BBB0-5D6D7112F23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22A75-C3FC-4B80-8245-1AA394A64AF0}" type="datetime1">
              <a:rPr lang="tr-TR" smtClean="0"/>
              <a:t>9.1.2018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EBF - Okuldan İşe Geçiş Süreç ve Teknikleri Dersi Notları. 2017-2018,  Prof. Dr. Hasan Hüseyin Aksoy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ECD6A-6BCD-48A7-BBB0-5D6D7112F23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43E65-01FD-4747-8A64-48743F94F81A}" type="datetime1">
              <a:rPr lang="tr-TR" smtClean="0"/>
              <a:t>9.1.2018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EBF - Okuldan İşe Geçiş Süreç ve Teknikleri Dersi Notları. 2017-2018,  Prof. Dr. Hasan Hüseyin Aksoy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ECD6A-6BCD-48A7-BBB0-5D6D7112F23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4D7A2-5FE5-4C6D-9165-AABD5628552F}" type="datetime1">
              <a:rPr lang="tr-TR" smtClean="0"/>
              <a:t>9.1.2018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A.Ü. EBF - Okuldan İşe Geçiş Süreç ve Teknikleri Dersi Notları. 2017-2018,  Prof. Dr. Hasan Hüseyin Aksoy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ECD6A-6BCD-48A7-BBB0-5D6D7112F23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Okuldan Geçişin Bir Model Olarak Ele Alınması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ABD İşgücü Piyasasının Okuldan İşe Geçiş Kapsamlı Modeli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EBF - Okuldan İşe Geçiş Süreç ve Teknikleri Dersi Notları. 2017-2018,  Prof. Dr. Hasan Hüseyin Aksoy</a:t>
            </a:r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88640"/>
            <a:ext cx="8892480" cy="6669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EBF - Okuldan İşe Geçiş Süreç ve Teknikleri Dersi Notları. 2017-2018,  Prof. Dr. Hasan Hüseyin Aksoy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Kaynakça</a:t>
            </a:r>
            <a:endParaRPr lang="tr-TR" sz="36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Aksoy, H. H. (1999). </a:t>
            </a:r>
            <a:r>
              <a:rPr lang="tr-TR" dirty="0" err="1" smtClean="0"/>
              <a:t>Relationship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Education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Employment</a:t>
            </a:r>
            <a:r>
              <a:rPr lang="tr-TR" dirty="0" smtClean="0"/>
              <a:t>: How do </a:t>
            </a:r>
            <a:r>
              <a:rPr lang="tr-TR" dirty="0" err="1" smtClean="0"/>
              <a:t>Employers</a:t>
            </a:r>
            <a:r>
              <a:rPr lang="tr-TR" dirty="0" smtClean="0"/>
              <a:t> </a:t>
            </a:r>
            <a:r>
              <a:rPr lang="tr-TR" dirty="0" err="1" smtClean="0"/>
              <a:t>Use</a:t>
            </a:r>
            <a:r>
              <a:rPr lang="tr-TR" dirty="0" smtClean="0"/>
              <a:t> </a:t>
            </a:r>
            <a:r>
              <a:rPr lang="tr-TR" dirty="0" err="1" smtClean="0"/>
              <a:t>Educational</a:t>
            </a:r>
            <a:r>
              <a:rPr lang="tr-TR" dirty="0" smtClean="0"/>
              <a:t> </a:t>
            </a:r>
            <a:r>
              <a:rPr lang="tr-TR" dirty="0" err="1" smtClean="0"/>
              <a:t>Indicators</a:t>
            </a:r>
            <a:r>
              <a:rPr lang="tr-TR" dirty="0" smtClean="0"/>
              <a:t> in </a:t>
            </a:r>
            <a:r>
              <a:rPr lang="tr-TR" dirty="0" err="1" smtClean="0"/>
              <a:t>Hiring</a:t>
            </a:r>
            <a:r>
              <a:rPr lang="tr-TR" dirty="0" smtClean="0"/>
              <a:t>? </a:t>
            </a:r>
            <a:r>
              <a:rPr lang="tr-TR" i="1" dirty="0" err="1" smtClean="0"/>
              <a:t>Interdisciplinary</a:t>
            </a:r>
            <a:r>
              <a:rPr lang="tr-TR" i="1" dirty="0" smtClean="0"/>
              <a:t> </a:t>
            </a:r>
            <a:r>
              <a:rPr lang="tr-TR" i="1" dirty="0" err="1" smtClean="0"/>
              <a:t>Journal</a:t>
            </a:r>
            <a:r>
              <a:rPr lang="tr-TR" i="1" dirty="0" smtClean="0"/>
              <a:t> of </a:t>
            </a:r>
            <a:r>
              <a:rPr lang="tr-TR" i="1" dirty="0" err="1" smtClean="0"/>
              <a:t>Education</a:t>
            </a:r>
            <a:r>
              <a:rPr lang="tr-TR" i="1" dirty="0" smtClean="0"/>
              <a:t>.</a:t>
            </a:r>
            <a:r>
              <a:rPr lang="tr-TR" dirty="0" smtClean="0"/>
              <a:t> Vol.3.No.1,  171-187.</a:t>
            </a:r>
          </a:p>
          <a:p>
            <a:r>
              <a:rPr lang="tr-TR" dirty="0" smtClean="0"/>
              <a:t>Aksoy, H.H.(2002). </a:t>
            </a:r>
            <a:r>
              <a:rPr lang="tr-TR" i="1" dirty="0" smtClean="0"/>
              <a:t>Okuldan İşe Geçiş Süreç ve Teknikleri. </a:t>
            </a:r>
            <a:r>
              <a:rPr lang="tr-TR" dirty="0" smtClean="0"/>
              <a:t>Yayımlanmamış Ders Notları. Ankara. Fotokopi.</a:t>
            </a:r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Altbilgi Yer Tutucusu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EBF - Okuldan İşe Geçiş Süreç ve Teknikleri Dersi Notları. 2017-2018,  Prof. Dr. Hasan Hüseyin Aksoy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007374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138</Words>
  <Application>Microsoft Office PowerPoint</Application>
  <PresentationFormat>Ekran Gösterisi (4:3)</PresentationFormat>
  <Paragraphs>10</Paragraphs>
  <Slides>3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6" baseType="lpstr">
      <vt:lpstr>Arial</vt:lpstr>
      <vt:lpstr>Calibri</vt:lpstr>
      <vt:lpstr>Ofis Teması</vt:lpstr>
      <vt:lpstr>Okuldan Geçişin Bir Model Olarak Ele Alınması</vt:lpstr>
      <vt:lpstr>PowerPoint Sunusu</vt:lpstr>
      <vt:lpstr>Kaynakça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ebens13</dc:creator>
  <cp:lastModifiedBy>pc</cp:lastModifiedBy>
  <cp:revision>4</cp:revision>
  <dcterms:created xsi:type="dcterms:W3CDTF">2014-10-24T08:47:26Z</dcterms:created>
  <dcterms:modified xsi:type="dcterms:W3CDTF">2018-01-09T14:42:42Z</dcterms:modified>
</cp:coreProperties>
</file>