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9" r:id="rId9"/>
    <p:sldId id="261" r:id="rId10"/>
    <p:sldId id="262" r:id="rId11"/>
    <p:sldId id="263" r:id="rId12"/>
    <p:sldId id="264" r:id="rId13"/>
    <p:sldId id="266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936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 n a y a s 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chemeClr val="accent1"/>
                </a:solidFill>
              </a:rPr>
              <a:t>4</a:t>
            </a:r>
            <a:r>
              <a:rPr lang="tr-TR" sz="3200" smtClean="0">
                <a:solidFill>
                  <a:schemeClr val="accent1"/>
                </a:solidFill>
              </a:rPr>
              <a:t>. </a:t>
            </a:r>
            <a:r>
              <a:rPr lang="tr-TR" sz="3200" dirty="0" smtClean="0">
                <a:solidFill>
                  <a:schemeClr val="accent1"/>
                </a:solidFill>
              </a:rPr>
              <a:t>Hafta: </a:t>
            </a:r>
            <a:r>
              <a:rPr lang="tr-TR" sz="3200" dirty="0" smtClean="0"/>
              <a:t>TANZİMAT FERMANI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Uygulama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Ferman, Resmi Gazete olan Takvim-i </a:t>
            </a:r>
            <a:r>
              <a:rPr lang="tr-TR" dirty="0" err="1" smtClean="0"/>
              <a:t>Vekayi’de</a:t>
            </a:r>
            <a:r>
              <a:rPr lang="tr-TR" dirty="0" smtClean="0"/>
              <a:t> yayımlanmıştır.</a:t>
            </a:r>
          </a:p>
          <a:p>
            <a:r>
              <a:rPr lang="tr-TR" dirty="0" smtClean="0"/>
              <a:t>- Taşra yöneticilerine ayrı ayrı iletilmiştir.</a:t>
            </a:r>
          </a:p>
          <a:p>
            <a:r>
              <a:rPr lang="tr-TR" dirty="0" smtClean="0"/>
              <a:t>- Metnin halka okunup izah edilmesi istenmiştir.</a:t>
            </a:r>
          </a:p>
          <a:p>
            <a:r>
              <a:rPr lang="tr-TR" dirty="0" smtClean="0"/>
              <a:t>- Vergi ve askerlik konusunda derhal uygulamaya geçileceği bildirilmiştir.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489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1856 Islahat Fermanı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- 1856 Paris Konferansı öncesinde Avrupa devletleri ailesine kabul edilmenin şartı olarak dayatılmıştır.</a:t>
            </a:r>
          </a:p>
          <a:p>
            <a:endParaRPr lang="tr-TR" i="1" dirty="0"/>
          </a:p>
          <a:p>
            <a:r>
              <a:rPr lang="tr-TR" i="1" dirty="0" smtClean="0"/>
              <a:t>- </a:t>
            </a:r>
            <a:r>
              <a:rPr lang="tr-TR" dirty="0" smtClean="0"/>
              <a:t>Ali Paşa ile İstanbul’daki İngiliz ve Fransız elçileri arasında kararlaştırılmıştır.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2347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Hedef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Müslüman olmayan uyruklar ile Müslümanlar arasında her yönden eşitlik sağlamak.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472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İçerik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</a:t>
            </a:r>
            <a:r>
              <a:rPr lang="tr-TR" i="1" dirty="0" smtClean="0"/>
              <a:t>Müslüman olmayanlar </a:t>
            </a:r>
            <a:r>
              <a:rPr lang="tr-TR" dirty="0" smtClean="0"/>
              <a:t>bütün devlet memurluklarına atanabilir, askeri hizmete katılabilir</a:t>
            </a:r>
          </a:p>
          <a:p>
            <a:r>
              <a:rPr lang="tr-TR" dirty="0" smtClean="0"/>
              <a:t>- Eyalet Meclislerine girebilir</a:t>
            </a:r>
          </a:p>
          <a:p>
            <a:r>
              <a:rPr lang="tr-TR" dirty="0" smtClean="0"/>
              <a:t>- Meclis-i </a:t>
            </a:r>
            <a:r>
              <a:rPr lang="tr-TR" dirty="0" err="1" smtClean="0"/>
              <a:t>Vala’da</a:t>
            </a:r>
            <a:r>
              <a:rPr lang="tr-TR" dirty="0" smtClean="0"/>
              <a:t> temsil edilebilir</a:t>
            </a:r>
          </a:p>
          <a:p>
            <a:r>
              <a:rPr lang="tr-TR" dirty="0" smtClean="0"/>
              <a:t>- Mahkemede tanıklık eşdeğer sayılır</a:t>
            </a:r>
          </a:p>
          <a:p>
            <a:r>
              <a:rPr lang="tr-TR" dirty="0" smtClean="0"/>
              <a:t>- Müslim ile gayrimüslim arasındaki davaya karma mahkeme bakar</a:t>
            </a:r>
          </a:p>
          <a:p>
            <a:r>
              <a:rPr lang="tr-TR" dirty="0" smtClean="0"/>
              <a:t>- Vergide eşitlik sağlanır</a:t>
            </a:r>
          </a:p>
          <a:p>
            <a:r>
              <a:rPr lang="tr-TR" dirty="0" smtClean="0"/>
              <a:t>- Yabancı uyruklara emlak, banka, ticaret ve tarım sermayesi sahibi olma hakkı tanınır.</a:t>
            </a:r>
          </a:p>
          <a:p>
            <a:endParaRPr lang="tr-TR" dirty="0" smtClean="0"/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26314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Temel Bilgiler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Kasım 1839</a:t>
            </a:r>
            <a:endParaRPr lang="tr-TR" i="1" dirty="0" smtClean="0"/>
          </a:p>
          <a:p>
            <a:r>
              <a:rPr lang="tr-TR" dirty="0" smtClean="0"/>
              <a:t>Gülhane</a:t>
            </a:r>
          </a:p>
          <a:p>
            <a:endParaRPr lang="tr-TR" i="1" dirty="0" smtClean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  <p:pic>
        <p:nvPicPr>
          <p:cNvPr id="4" name="Picture 2" descr="Image result for gÃ¼lhane hattÄ± hÃ¼mayun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399" y="1933575"/>
            <a:ext cx="5311775" cy="392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Kişiler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77930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Abdülmecit (Saltanatı: 1839-1861)</a:t>
            </a:r>
          </a:p>
          <a:p>
            <a:r>
              <a:rPr lang="tr-TR" dirty="0" smtClean="0"/>
              <a:t>Mustafa Reşit Paşa</a:t>
            </a:r>
          </a:p>
        </p:txBody>
      </p:sp>
      <p:sp>
        <p:nvSpPr>
          <p:cNvPr id="4" name="AutoShape 2" descr="Image result for Mustafa ReÅit PaÅ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2" name="Picture 4" descr="Image result for Mustafa ReÅit PaÅ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2625038"/>
            <a:ext cx="2768600" cy="3357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8" descr="Image result for abdÃ¼lmec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10" descr="Image result for abdÃ¼lmeci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12" descr="Image result for abdÃ¼lmeci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62" name="Picture 14" descr="Image resul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158" y="2616988"/>
            <a:ext cx="2609918" cy="336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77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Özellikler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Metin, 3 Kasım 1839 günü Gülhane’de Mustafa Reşit Paşa tarafından okunup ilan edilmiştir.</a:t>
            </a:r>
          </a:p>
          <a:p>
            <a:r>
              <a:rPr lang="tr-TR" dirty="0" smtClean="0"/>
              <a:t>-Elçiler, devlet ileri gelenleri ve halktan kimseler orada hazır bulunmuştur.</a:t>
            </a:r>
          </a:p>
          <a:p>
            <a:r>
              <a:rPr lang="tr-TR" dirty="0" smtClean="0"/>
              <a:t>Padişahın ağzından yazılmış bir fermandır.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Şartlar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Yüce devletimizde, kuruluşundan beri Kur’an ve şeriat ilkelerine uyulduğundan saltanat güçlü, halk da mutlu olmuştu.</a:t>
            </a:r>
            <a:endParaRPr lang="tr-TR" dirty="0"/>
          </a:p>
          <a:p>
            <a:r>
              <a:rPr lang="tr-TR" dirty="0" smtClean="0"/>
              <a:t>2- 150 yıldır bunun tersi yapıldığından zayıflık, yokluk ve çöküş baş göstermiştir. Şeriat kurallarına uymayan devlet payidar olamaz.</a:t>
            </a:r>
          </a:p>
          <a:p>
            <a:r>
              <a:rPr lang="tr-TR" dirty="0" smtClean="0"/>
              <a:t>3- Ülke ve halkın kalkınması için gerekenler yapılırsa 10-15 yıla kalmaz işler yine düzelebilir.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Şartlar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4- Daha iyi bir yönetimi sağlayacak ‘</a:t>
            </a:r>
            <a:r>
              <a:rPr lang="tr-TR" dirty="0" err="1" smtClean="0"/>
              <a:t>kavanin</a:t>
            </a:r>
            <a:r>
              <a:rPr lang="tr-TR" dirty="0" smtClean="0"/>
              <a:t>-i cedide’ yeni yasalar konması uygundur.</a:t>
            </a:r>
          </a:p>
          <a:p>
            <a:endParaRPr lang="tr-TR" dirty="0"/>
          </a:p>
          <a:p>
            <a:r>
              <a:rPr lang="tr-TR" dirty="0" smtClean="0"/>
              <a:t>5- Yeni yasalar; </a:t>
            </a:r>
          </a:p>
          <a:p>
            <a:r>
              <a:rPr lang="tr-TR" dirty="0" smtClean="0"/>
              <a:t>- özellikle can, ırz, namus, şeref ve haysiyetin korunmasını</a:t>
            </a:r>
          </a:p>
          <a:p>
            <a:r>
              <a:rPr lang="tr-TR" dirty="0" smtClean="0"/>
              <a:t>-mal güvenliğini, vergilerin yeniden düzenlenmesini, askerliğin süreyle sınırlandırılmasını, iltizam yönteminin kaldırılmasını amaçlamalıdır.</a:t>
            </a:r>
          </a:p>
          <a:p>
            <a:endParaRPr lang="tr-TR" dirty="0" smtClean="0"/>
          </a:p>
          <a:p>
            <a:r>
              <a:rPr lang="tr-TR" dirty="0" smtClean="0"/>
              <a:t>6- İlk aşamada yapılması gereken işler; </a:t>
            </a:r>
          </a:p>
          <a:p>
            <a:r>
              <a:rPr lang="tr-TR" dirty="0"/>
              <a:t>-</a:t>
            </a:r>
            <a:r>
              <a:rPr lang="tr-TR" dirty="0" smtClean="0"/>
              <a:t> açık ve yasal yargılama yapılmadan idam cezasının uygulanmasını önleyecek</a:t>
            </a:r>
          </a:p>
          <a:p>
            <a:r>
              <a:rPr lang="tr-TR" dirty="0" smtClean="0"/>
              <a:t>-can, ırz, mal-mülk güvenliği getirecek (müsadere usulünün kaldırılması) değişikliklerin gerçekleştirilmesidir.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Şartlar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7- Danışma, tartışma ve oybirliğiyle karar alma yöntemi kurulmalıdır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8- Bu amaca uygun olarak Meclis-i </a:t>
            </a:r>
            <a:r>
              <a:rPr lang="tr-TR" dirty="0" err="1" smtClean="0"/>
              <a:t>Vala-yı</a:t>
            </a:r>
            <a:r>
              <a:rPr lang="tr-TR" dirty="0" smtClean="0"/>
              <a:t> Ahkam-ı Adliye’nin üye sayısı artırılmalı, burada serbest tartışma ortamı yaratılmalıdır.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9- Yasalara aykırı davrananlar için yeni bir ceza kanunu yapılmalıdır.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10- Suçlu görülenler «rütbeye, hatır ve </a:t>
            </a:r>
            <a:r>
              <a:rPr lang="tr-TR" dirty="0" err="1" smtClean="0"/>
              <a:t>gönüle</a:t>
            </a:r>
            <a:r>
              <a:rPr lang="tr-TR" dirty="0" smtClean="0"/>
              <a:t> bakılmaksızın cezalandırılmalıdır.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2315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Şartlar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11- Uyruklara tanınan haklar Padişahın güvencesi altındadır.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12- Yasalar, din, devlet, mülk ve milleti ihya için konulduğundan bunlara karşı  gelmeyeceğine Padişah yemin etmiştir.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13- Bu esaslar bütün ülke halkı için ilan edilmiştir.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3981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Yaptırım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Fermanın tek yaptırımı sübjektif ve manevi bir yaptırım: Yemin.</a:t>
            </a:r>
          </a:p>
          <a:p>
            <a:r>
              <a:rPr lang="tr-TR" dirty="0" smtClean="0"/>
              <a:t>- Yeminli güvencenin;</a:t>
            </a:r>
          </a:p>
          <a:p>
            <a:r>
              <a:rPr lang="tr-TR" dirty="0" smtClean="0"/>
              <a:t>a) Hukuken bağlayıcılık gücü son derece zayıftır</a:t>
            </a:r>
          </a:p>
          <a:p>
            <a:r>
              <a:rPr lang="tr-TR" dirty="0" smtClean="0"/>
              <a:t>b) sadece yemin eden padişahı bağlar.</a:t>
            </a:r>
          </a:p>
          <a:p>
            <a:r>
              <a:rPr lang="tr-TR" dirty="0" smtClean="0"/>
              <a:t>Ancak yeminli güvencenin laik bir boyutu vardır.</a:t>
            </a:r>
          </a:p>
          <a:p>
            <a:endParaRPr lang="tr-TR" dirty="0"/>
          </a:p>
          <a:p>
            <a:r>
              <a:rPr lang="tr-TR" dirty="0" smtClean="0"/>
              <a:t>- Padişaha bağlı devlet görevlileri de Tanzimat ilkelerine bağlılık yemini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762791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1162</TotalTime>
  <Words>480</Words>
  <Application>Microsoft Office PowerPoint</Application>
  <PresentationFormat>Özel</PresentationFormat>
  <Paragraphs>70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Geçmişe bakış</vt:lpstr>
      <vt:lpstr>A n a y a s a</vt:lpstr>
      <vt:lpstr>Temel Bilgiler</vt:lpstr>
      <vt:lpstr>Kişiler</vt:lpstr>
      <vt:lpstr>Özellikler</vt:lpstr>
      <vt:lpstr>Şartlar</vt:lpstr>
      <vt:lpstr>Şartlar</vt:lpstr>
      <vt:lpstr>Şartlar</vt:lpstr>
      <vt:lpstr>Şartlar</vt:lpstr>
      <vt:lpstr>Yaptırım</vt:lpstr>
      <vt:lpstr>Uygulama</vt:lpstr>
      <vt:lpstr>1856 Islahat Fermanı</vt:lpstr>
      <vt:lpstr>Hedef</vt:lpstr>
      <vt:lpstr>İçerik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50</cp:revision>
  <dcterms:created xsi:type="dcterms:W3CDTF">2018-02-12T08:58:47Z</dcterms:created>
  <dcterms:modified xsi:type="dcterms:W3CDTF">2018-06-26T10:44:19Z</dcterms:modified>
</cp:coreProperties>
</file>