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0" y="1122363"/>
            <a:ext cx="12192000" cy="2387600"/>
          </a:xfrm>
        </p:spPr>
        <p:txBody>
          <a:bodyPr>
            <a:normAutofit/>
          </a:bodyPr>
          <a:lstStyle/>
          <a:p>
            <a:r>
              <a:rPr lang="tr-T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Kongre ve fuar yönetimi</a:t>
            </a:r>
            <a:endParaRPr lang="tr-TR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4117193"/>
            <a:ext cx="12192000" cy="1655762"/>
          </a:xfrm>
        </p:spPr>
        <p:txBody>
          <a:bodyPr>
            <a:normAutofit/>
          </a:bodyPr>
          <a:lstStyle/>
          <a:p>
            <a:pPr algn="l"/>
            <a:r>
              <a:rPr lang="tr-TR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 Kongrenin Hazırlık Aşamaları </a:t>
            </a:r>
            <a:endParaRPr lang="tr-TR" sz="28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011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4.1. Bir Kongrede Rol Oynayan Aktörler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Şirketler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Kongre Binaları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Toplantı Plancıları ve Konferans Müdürleri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Oteller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Konferans ve Ziyaretçi Büroları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Ulaşım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Gösteri Hizmeti Bağlantıları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Yemek Servisi</a:t>
            </a:r>
          </a:p>
        </p:txBody>
      </p:sp>
    </p:spTree>
    <p:extLst>
      <p:ext uri="{BB962C8B-B14F-4D97-AF65-F5344CB8AC3E}">
        <p14:creationId xmlns:p14="http://schemas.microsoft.com/office/powerpoint/2010/main" val="452933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4.2. Kongrenin Planlanması Süreci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kongreyi planlamadan önce kongrenin temel hedefleri iyi belirlenmelidir. Bu planlama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sürecinin içinde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nerede yapılacağı, neden böyle bir kongre düzenlendiği, nasıl bir organizasyon olacağı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kimlerin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kongreden sorumlu olduğu konularının üzerinde durulması daha iyi bir planlama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yapmayı sağlar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Aşağıdaki aşamalar bir kongre planlama sürecini göstermektedir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4.2.1. Hedefler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Kongre planlamacısının ilgileneceği sorulardan birincisi toplantının amacı veya amaçlarıdır.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amaçlar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saptanırken şu sorular akla gelmektedir: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-Böyle bir kongre neden düzenlenmektedir?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-Kongrenin katılımcıları kimlerdir ve bu potansiyel katılımcıların ne tür ihtiyaçları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vardır? </a:t>
            </a: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İkinci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 düşünülecek konu kongrenin planlanmasında kimin sorumlu olacağıdır.</a:t>
            </a:r>
          </a:p>
        </p:txBody>
      </p:sp>
    </p:spTree>
    <p:extLst>
      <p:ext uri="{BB962C8B-B14F-4D97-AF65-F5344CB8AC3E}">
        <p14:creationId xmlns:p14="http://schemas.microsoft.com/office/powerpoint/2010/main" val="4181064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4.2.2. Zamanlama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Kongre planlamasının ikinci aşaması kongre zamanlaması ve kongrenin düzenleneceği tarihin belirlenmesidir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Kongre zamanı belirlenirken aklımıza gelecek sorular şunlardır: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Kongre ne zaman düzenlenecektir?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Kongreyi düzenlemek için yeteri kadar zaman var mıdır (Tarih saptandıktan sonra)?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Kongre zamanı belirlenirken göz önünde bulundurulması gereken etmenler şunlardır: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İklim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Coğrafi Etkenler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Tatiller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Kongreler genellikle Ekim-Mayıs arasında düzenlenir. Kongre tarihi belirlenirken dini bayramlar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tatil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günleri göz önünde bulundurulmalı ve kongreleri bu tarihler dışında düzenlemeye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özen gösterilmelidir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13058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3543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4.2.3. Kongrenin Şekli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Kongrenin şekli faaliyetlerin tam bir zamanlamasını gösterir. Örneğin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Toplantı sırasında neler yapılacak ve bunların sıralaması nasıl olmalıdır?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Toplantı ne zaman başlayacak ve sona erecektir?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Yemek zamanları ve kahve araları ne zaman olacaktır?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Sosyal olaylar ne şekilde ve ne zaman düzenlenecektir?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Ne kadar oturum, tartışma ve seminer düzenlenecektir?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Eğer bir ticari gösteri varsa bu gösteri ne zaman başlayacak ve sona erecektir?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Eğer bir çevre turu düzenlenecek ise bu ne zaman yapılacak ve ne kadar süreyi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kapsayacaktır, gibi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soruların yanıtlanması gereklidir.</a:t>
            </a:r>
          </a:p>
        </p:txBody>
      </p:sp>
    </p:spTree>
    <p:extLst>
      <p:ext uri="{BB962C8B-B14F-4D97-AF65-F5344CB8AC3E}">
        <p14:creationId xmlns:p14="http://schemas.microsoft.com/office/powerpoint/2010/main" val="2064469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Kongre organizasyonunun düzenli bir plan içinde olabilmesi için günlük etkinlik programı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çıkarılmalıdır. Planlamadan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sonraki aşama ise bölge seçiminin yapılmasıdır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4.2.4. Bölge Seçimi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Bölge seçimi yapmak için aklımıza gelen ilk soru ‘Kongre için en iyi yerin neresidir?’ sorusudur.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soruya cevap verirken dikkat edeceklerimiz şunlardır: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Böyle bir organizasyon burada kolay düzenlenebilir mi?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Bölgenin ulaşım olanakları özellikle kongre yapılacak olan bölge, havayolu ulaşımına ve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diğer ulaşım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olanaklarına elverişli midir?</a:t>
            </a:r>
          </a:p>
        </p:txBody>
      </p:sp>
    </p:spTree>
    <p:extLst>
      <p:ext uri="{BB962C8B-B14F-4D97-AF65-F5344CB8AC3E}">
        <p14:creationId xmlns:p14="http://schemas.microsoft.com/office/powerpoint/2010/main" val="510131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4.2.5. Olanakların Seçimi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Bölge seçiminden sonra bölge içindeki olanakların seçimi gereklidir. Bu bölge bir tatil bölgesi mi,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şehir oteli mi, bir konferans merkezi mi olacaktır? Bu merkezlerin boyutları ve oluşacak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maliyetler de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göz önüne alınması gereken önemli unsurlardır.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Kongre yapılacak olan yerde konaklama için yeterli sayıda oda, toplantı ve sergi salonları mevcut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olmalıdır. Bir toplantı yeri seçilirken aşağıdaki faktörlere dikkat edilmelidir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Yeterli sayıda oda mevcut mu? VIP konuklar için yeterli sayıda süit oda var mı?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Toplantı salonlarının büyüklüğü yeterli mi?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Ne tür faaliyetler mevcuttur? Bu tür olanaklar delegelerin boş zamanlarını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değerlendirmesi ve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rahatlamaları açısından oldukça önemlidir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Toplantı salonlarının yeteri kadar ses geçirmezlik özelliği var mıdır?</a:t>
            </a:r>
          </a:p>
        </p:txBody>
      </p:sp>
    </p:spTree>
    <p:extLst>
      <p:ext uri="{BB962C8B-B14F-4D97-AF65-F5344CB8AC3E}">
        <p14:creationId xmlns:p14="http://schemas.microsoft.com/office/powerpoint/2010/main" val="2661372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Toplantı salonları yeterli donanıma sahip midir? (Yeterli ışıklandırma ve ses düzeni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mevcut mudur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projeksiyon düzeni var mıdır, simültane çeviri olanakları bulunmakta mıdır?)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Toplantı salonlarının odalara uzaklığı ne kadardır?</a:t>
            </a:r>
          </a:p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Bütün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sorulara verilecek olan yanıt her ne kadar önemli olsa da olanakların seçiminde en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önemli etken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kongrenin bütçesinin ne kadar olacağıdır. Kongreye ayrılan bütçe kongrenin nerede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olacağını ve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sunulacak olanakları belirler.</a:t>
            </a:r>
          </a:p>
        </p:txBody>
      </p:sp>
    </p:spTree>
    <p:extLst>
      <p:ext uri="{BB962C8B-B14F-4D97-AF65-F5344CB8AC3E}">
        <p14:creationId xmlns:p14="http://schemas.microsoft.com/office/powerpoint/2010/main" val="1177677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609600"/>
            <a:ext cx="12191999" cy="1326321"/>
          </a:xfrm>
        </p:spPr>
        <p:txBody>
          <a:bodyPr>
            <a:normAutofit/>
          </a:bodyPr>
          <a:lstStyle/>
          <a:p>
            <a:pPr algn="l"/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kaynakça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3" y="2147579"/>
            <a:ext cx="12166846" cy="3695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Ankuzem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Kongre ve Fuar Yönetimi</a:t>
            </a:r>
            <a:r>
              <a:rPr lang="tr-TR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Fasikül.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6160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11</TotalTime>
  <Words>629</Words>
  <Application>Microsoft Office PowerPoint</Application>
  <PresentationFormat>Özel</PresentationFormat>
  <Paragraphs>61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Damask</vt:lpstr>
      <vt:lpstr>Kongre ve fuar yönetimi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kaynakça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Kongre ve fuar yönetimi</dc:title>
  <dc:creator>kemal</dc:creator>
  <cp:lastModifiedBy>kumsaal</cp:lastModifiedBy>
  <cp:revision>3</cp:revision>
  <dcterms:created xsi:type="dcterms:W3CDTF">2018-09-20T14:59:38Z</dcterms:created>
  <dcterms:modified xsi:type="dcterms:W3CDTF">2019-11-22T19:57:35Z</dcterms:modified>
</cp:coreProperties>
</file>