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81" r:id="rId3"/>
    <p:sldId id="276" r:id="rId4"/>
    <p:sldId id="282" r:id="rId5"/>
    <p:sldId id="283" r:id="rId6"/>
    <p:sldId id="286" r:id="rId7"/>
    <p:sldId id="284" r:id="rId8"/>
    <p:sldId id="287" r:id="rId9"/>
    <p:sldId id="285" r:id="rId10"/>
    <p:sldId id="288" r:id="rId11"/>
    <p:sldId id="289" r:id="rId12"/>
    <p:sldId id="290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5441"/>
    <a:srgbClr val="E547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68" d="100"/>
          <a:sy n="68" d="100"/>
        </p:scale>
        <p:origin x="12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31183-A593-46E9-9BB5-6976E22048A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C16E6-79DF-472F-B4AA-8A3817D93E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756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31183-A593-46E9-9BB5-6976E22048A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C16E6-79DF-472F-B4AA-8A3817D93E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7582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31183-A593-46E9-9BB5-6976E22048A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C16E6-79DF-472F-B4AA-8A3817D93E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5982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31183-A593-46E9-9BB5-6976E22048A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C16E6-79DF-472F-B4AA-8A3817D93E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7770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31183-A593-46E9-9BB5-6976E22048A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C16E6-79DF-472F-B4AA-8A3817D93E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884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31183-A593-46E9-9BB5-6976E22048A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C16E6-79DF-472F-B4AA-8A3817D93E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010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31183-A593-46E9-9BB5-6976E22048A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C16E6-79DF-472F-B4AA-8A3817D93E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8073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31183-A593-46E9-9BB5-6976E22048A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C16E6-79DF-472F-B4AA-8A3817D93E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5721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31183-A593-46E9-9BB5-6976E22048A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C16E6-79DF-472F-B4AA-8A3817D93E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217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31183-A593-46E9-9BB5-6976E22048A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C16E6-79DF-472F-B4AA-8A3817D93E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2554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31183-A593-46E9-9BB5-6976E22048A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C16E6-79DF-472F-B4AA-8A3817D93E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4691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131183-A593-46E9-9BB5-6976E22048A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C16E6-79DF-472F-B4AA-8A3817D93E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3801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7" name="Group 136">
            <a:extLst>
              <a:ext uri="{FF2B5EF4-FFF2-40B4-BE49-F238E27FC236}">
                <a16:creationId xmlns:a16="http://schemas.microsoft.com/office/drawing/2014/main" xmlns="" id="{660183B9-451D-4EA3-9633-D2F4EC95C2B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38" name="Freeform 5">
              <a:extLst>
                <a:ext uri="{FF2B5EF4-FFF2-40B4-BE49-F238E27FC236}">
                  <a16:creationId xmlns:a16="http://schemas.microsoft.com/office/drawing/2014/main" xmlns="" id="{DE25D0AE-EA96-4760-9E37-46C6273B586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>
                <a:gd name="T0" fmla="*/ 1752 w 2038"/>
                <a:gd name="T1" fmla="*/ 1169 h 1169"/>
                <a:gd name="T2" fmla="*/ 1487 w 2038"/>
                <a:gd name="T3" fmla="*/ 334 h 1169"/>
                <a:gd name="T4" fmla="*/ 860 w 2038"/>
                <a:gd name="T5" fmla="*/ 22 h 1169"/>
                <a:gd name="T6" fmla="*/ 199 w 2038"/>
                <a:gd name="T7" fmla="*/ 318 h 1169"/>
                <a:gd name="T8" fmla="*/ 399 w 2038"/>
                <a:gd name="T9" fmla="*/ 1165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" name="Freeform 6">
              <a:extLst>
                <a:ext uri="{FF2B5EF4-FFF2-40B4-BE49-F238E27FC236}">
                  <a16:creationId xmlns:a16="http://schemas.microsoft.com/office/drawing/2014/main" xmlns="" id="{C7174242-A1F2-4E5E-BDFE-FD18ECEF1D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>
                <a:gd name="T0" fmla="*/ 1025 w 1549"/>
                <a:gd name="T1" fmla="*/ 1016 h 1017"/>
                <a:gd name="T2" fmla="*/ 1443 w 1549"/>
                <a:gd name="T3" fmla="*/ 592 h 1017"/>
                <a:gd name="T4" fmla="*/ 782 w 1549"/>
                <a:gd name="T5" fmla="*/ 53 h 1017"/>
                <a:gd name="T6" fmla="*/ 150 w 1549"/>
                <a:gd name="T7" fmla="*/ 329 h 1017"/>
                <a:gd name="T8" fmla="*/ 477 w 1549"/>
                <a:gd name="T9" fmla="*/ 1017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0" name="Freeform 7">
              <a:extLst>
                <a:ext uri="{FF2B5EF4-FFF2-40B4-BE49-F238E27FC236}">
                  <a16:creationId xmlns:a16="http://schemas.microsoft.com/office/drawing/2014/main" xmlns="" id="{440ACF64-CF99-4172-A0AF-1844EC75507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>
                <a:gd name="T0" fmla="*/ 1302 w 1688"/>
                <a:gd name="T1" fmla="*/ 1066 h 1066"/>
                <a:gd name="T2" fmla="*/ 1613 w 1688"/>
                <a:gd name="T3" fmla="*/ 850 h 1066"/>
                <a:gd name="T4" fmla="*/ 1517 w 1688"/>
                <a:gd name="T5" fmla="*/ 471 h 1066"/>
                <a:gd name="T6" fmla="*/ 798 w 1688"/>
                <a:gd name="T7" fmla="*/ 28 h 1066"/>
                <a:gd name="T8" fmla="*/ 181 w 1688"/>
                <a:gd name="T9" fmla="*/ 333 h 1066"/>
                <a:gd name="T10" fmla="*/ 420 w 1688"/>
                <a:gd name="T11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1" name="Freeform 8">
              <a:extLst>
                <a:ext uri="{FF2B5EF4-FFF2-40B4-BE49-F238E27FC236}">
                  <a16:creationId xmlns:a16="http://schemas.microsoft.com/office/drawing/2014/main" xmlns="" id="{AB4F3357-5BB3-4AF9-86DC-E97DBE52C56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>
                <a:gd name="T0" fmla="*/ 1873 w 2171"/>
                <a:gd name="T1" fmla="*/ 1326 h 1326"/>
                <a:gd name="T2" fmla="*/ 1609 w 2171"/>
                <a:gd name="T3" fmla="*/ 473 h 1326"/>
                <a:gd name="T4" fmla="*/ 880 w 2171"/>
                <a:gd name="T5" fmla="*/ 63 h 1326"/>
                <a:gd name="T6" fmla="*/ 0 w 2171"/>
                <a:gd name="T7" fmla="*/ 423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2" name="Freeform 9">
              <a:extLst>
                <a:ext uri="{FF2B5EF4-FFF2-40B4-BE49-F238E27FC236}">
                  <a16:creationId xmlns:a16="http://schemas.microsoft.com/office/drawing/2014/main" xmlns="" id="{DEBA9D41-EF1C-452D-934C-B2216429C48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>
                <a:gd name="T0" fmla="*/ 0 w 106"/>
                <a:gd name="T1" fmla="*/ 0 h 143"/>
                <a:gd name="T2" fmla="*/ 106 w 106"/>
                <a:gd name="T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" name="Freeform 10">
              <a:extLst>
                <a:ext uri="{FF2B5EF4-FFF2-40B4-BE49-F238E27FC236}">
                  <a16:creationId xmlns:a16="http://schemas.microsoft.com/office/drawing/2014/main" xmlns="" id="{1B8DD2A3-1BCA-4D1E-A1F8-9A668FD7380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>
                <a:gd name="T0" fmla="*/ 2046 w 2330"/>
                <a:gd name="T1" fmla="*/ 1452 h 1452"/>
                <a:gd name="T2" fmla="*/ 1813 w 2330"/>
                <a:gd name="T3" fmla="*/ 601 h 1452"/>
                <a:gd name="T4" fmla="*/ 956 w 2330"/>
                <a:gd name="T5" fmla="*/ 97 h 1452"/>
                <a:gd name="T6" fmla="*/ 0 w 2330"/>
                <a:gd name="T7" fmla="*/ 366 h 1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" name="Freeform 11">
              <a:extLst>
                <a:ext uri="{FF2B5EF4-FFF2-40B4-BE49-F238E27FC236}">
                  <a16:creationId xmlns:a16="http://schemas.microsoft.com/office/drawing/2014/main" xmlns="" id="{FAD919CD-F359-4D5B-BBFE-DC84003C99D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>
                <a:gd name="T0" fmla="*/ 1094 w 1216"/>
                <a:gd name="T1" fmla="*/ 1436 h 1436"/>
                <a:gd name="T2" fmla="*/ 709 w 1216"/>
                <a:gd name="T3" fmla="*/ 551 h 1436"/>
                <a:gd name="T4" fmla="*/ 0 w 1216"/>
                <a:gd name="T5" fmla="*/ 0 h 1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" name="Freeform 12">
              <a:extLst>
                <a:ext uri="{FF2B5EF4-FFF2-40B4-BE49-F238E27FC236}">
                  <a16:creationId xmlns:a16="http://schemas.microsoft.com/office/drawing/2014/main" xmlns="" id="{B50C4136-ABB4-4178-A689-EAA873EC2FA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>
                <a:gd name="T0" fmla="*/ 222 w 222"/>
                <a:gd name="T1" fmla="*/ 0 h 129"/>
                <a:gd name="T2" fmla="*/ 0 w 222"/>
                <a:gd name="T3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6" name="Freeform 13">
              <a:extLst>
                <a:ext uri="{FF2B5EF4-FFF2-40B4-BE49-F238E27FC236}">
                  <a16:creationId xmlns:a16="http://schemas.microsoft.com/office/drawing/2014/main" xmlns="" id="{EA66BA06-5D0B-407C-8252-6FDB6D3EA3D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>
                <a:gd name="T0" fmla="*/ 1067 w 1174"/>
                <a:gd name="T1" fmla="*/ 1440 h 1440"/>
                <a:gd name="T2" fmla="*/ 698 w 1174"/>
                <a:gd name="T3" fmla="*/ 577 h 1440"/>
                <a:gd name="T4" fmla="*/ 0 w 1174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" name="Freeform 14">
              <a:extLst>
                <a:ext uri="{FF2B5EF4-FFF2-40B4-BE49-F238E27FC236}">
                  <a16:creationId xmlns:a16="http://schemas.microsoft.com/office/drawing/2014/main" xmlns="" id="{944AD8DF-7478-4700-8A6E-62D4FFDB7EC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>
                <a:gd name="T0" fmla="*/ 125 w 125"/>
                <a:gd name="T1" fmla="*/ 0 h 74"/>
                <a:gd name="T2" fmla="*/ 0 w 125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" name="Freeform 15">
              <a:extLst>
                <a:ext uri="{FF2B5EF4-FFF2-40B4-BE49-F238E27FC236}">
                  <a16:creationId xmlns:a16="http://schemas.microsoft.com/office/drawing/2014/main" xmlns="" id="{40E4E79E-072F-468F-8A07-BFBA25DA156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>
                <a:gd name="T0" fmla="*/ 1056 w 1155"/>
                <a:gd name="T1" fmla="*/ 1440 h 1440"/>
                <a:gd name="T2" fmla="*/ 686 w 1155"/>
                <a:gd name="T3" fmla="*/ 580 h 1440"/>
                <a:gd name="T4" fmla="*/ 0 w 1155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9" name="Freeform 16">
              <a:extLst>
                <a:ext uri="{FF2B5EF4-FFF2-40B4-BE49-F238E27FC236}">
                  <a16:creationId xmlns:a16="http://schemas.microsoft.com/office/drawing/2014/main" xmlns="" id="{E96E1C69-1B69-4932-864C-CF2574954E1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>
                <a:gd name="T0" fmla="*/ 75 w 75"/>
                <a:gd name="T1" fmla="*/ 0 h 45"/>
                <a:gd name="T2" fmla="*/ 0 w 75"/>
                <a:gd name="T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" name="Freeform 17">
              <a:extLst>
                <a:ext uri="{FF2B5EF4-FFF2-40B4-BE49-F238E27FC236}">
                  <a16:creationId xmlns:a16="http://schemas.microsoft.com/office/drawing/2014/main" xmlns="" id="{5546A358-3E00-457F-99FB-260BCFD5BAC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>
                <a:gd name="T0" fmla="*/ 1053 w 1160"/>
                <a:gd name="T1" fmla="*/ 1441 h 1441"/>
                <a:gd name="T2" fmla="*/ 705 w 1160"/>
                <a:gd name="T3" fmla="*/ 599 h 1441"/>
                <a:gd name="T4" fmla="*/ 0 w 1160"/>
                <a:gd name="T5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1" name="Freeform 18">
              <a:extLst>
                <a:ext uri="{FF2B5EF4-FFF2-40B4-BE49-F238E27FC236}">
                  <a16:creationId xmlns:a16="http://schemas.microsoft.com/office/drawing/2014/main" xmlns="" id="{844E8F38-703F-4A53-ADF5-6C7B32C2740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>
                <a:gd name="T0" fmla="*/ 1040 w 1137"/>
                <a:gd name="T1" fmla="*/ 1440 h 1440"/>
                <a:gd name="T2" fmla="*/ 698 w 1137"/>
                <a:gd name="T3" fmla="*/ 611 h 1440"/>
                <a:gd name="T4" fmla="*/ 0 w 1137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2" name="Freeform 19">
              <a:extLst>
                <a:ext uri="{FF2B5EF4-FFF2-40B4-BE49-F238E27FC236}">
                  <a16:creationId xmlns:a16="http://schemas.microsoft.com/office/drawing/2014/main" xmlns="" id="{A22506B8-2A19-41D5-A0EF-8E039DD0D4C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>
                <a:gd name="T0" fmla="*/ 1011 w 1058"/>
                <a:gd name="T1" fmla="*/ 1439 h 1439"/>
                <a:gd name="T2" fmla="*/ 648 w 1058"/>
                <a:gd name="T3" fmla="*/ 617 h 1439"/>
                <a:gd name="T4" fmla="*/ 0 w 1058"/>
                <a:gd name="T5" fmla="*/ 0 h 1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" name="Freeform 20">
              <a:extLst>
                <a:ext uri="{FF2B5EF4-FFF2-40B4-BE49-F238E27FC236}">
                  <a16:creationId xmlns:a16="http://schemas.microsoft.com/office/drawing/2014/main" xmlns="" id="{91E4A00F-9409-4595-A66C-290FCA7D1A5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>
                <a:gd name="T0" fmla="*/ 718 w 718"/>
                <a:gd name="T1" fmla="*/ 575 h 575"/>
                <a:gd name="T2" fmla="*/ 0 w 718"/>
                <a:gd name="T3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4" name="Freeform 21">
              <a:extLst>
                <a:ext uri="{FF2B5EF4-FFF2-40B4-BE49-F238E27FC236}">
                  <a16:creationId xmlns:a16="http://schemas.microsoft.com/office/drawing/2014/main" xmlns="" id="{3959A629-7D66-42D7-BD74-05B9C64694F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>
                <a:gd name="T0" fmla="*/ 620 w 620"/>
                <a:gd name="T1" fmla="*/ 536 h 536"/>
                <a:gd name="T2" fmla="*/ 0 w 620"/>
                <a:gd name="T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" name="Freeform 22">
              <a:extLst>
                <a:ext uri="{FF2B5EF4-FFF2-40B4-BE49-F238E27FC236}">
                  <a16:creationId xmlns:a16="http://schemas.microsoft.com/office/drawing/2014/main" xmlns="" id="{32BDA321-6FB4-4900-BA33-A590F05C333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>
                <a:gd name="T0" fmla="*/ 0 w 455"/>
                <a:gd name="T1" fmla="*/ 0 h 285"/>
                <a:gd name="T2" fmla="*/ 455 w 455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" name="Freeform 23">
              <a:extLst>
                <a:ext uri="{FF2B5EF4-FFF2-40B4-BE49-F238E27FC236}">
                  <a16:creationId xmlns:a16="http://schemas.microsoft.com/office/drawing/2014/main" xmlns="" id="{E64434AF-3D4A-40BF-B473-96FF81DBF33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>
                <a:gd name="T0" fmla="*/ 0 w 188"/>
                <a:gd name="T1" fmla="*/ 0 h 112"/>
                <a:gd name="T2" fmla="*/ 188 w 188"/>
                <a:gd name="T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58" name="Group 157">
            <a:extLst>
              <a:ext uri="{FF2B5EF4-FFF2-40B4-BE49-F238E27FC236}">
                <a16:creationId xmlns:a16="http://schemas.microsoft.com/office/drawing/2014/main" xmlns="" id="{2ECE8254-788A-4B6C-BF28-CCE1BEB83E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1" y="4206292"/>
            <a:ext cx="12192755" cy="1771275"/>
            <a:chOff x="1" y="3893141"/>
            <a:chExt cx="12192755" cy="1771275"/>
          </a:xfrm>
        </p:grpSpPr>
        <p:sp>
          <p:nvSpPr>
            <p:cNvPr id="159" name="Isosceles Triangle 39">
              <a:extLst>
                <a:ext uri="{FF2B5EF4-FFF2-40B4-BE49-F238E27FC236}">
                  <a16:creationId xmlns:a16="http://schemas.microsoft.com/office/drawing/2014/main" xmlns="" id="{15836F00-8CF1-4ABC-A843-6C8224AEDA0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Rectangle 159">
              <a:extLst>
                <a:ext uri="{FF2B5EF4-FFF2-40B4-BE49-F238E27FC236}">
                  <a16:creationId xmlns:a16="http://schemas.microsoft.com/office/drawing/2014/main" xmlns="" id="{CE62E89F-FA5A-4D78-B280-E09DF8DAAB7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" y="3893141"/>
              <a:ext cx="12192755" cy="142021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0460" y="4598941"/>
            <a:ext cx="8833104" cy="521208"/>
          </a:xfrm>
        </p:spPr>
        <p:txBody>
          <a:bodyPr>
            <a:noAutofit/>
          </a:bodyPr>
          <a:lstStyle/>
          <a:p>
            <a:r>
              <a:rPr lang="hu-HU" sz="6000" dirty="0">
                <a:solidFill>
                  <a:srgbClr val="FFFFFE"/>
                </a:solidFill>
                <a:latin typeface="Candara" panose="020E0502030303020204" pitchFamily="34" charset="0"/>
              </a:rPr>
              <a:t>A hónapok</a:t>
            </a:r>
            <a:endParaRPr lang="tr-TR" sz="6000" dirty="0">
              <a:solidFill>
                <a:srgbClr val="FFFFFE"/>
              </a:solidFill>
              <a:latin typeface="Candara" panose="020E0502030303020204" pitchFamily="34" charset="0"/>
            </a:endParaRPr>
          </a:p>
        </p:txBody>
      </p:sp>
      <p:pic>
        <p:nvPicPr>
          <p:cNvPr id="3074" name="Picture 2" descr="Four seasons landscape banners set Free Vector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413" r="1" b="53372"/>
          <a:stretch/>
        </p:blipFill>
        <p:spPr bwMode="auto">
          <a:xfrm>
            <a:off x="5823" y="-16282"/>
            <a:ext cx="12188932" cy="4271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ubtitle 2"/>
          <p:cNvSpPr txBox="1">
            <a:spLocks/>
          </p:cNvSpPr>
          <p:nvPr/>
        </p:nvSpPr>
        <p:spPr>
          <a:xfrm>
            <a:off x="5943600" y="3678382"/>
            <a:ext cx="5424054" cy="10079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u-HU" sz="4000" dirty="0">
              <a:latin typeface="Candara" panose="020E0502030303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917581" y="5531526"/>
            <a:ext cx="2019204" cy="14003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tr-TR" sz="2500" b="1" dirty="0" err="1">
                <a:solidFill>
                  <a:schemeClr val="accent5">
                    <a:lumMod val="50000"/>
                  </a:schemeClr>
                </a:solidFill>
                <a:latin typeface="+mj-lt"/>
              </a:rPr>
              <a:t>október</a:t>
            </a:r>
            <a:r>
              <a:rPr lang="tr-TR" sz="2500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 </a:t>
            </a:r>
            <a:endParaRPr lang="en-US" sz="2500" b="1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  <a:p>
            <a:pPr algn="ctr">
              <a:spcAft>
                <a:spcPts val="600"/>
              </a:spcAft>
            </a:pPr>
            <a:r>
              <a:rPr lang="tr-TR" sz="2500" b="1" dirty="0" err="1">
                <a:solidFill>
                  <a:schemeClr val="accent5">
                    <a:lumMod val="50000"/>
                  </a:schemeClr>
                </a:solidFill>
                <a:latin typeface="+mj-lt"/>
              </a:rPr>
              <a:t>november</a:t>
            </a:r>
            <a:r>
              <a:rPr lang="tr-TR" sz="2500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 </a:t>
            </a:r>
            <a:endParaRPr lang="en-US" sz="2500" b="1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  <a:p>
            <a:pPr algn="ctr">
              <a:spcAft>
                <a:spcPts val="600"/>
              </a:spcAft>
            </a:pPr>
            <a:r>
              <a:rPr lang="tr-TR" sz="2500" b="1" dirty="0" err="1">
                <a:solidFill>
                  <a:schemeClr val="accent5">
                    <a:lumMod val="50000"/>
                  </a:schemeClr>
                </a:solidFill>
                <a:latin typeface="+mj-lt"/>
              </a:rPr>
              <a:t>december</a:t>
            </a:r>
            <a:endParaRPr lang="tr-TR" sz="2500" b="1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5667" y="5521497"/>
            <a:ext cx="1679553" cy="14003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tr-TR" sz="2500" b="1" dirty="0" err="1">
                <a:solidFill>
                  <a:schemeClr val="accent5">
                    <a:lumMod val="50000"/>
                  </a:schemeClr>
                </a:solidFill>
                <a:latin typeface="+mj-lt"/>
              </a:rPr>
              <a:t>január</a:t>
            </a:r>
            <a:r>
              <a:rPr lang="tr-TR" sz="2500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 </a:t>
            </a:r>
            <a:endParaRPr lang="hu-HU" sz="2500" b="1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  <a:p>
            <a:pPr algn="ctr">
              <a:spcAft>
                <a:spcPts val="600"/>
              </a:spcAft>
            </a:pPr>
            <a:r>
              <a:rPr lang="tr-TR" sz="2500" b="1" dirty="0" err="1">
                <a:solidFill>
                  <a:schemeClr val="accent5">
                    <a:lumMod val="50000"/>
                  </a:schemeClr>
                </a:solidFill>
                <a:latin typeface="+mj-lt"/>
              </a:rPr>
              <a:t>február</a:t>
            </a:r>
            <a:r>
              <a:rPr lang="tr-TR" sz="2500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 </a:t>
            </a:r>
            <a:endParaRPr lang="hu-HU" sz="2500" b="1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  <a:p>
            <a:pPr algn="ctr">
              <a:spcAft>
                <a:spcPts val="600"/>
              </a:spcAft>
            </a:pPr>
            <a:r>
              <a:rPr lang="hu-HU" sz="2500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m</a:t>
            </a:r>
            <a:r>
              <a:rPr lang="tr-TR" sz="2500" b="1" dirty="0" err="1">
                <a:solidFill>
                  <a:schemeClr val="accent5">
                    <a:lumMod val="50000"/>
                  </a:schemeClr>
                </a:solidFill>
                <a:latin typeface="+mj-lt"/>
              </a:rPr>
              <a:t>árcius</a:t>
            </a:r>
            <a:r>
              <a:rPr lang="tr-TR" sz="2500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  </a:t>
            </a:r>
            <a:endParaRPr lang="hu-HU" sz="2500" b="1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-420161" y="41489"/>
            <a:ext cx="1969160" cy="2531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u-HU" sz="1400" dirty="0">
                <a:solidFill>
                  <a:schemeClr val="accent5">
                    <a:lumMod val="60000"/>
                    <a:lumOff val="40000"/>
                  </a:schemeClr>
                </a:solidFill>
                <a:latin typeface="Candara" panose="020E0502030303020204" pitchFamily="34" charset="0"/>
              </a:rPr>
              <a:t>freepik.com</a:t>
            </a:r>
            <a:endParaRPr lang="tr-TR" sz="14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pPr marL="0" indent="0" algn="ctr">
              <a:buNone/>
            </a:pPr>
            <a:r>
              <a:rPr lang="hu-HU" sz="1400" dirty="0"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endParaRPr lang="tr-TR" sz="10000" dirty="0">
              <a:latin typeface="Candara" panose="020E0502030303020204" pitchFamily="34" charset="0"/>
            </a:endParaRPr>
          </a:p>
        </p:txBody>
      </p:sp>
      <p:sp>
        <p:nvSpPr>
          <p:cNvPr id="58" name="Rectangle 6">
            <a:extLst>
              <a:ext uri="{FF2B5EF4-FFF2-40B4-BE49-F238E27FC236}">
                <a16:creationId xmlns:a16="http://schemas.microsoft.com/office/drawing/2014/main" xmlns="" id="{905B1AB5-BB02-42FC-A07F-C4F4BD17BB73}"/>
              </a:ext>
            </a:extLst>
          </p:cNvPr>
          <p:cNvSpPr/>
          <p:nvPr/>
        </p:nvSpPr>
        <p:spPr>
          <a:xfrm>
            <a:off x="2016570" y="5580780"/>
            <a:ext cx="2113354" cy="14003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tr-TR" sz="2500" b="1" dirty="0" err="1">
                <a:solidFill>
                  <a:schemeClr val="accent5">
                    <a:lumMod val="50000"/>
                  </a:schemeClr>
                </a:solidFill>
                <a:latin typeface="+mj-lt"/>
              </a:rPr>
              <a:t>április</a:t>
            </a:r>
            <a:r>
              <a:rPr lang="tr-TR" sz="2500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 </a:t>
            </a:r>
            <a:endParaRPr lang="en-US" sz="2500" b="1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  <a:p>
            <a:pPr algn="ctr">
              <a:spcAft>
                <a:spcPts val="600"/>
              </a:spcAft>
            </a:pPr>
            <a:r>
              <a:rPr lang="en-US" sz="2500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m</a:t>
            </a:r>
            <a:r>
              <a:rPr lang="tr-TR" sz="2500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á</a:t>
            </a:r>
            <a:r>
              <a:rPr lang="en-US" sz="2500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jus</a:t>
            </a:r>
            <a:endParaRPr lang="hu-HU" sz="2500" b="1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  <a:p>
            <a:pPr algn="ctr">
              <a:spcAft>
                <a:spcPts val="600"/>
              </a:spcAft>
            </a:pPr>
            <a:r>
              <a:rPr lang="tr-TR" sz="2500" b="1" dirty="0" err="1">
                <a:solidFill>
                  <a:schemeClr val="accent5">
                    <a:lumMod val="50000"/>
                  </a:schemeClr>
                </a:solidFill>
                <a:latin typeface="+mj-lt"/>
              </a:rPr>
              <a:t>jú</a:t>
            </a:r>
            <a:r>
              <a:rPr lang="en-US" sz="2500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n</a:t>
            </a:r>
            <a:r>
              <a:rPr lang="tr-TR" sz="2500" b="1" dirty="0" err="1">
                <a:solidFill>
                  <a:schemeClr val="accent5">
                    <a:lumMod val="50000"/>
                  </a:schemeClr>
                </a:solidFill>
                <a:latin typeface="+mj-lt"/>
              </a:rPr>
              <a:t>ius</a:t>
            </a:r>
            <a:endParaRPr lang="hu-HU" sz="2500" b="1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59" name="Rectangle 1">
            <a:extLst>
              <a:ext uri="{FF2B5EF4-FFF2-40B4-BE49-F238E27FC236}">
                <a16:creationId xmlns:a16="http://schemas.microsoft.com/office/drawing/2014/main" xmlns="" id="{A3D322A2-A6FE-459F-AA13-F785D2A9940A}"/>
              </a:ext>
            </a:extLst>
          </p:cNvPr>
          <p:cNvSpPr/>
          <p:nvPr/>
        </p:nvSpPr>
        <p:spPr>
          <a:xfrm>
            <a:off x="7930631" y="5562341"/>
            <a:ext cx="2210640" cy="14003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tr-TR" sz="2500" b="1" dirty="0" err="1">
                <a:solidFill>
                  <a:schemeClr val="accent5">
                    <a:lumMod val="50000"/>
                  </a:schemeClr>
                </a:solidFill>
                <a:latin typeface="+mj-lt"/>
              </a:rPr>
              <a:t>július</a:t>
            </a:r>
            <a:r>
              <a:rPr lang="tr-TR" sz="2500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 </a:t>
            </a:r>
            <a:endParaRPr lang="en-US" sz="2500" b="1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  <a:p>
            <a:pPr algn="ctr">
              <a:spcAft>
                <a:spcPts val="600"/>
              </a:spcAft>
            </a:pPr>
            <a:r>
              <a:rPr lang="en-US" sz="2500" b="1" dirty="0" err="1">
                <a:solidFill>
                  <a:schemeClr val="accent5">
                    <a:lumMod val="50000"/>
                  </a:schemeClr>
                </a:solidFill>
                <a:latin typeface="+mj-lt"/>
              </a:rPr>
              <a:t>augusztus</a:t>
            </a:r>
            <a:r>
              <a:rPr lang="tr-TR" sz="2500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  </a:t>
            </a:r>
            <a:endParaRPr lang="hu-HU" sz="2500" b="1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  <a:p>
            <a:pPr algn="ctr">
              <a:spcAft>
                <a:spcPts val="600"/>
              </a:spcAft>
            </a:pPr>
            <a:r>
              <a:rPr lang="tr-TR" sz="2500" b="1" dirty="0" err="1">
                <a:solidFill>
                  <a:schemeClr val="accent5">
                    <a:lumMod val="50000"/>
                  </a:schemeClr>
                </a:solidFill>
                <a:latin typeface="+mj-lt"/>
              </a:rPr>
              <a:t>szeptemb</a:t>
            </a:r>
            <a:r>
              <a:rPr lang="hu-HU" sz="2500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er</a:t>
            </a:r>
          </a:p>
        </p:txBody>
      </p:sp>
    </p:spTree>
    <p:extLst>
      <p:ext uri="{BB962C8B-B14F-4D97-AF65-F5344CB8AC3E}">
        <p14:creationId xmlns:p14="http://schemas.microsoft.com/office/powerpoint/2010/main" val="41960037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3031981" y="2304321"/>
            <a:ext cx="6226629" cy="40133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hu-HU" sz="4000" dirty="0">
                <a:solidFill>
                  <a:schemeClr val="accent1">
                    <a:lumMod val="50000"/>
                  </a:schemeClr>
                </a:solidFill>
                <a:latin typeface="Candara" panose="020E0502030303020204" pitchFamily="34" charset="0"/>
              </a:rPr>
              <a:t>8:30 = Fél kilenc van.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hu-HU" sz="4000" dirty="0">
                <a:solidFill>
                  <a:schemeClr val="accent1">
                    <a:lumMod val="50000"/>
                  </a:schemeClr>
                </a:solidFill>
                <a:latin typeface="Candara" panose="020E0502030303020204" pitchFamily="34" charset="0"/>
              </a:rPr>
              <a:t>21:30= Fél tíz van.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hu-HU" sz="4000" dirty="0">
                <a:solidFill>
                  <a:schemeClr val="accent1">
                    <a:lumMod val="50000"/>
                  </a:schemeClr>
                </a:solidFill>
                <a:latin typeface="Candara" panose="020E0502030303020204" pitchFamily="34" charset="0"/>
              </a:rPr>
              <a:t>6:30 = Fél hét van.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hu-HU" sz="4000" dirty="0">
                <a:solidFill>
                  <a:schemeClr val="accent1">
                    <a:lumMod val="50000"/>
                  </a:schemeClr>
                </a:solidFill>
                <a:latin typeface="Candara" panose="020E0502030303020204" pitchFamily="34" charset="0"/>
              </a:rPr>
              <a:t>22:30 = Fél 11 van.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hu-HU" sz="4000" dirty="0">
                <a:solidFill>
                  <a:schemeClr val="accent1">
                    <a:lumMod val="50000"/>
                  </a:schemeClr>
                </a:solidFill>
                <a:latin typeface="Candara" panose="020E0502030303020204" pitchFamily="34" charset="0"/>
              </a:rPr>
              <a:t>16:30 = Fél 5 van.</a:t>
            </a:r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0" y="795641"/>
            <a:ext cx="11245563" cy="1032163"/>
          </a:xfrm>
        </p:spPr>
        <p:txBody>
          <a:bodyPr>
            <a:noAutofit/>
          </a:bodyPr>
          <a:lstStyle/>
          <a:p>
            <a:r>
              <a:rPr lang="hu-HU" sz="7000" dirty="0">
                <a:solidFill>
                  <a:schemeClr val="bg1"/>
                </a:solidFill>
                <a:latin typeface="Candara" panose="020E0502030303020204" pitchFamily="34" charset="0"/>
              </a:rPr>
              <a:t>Hány óra van?</a:t>
            </a:r>
            <a:endParaRPr lang="tr-TR" sz="7000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4264481" y="4548669"/>
            <a:ext cx="6226629" cy="9976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>
              <a:buFont typeface="Arial" panose="020B0604020202020204" pitchFamily="34" charset="0"/>
              <a:buChar char="•"/>
            </a:pPr>
            <a:endParaRPr lang="hu-HU" sz="4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09558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411418" y="2801690"/>
            <a:ext cx="4126824" cy="62731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0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ct val="0"/>
              </a:spcBef>
              <a:spcAft>
                <a:spcPts val="600"/>
              </a:spcAft>
            </a:pPr>
            <a:r>
              <a:rPr lang="en-US" sz="5000" kern="1200" dirty="0" err="1">
                <a:solidFill>
                  <a:schemeClr val="tx1"/>
                </a:solidFill>
                <a:latin typeface="Candara" panose="020E0502030303020204" pitchFamily="34" charset="0"/>
                <a:ea typeface="+mj-ea"/>
                <a:cs typeface="+mj-cs"/>
              </a:rPr>
              <a:t>Ez</a:t>
            </a:r>
            <a:r>
              <a:rPr lang="en-US" sz="5000" kern="1200" dirty="0">
                <a:solidFill>
                  <a:schemeClr val="tx1"/>
                </a:solidFill>
                <a:latin typeface="Candara" panose="020E0502030303020204" pitchFamily="34" charset="0"/>
                <a:ea typeface="+mj-ea"/>
                <a:cs typeface="+mj-cs"/>
              </a:rPr>
              <a:t> </a:t>
            </a:r>
            <a:r>
              <a:rPr lang="en-US" sz="5000" kern="1200" dirty="0" err="1">
                <a:solidFill>
                  <a:schemeClr val="tx1"/>
                </a:solidFill>
                <a:latin typeface="Candara" panose="020E0502030303020204" pitchFamily="34" charset="0"/>
                <a:ea typeface="+mj-ea"/>
                <a:cs typeface="+mj-cs"/>
              </a:rPr>
              <a:t>egy</a:t>
            </a:r>
            <a:r>
              <a:rPr lang="en-US" sz="5000" kern="1200" dirty="0">
                <a:solidFill>
                  <a:schemeClr val="tx1"/>
                </a:solidFill>
                <a:latin typeface="Candara" panose="020E0502030303020204" pitchFamily="34" charset="0"/>
                <a:ea typeface="+mj-ea"/>
                <a:cs typeface="+mj-cs"/>
              </a:rPr>
              <a:t> </a:t>
            </a:r>
            <a:r>
              <a:rPr lang="en-US" sz="5000" kern="1200" dirty="0" err="1">
                <a:solidFill>
                  <a:schemeClr val="accent1"/>
                </a:solidFill>
                <a:latin typeface="Candara" panose="020E0502030303020204" pitchFamily="34" charset="0"/>
                <a:ea typeface="+mj-ea"/>
                <a:cs typeface="+mj-cs"/>
              </a:rPr>
              <a:t>negyed</a:t>
            </a:r>
            <a:r>
              <a:rPr lang="en-US" sz="5000" dirty="0">
                <a:latin typeface="Candara" panose="020E0502030303020204" pitchFamily="34" charset="0"/>
                <a:ea typeface="+mj-ea"/>
                <a:cs typeface="+mj-cs"/>
              </a:rPr>
              <a:t> </a:t>
            </a:r>
            <a:r>
              <a:rPr lang="en-US" sz="5000" kern="1200" dirty="0">
                <a:solidFill>
                  <a:schemeClr val="tx1"/>
                </a:solidFill>
                <a:latin typeface="Candara" panose="020E0502030303020204" pitchFamily="34" charset="0"/>
                <a:ea typeface="+mj-ea"/>
                <a:cs typeface="+mj-cs"/>
              </a:rPr>
              <a:t>alma.</a:t>
            </a:r>
          </a:p>
          <a:p>
            <a:pPr algn="l">
              <a:spcBef>
                <a:spcPct val="0"/>
              </a:spcBef>
              <a:spcAft>
                <a:spcPts val="600"/>
              </a:spcAft>
            </a:pPr>
            <a:endParaRPr lang="en-US" sz="19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algn="l">
              <a:spcBef>
                <a:spcPct val="0"/>
              </a:spcBef>
              <a:spcAft>
                <a:spcPts val="600"/>
              </a:spcAft>
            </a:pPr>
            <a:endParaRPr lang="en-US" sz="19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algn="l">
              <a:spcBef>
                <a:spcPct val="0"/>
              </a:spcBef>
              <a:spcAft>
                <a:spcPts val="600"/>
              </a:spcAft>
            </a:pPr>
            <a:endParaRPr lang="en-US" sz="19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571500" indent="-571500" algn="l">
              <a:spcBef>
                <a:spcPct val="0"/>
              </a:spcBef>
              <a:spcAft>
                <a:spcPts val="600"/>
              </a:spcAft>
            </a:pPr>
            <a:endParaRPr lang="en-US" sz="19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921962" y="4534637"/>
            <a:ext cx="6455833" cy="2023280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l"/>
            <a:r>
              <a:rPr lang="en-US" sz="6000" kern="1200" dirty="0" err="1">
                <a:solidFill>
                  <a:schemeClr val="tx1"/>
                </a:solidFill>
                <a:latin typeface="Candara" panose="020E0502030303020204" pitchFamily="34" charset="0"/>
              </a:rPr>
              <a:t>Hány</a:t>
            </a:r>
            <a:r>
              <a:rPr lang="en-US" sz="6000" kern="1200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6000" kern="1200" dirty="0" err="1">
                <a:solidFill>
                  <a:schemeClr val="tx1"/>
                </a:solidFill>
                <a:latin typeface="Candara" panose="020E0502030303020204" pitchFamily="34" charset="0"/>
              </a:rPr>
              <a:t>óra</a:t>
            </a:r>
            <a:r>
              <a:rPr lang="en-US" sz="6000" kern="1200" dirty="0">
                <a:solidFill>
                  <a:schemeClr val="tx1"/>
                </a:solidFill>
                <a:latin typeface="Candara" panose="020E0502030303020204" pitchFamily="34" charset="0"/>
              </a:rPr>
              <a:t> van?</a:t>
            </a:r>
          </a:p>
          <a:p>
            <a:pPr algn="l"/>
            <a:r>
              <a:rPr lang="en-US" sz="6000" kern="1200" dirty="0" err="1">
                <a:solidFill>
                  <a:schemeClr val="accent1"/>
                </a:solidFill>
                <a:latin typeface="Candara" panose="020E0502030303020204" pitchFamily="34" charset="0"/>
              </a:rPr>
              <a:t>Negyed</a:t>
            </a:r>
            <a:r>
              <a:rPr lang="en-US" sz="6000" kern="1200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6000" kern="1200" dirty="0" err="1">
                <a:solidFill>
                  <a:schemeClr val="tx1"/>
                </a:solidFill>
                <a:latin typeface="Candara" panose="020E0502030303020204" pitchFamily="34" charset="0"/>
              </a:rPr>
              <a:t>egy</a:t>
            </a:r>
            <a:r>
              <a:rPr lang="en-US" sz="6000" kern="1200" dirty="0">
                <a:solidFill>
                  <a:schemeClr val="tx1"/>
                </a:solidFill>
                <a:latin typeface="Candara" panose="020E0502030303020204" pitchFamily="34" charset="0"/>
              </a:rPr>
              <a:t> van.</a:t>
            </a:r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xmlns="" id="{E26B9EF5-5D92-4AC7-BC55-FC5C4C98ED4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476199" y="548"/>
            <a:ext cx="4349752" cy="3142889"/>
          </a:xfrm>
          <a:custGeom>
            <a:avLst/>
            <a:gdLst>
              <a:gd name="connsiteX0" fmla="*/ 229420 w 4349752"/>
              <a:gd name="connsiteY0" fmla="*/ 0 h 3142889"/>
              <a:gd name="connsiteX1" fmla="*/ 4120333 w 4349752"/>
              <a:gd name="connsiteY1" fmla="*/ 0 h 3142889"/>
              <a:gd name="connsiteX2" fmla="*/ 4178840 w 4349752"/>
              <a:gd name="connsiteY2" fmla="*/ 121453 h 3142889"/>
              <a:gd name="connsiteX3" fmla="*/ 4349752 w 4349752"/>
              <a:gd name="connsiteY3" fmla="*/ 968013 h 3142889"/>
              <a:gd name="connsiteX4" fmla="*/ 2174876 w 4349752"/>
              <a:gd name="connsiteY4" fmla="*/ 3142889 h 3142889"/>
              <a:gd name="connsiteX5" fmla="*/ 0 w 4349752"/>
              <a:gd name="connsiteY5" fmla="*/ 968013 h 3142889"/>
              <a:gd name="connsiteX6" fmla="*/ 170913 w 4349752"/>
              <a:gd name="connsiteY6" fmla="*/ 121453 h 3142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49752" h="3142889">
                <a:moveTo>
                  <a:pt x="229420" y="0"/>
                </a:moveTo>
                <a:lnTo>
                  <a:pt x="4120333" y="0"/>
                </a:lnTo>
                <a:lnTo>
                  <a:pt x="4178840" y="121453"/>
                </a:lnTo>
                <a:cubicBezTo>
                  <a:pt x="4288894" y="381652"/>
                  <a:pt x="4349752" y="667725"/>
                  <a:pt x="4349752" y="968013"/>
                </a:cubicBezTo>
                <a:cubicBezTo>
                  <a:pt x="4349752" y="2169164"/>
                  <a:pt x="3376027" y="3142889"/>
                  <a:pt x="2174876" y="3142889"/>
                </a:cubicBezTo>
                <a:cubicBezTo>
                  <a:pt x="973725" y="3142889"/>
                  <a:pt x="0" y="2169164"/>
                  <a:pt x="0" y="968013"/>
                </a:cubicBezTo>
                <a:cubicBezTo>
                  <a:pt x="0" y="667725"/>
                  <a:pt x="60858" y="381652"/>
                  <a:pt x="170913" y="121453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5" name="Freeform: Shape 74">
            <a:extLst>
              <a:ext uri="{FF2B5EF4-FFF2-40B4-BE49-F238E27FC236}">
                <a16:creationId xmlns:a16="http://schemas.microsoft.com/office/drawing/2014/main" xmlns="" id="{F05C5575-0F07-43D0-AE78-81EAA8E6715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7653759" y="1421356"/>
            <a:ext cx="4538241" cy="5436644"/>
          </a:xfrm>
          <a:custGeom>
            <a:avLst/>
            <a:gdLst>
              <a:gd name="connsiteX0" fmla="*/ 3084645 w 4538241"/>
              <a:gd name="connsiteY0" fmla="*/ 0 h 5436644"/>
              <a:gd name="connsiteX1" fmla="*/ 4285328 w 4538241"/>
              <a:gd name="connsiteY1" fmla="*/ 242407 h 5436644"/>
              <a:gd name="connsiteX2" fmla="*/ 4538241 w 4538241"/>
              <a:gd name="connsiteY2" fmla="*/ 364242 h 5436644"/>
              <a:gd name="connsiteX3" fmla="*/ 4538241 w 4538241"/>
              <a:gd name="connsiteY3" fmla="*/ 5436644 h 5436644"/>
              <a:gd name="connsiteX4" fmla="*/ 1091428 w 4538241"/>
              <a:gd name="connsiteY4" fmla="*/ 5436644 h 5436644"/>
              <a:gd name="connsiteX5" fmla="*/ 903472 w 4538241"/>
              <a:gd name="connsiteY5" fmla="*/ 5265818 h 5436644"/>
              <a:gd name="connsiteX6" fmla="*/ 0 w 4538241"/>
              <a:gd name="connsiteY6" fmla="*/ 3084645 h 5436644"/>
              <a:gd name="connsiteX7" fmla="*/ 3084645 w 4538241"/>
              <a:gd name="connsiteY7" fmla="*/ 0 h 5436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38241" h="5436644">
                <a:moveTo>
                  <a:pt x="3084645" y="0"/>
                </a:moveTo>
                <a:cubicBezTo>
                  <a:pt x="3510546" y="0"/>
                  <a:pt x="3916286" y="86315"/>
                  <a:pt x="4285328" y="242407"/>
                </a:cubicBezTo>
                <a:lnTo>
                  <a:pt x="4538241" y="364242"/>
                </a:lnTo>
                <a:lnTo>
                  <a:pt x="4538241" y="5436644"/>
                </a:lnTo>
                <a:lnTo>
                  <a:pt x="1091428" y="5436644"/>
                </a:lnTo>
                <a:lnTo>
                  <a:pt x="903472" y="5265818"/>
                </a:lnTo>
                <a:cubicBezTo>
                  <a:pt x="345261" y="4707608"/>
                  <a:pt x="0" y="3936446"/>
                  <a:pt x="0" y="3084645"/>
                </a:cubicBezTo>
                <a:cubicBezTo>
                  <a:pt x="0" y="1381043"/>
                  <a:pt x="1381043" y="0"/>
                  <a:pt x="3084645" y="0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6386" name="Picture 2" descr="Pattern apple slices on white background Free Photo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18" r="3507" b="1"/>
          <a:stretch/>
        </p:blipFill>
        <p:spPr bwMode="auto">
          <a:xfrm>
            <a:off x="3639395" y="10"/>
            <a:ext cx="4023360" cy="2980230"/>
          </a:xfrm>
          <a:custGeom>
            <a:avLst/>
            <a:gdLst/>
            <a:ahLst/>
            <a:cxnLst/>
            <a:rect l="l" t="t" r="r" b="b"/>
            <a:pathLst>
              <a:path w="4023360" h="2980240">
                <a:moveTo>
                  <a:pt x="248676" y="0"/>
                </a:moveTo>
                <a:lnTo>
                  <a:pt x="3774684" y="0"/>
                </a:lnTo>
                <a:lnTo>
                  <a:pt x="3780561" y="9674"/>
                </a:lnTo>
                <a:cubicBezTo>
                  <a:pt x="3935405" y="294716"/>
                  <a:pt x="4023360" y="621366"/>
                  <a:pt x="4023360" y="968560"/>
                </a:cubicBezTo>
                <a:cubicBezTo>
                  <a:pt x="4023360" y="2079580"/>
                  <a:pt x="3122700" y="2980240"/>
                  <a:pt x="2011680" y="2980240"/>
                </a:cubicBezTo>
                <a:cubicBezTo>
                  <a:pt x="900660" y="2980240"/>
                  <a:pt x="0" y="2079580"/>
                  <a:pt x="0" y="968560"/>
                </a:cubicBezTo>
                <a:cubicBezTo>
                  <a:pt x="0" y="621366"/>
                  <a:pt x="87955" y="294716"/>
                  <a:pt x="242799" y="9674"/>
                </a:cubicBezTo>
                <a:close/>
              </a:path>
            </a:pathLst>
          </a:custGeom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88" name="Picture 4" descr="Blue alarm clock on white background Free Photo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35" r="22793" b="-1"/>
          <a:stretch/>
        </p:blipFill>
        <p:spPr bwMode="auto">
          <a:xfrm>
            <a:off x="7816897" y="1584494"/>
            <a:ext cx="4375105" cy="5273507"/>
          </a:xfrm>
          <a:custGeom>
            <a:avLst/>
            <a:gdLst/>
            <a:ahLst/>
            <a:cxnLst/>
            <a:rect l="l" t="t" r="r" b="b"/>
            <a:pathLst>
              <a:path w="4375105" h="5273507">
                <a:moveTo>
                  <a:pt x="2921508" y="0"/>
                </a:moveTo>
                <a:cubicBezTo>
                  <a:pt x="3425728" y="0"/>
                  <a:pt x="3900114" y="127735"/>
                  <a:pt x="4314072" y="352611"/>
                </a:cubicBezTo>
                <a:lnTo>
                  <a:pt x="4375105" y="389689"/>
                </a:lnTo>
                <a:lnTo>
                  <a:pt x="4375105" y="5273507"/>
                </a:lnTo>
                <a:lnTo>
                  <a:pt x="1193705" y="5273507"/>
                </a:lnTo>
                <a:lnTo>
                  <a:pt x="1063158" y="5175886"/>
                </a:lnTo>
                <a:cubicBezTo>
                  <a:pt x="413861" y="4640038"/>
                  <a:pt x="0" y="3829104"/>
                  <a:pt x="0" y="2921508"/>
                </a:cubicBezTo>
                <a:cubicBezTo>
                  <a:pt x="0" y="1308004"/>
                  <a:pt x="1308004" y="0"/>
                  <a:pt x="2921508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Subtitle 2"/>
          <p:cNvSpPr txBox="1">
            <a:spLocks/>
          </p:cNvSpPr>
          <p:nvPr/>
        </p:nvSpPr>
        <p:spPr>
          <a:xfrm>
            <a:off x="4264481" y="4548669"/>
            <a:ext cx="6226629" cy="9976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>
              <a:buFont typeface="Arial" panose="020B0604020202020204" pitchFamily="34" charset="0"/>
              <a:buChar char="•"/>
            </a:pPr>
            <a:endParaRPr lang="hu-HU" sz="4000" dirty="0">
              <a:latin typeface="Candara" panose="020E0502030303020204" pitchFamily="34" charset="0"/>
            </a:endParaRPr>
          </a:p>
        </p:txBody>
      </p:sp>
      <p:cxnSp>
        <p:nvCxnSpPr>
          <p:cNvPr id="3" name="Düz Ok Bağlayıcısı 2">
            <a:extLst>
              <a:ext uri="{FF2B5EF4-FFF2-40B4-BE49-F238E27FC236}">
                <a16:creationId xmlns:a16="http://schemas.microsoft.com/office/drawing/2014/main" xmlns="" id="{B579E140-FDCD-429E-860F-3969A6A5E3A5}"/>
              </a:ext>
            </a:extLst>
          </p:cNvPr>
          <p:cNvCxnSpPr>
            <a:cxnSpLocks/>
          </p:cNvCxnSpPr>
          <p:nvPr/>
        </p:nvCxnSpPr>
        <p:spPr>
          <a:xfrm flipV="1">
            <a:off x="3485253" y="1178186"/>
            <a:ext cx="909875" cy="1296557"/>
          </a:xfrm>
          <a:prstGeom prst="straightConnector1">
            <a:avLst/>
          </a:prstGeom>
          <a:ln w="73025" cap="rnd" cmpd="sng">
            <a:solidFill>
              <a:schemeClr val="accent5">
                <a:lumMod val="50000"/>
              </a:schemeClr>
            </a:solidFill>
            <a:prstDash val="solid"/>
            <a:headEnd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ubtitle 2">
            <a:extLst>
              <a:ext uri="{FF2B5EF4-FFF2-40B4-BE49-F238E27FC236}">
                <a16:creationId xmlns:a16="http://schemas.microsoft.com/office/drawing/2014/main" xmlns="" id="{7B529131-258E-461A-A09B-0F6DFE794C93}"/>
              </a:ext>
            </a:extLst>
          </p:cNvPr>
          <p:cNvSpPr txBox="1">
            <a:spLocks/>
          </p:cNvSpPr>
          <p:nvPr/>
        </p:nvSpPr>
        <p:spPr>
          <a:xfrm>
            <a:off x="10545807" y="124818"/>
            <a:ext cx="1969160" cy="2531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u-HU" sz="1400" dirty="0">
                <a:solidFill>
                  <a:schemeClr val="bg1">
                    <a:lumMod val="85000"/>
                    <a:lumOff val="15000"/>
                  </a:schemeClr>
                </a:solidFill>
                <a:latin typeface="Candara" panose="020E0502030303020204" pitchFamily="34" charset="0"/>
              </a:rPr>
              <a:t>freepik.com</a:t>
            </a:r>
            <a:endParaRPr lang="tr-TR" sz="1400" dirty="0">
              <a:solidFill>
                <a:schemeClr val="bg1">
                  <a:lumMod val="85000"/>
                  <a:lumOff val="15000"/>
                </a:schemeClr>
              </a:solidFill>
            </a:endParaRPr>
          </a:p>
          <a:p>
            <a:pPr marL="0" indent="0" algn="ctr">
              <a:buNone/>
            </a:pPr>
            <a:r>
              <a:rPr lang="hu-HU" sz="1400" dirty="0"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endParaRPr lang="tr-TR" sz="10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89416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6647645" y="3905474"/>
            <a:ext cx="4645250" cy="985632"/>
          </a:xfrm>
        </p:spPr>
        <p:txBody>
          <a:bodyPr anchor="t">
            <a:normAutofit/>
          </a:bodyPr>
          <a:lstStyle/>
          <a:p>
            <a:pPr algn="l"/>
            <a:r>
              <a:rPr lang="hu-HU" sz="6000" dirty="0">
                <a:latin typeface="Candara" panose="020E0502030303020204" pitchFamily="34" charset="0"/>
              </a:rPr>
              <a:t>Hány óra van?</a:t>
            </a:r>
            <a:endParaRPr lang="tr-TR" sz="6000" dirty="0">
              <a:latin typeface="Candara" panose="020E0502030303020204" pitchFamily="34" charset="0"/>
            </a:endParaRPr>
          </a:p>
        </p:txBody>
      </p:sp>
      <p:sp>
        <p:nvSpPr>
          <p:cNvPr id="71" name="Freeform: Shape 70">
            <a:extLst>
              <a:ext uri="{FF2B5EF4-FFF2-40B4-BE49-F238E27FC236}">
                <a16:creationId xmlns:a16="http://schemas.microsoft.com/office/drawing/2014/main" xmlns="" id="{1DB7C82F-AB7E-4F0C-B829-FA1B9C41518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6386" name="Picture 2" descr="Pattern apple slices on white background Free Photo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99" r="19187"/>
          <a:stretch/>
        </p:blipFill>
        <p:spPr bwMode="auto">
          <a:xfrm>
            <a:off x="20" y="10"/>
            <a:ext cx="6024134" cy="6857990"/>
          </a:xfrm>
          <a:custGeom>
            <a:avLst/>
            <a:gdLst/>
            <a:ahLst/>
            <a:cxnLst/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ubtitle 2"/>
          <p:cNvSpPr txBox="1">
            <a:spLocks/>
          </p:cNvSpPr>
          <p:nvPr/>
        </p:nvSpPr>
        <p:spPr>
          <a:xfrm>
            <a:off x="6569628" y="1117933"/>
            <a:ext cx="5199780" cy="6808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3000" dirty="0">
                <a:latin typeface="Candara" panose="020E0502030303020204" pitchFamily="34" charset="0"/>
              </a:rPr>
              <a:t>Ez egy </a:t>
            </a:r>
            <a:r>
              <a:rPr lang="hu-HU" sz="3000" dirty="0">
                <a:solidFill>
                  <a:schemeClr val="accent1"/>
                </a:solidFill>
                <a:latin typeface="Candara" panose="020E0502030303020204" pitchFamily="34" charset="0"/>
              </a:rPr>
              <a:t>negyed</a:t>
            </a:r>
            <a:r>
              <a:rPr lang="hu-HU" sz="3000" dirty="0">
                <a:latin typeface="Candara" panose="020E0502030303020204" pitchFamily="34" charset="0"/>
              </a:rPr>
              <a:t> alma.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hu-HU" sz="4000" dirty="0">
              <a:latin typeface="Candara" panose="020E0502030303020204" pitchFamily="34" charset="0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5856956" y="5059181"/>
            <a:ext cx="6226629" cy="24733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4000" dirty="0">
                <a:solidFill>
                  <a:schemeClr val="accent1"/>
                </a:solidFill>
                <a:latin typeface="Candara" panose="020E0502030303020204" pitchFamily="34" charset="0"/>
              </a:rPr>
              <a:t>Háromnegyed</a:t>
            </a:r>
            <a:r>
              <a:rPr lang="hu-HU" sz="4000" dirty="0">
                <a:latin typeface="Candara" panose="020E0502030303020204" pitchFamily="34" charset="0"/>
              </a:rPr>
              <a:t> egy van.</a:t>
            </a:r>
          </a:p>
          <a:p>
            <a:r>
              <a:rPr lang="hu-HU" sz="4000" dirty="0">
                <a:latin typeface="Candara" panose="020E0502030303020204" pitchFamily="34" charset="0"/>
              </a:rPr>
              <a:t>12 óra 45 perc van.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hu-HU" sz="4000" dirty="0">
              <a:latin typeface="Candara" panose="020E0502030303020204" pitchFamily="34" charset="0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7462653" y="2952526"/>
            <a:ext cx="2729505" cy="9976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5400" dirty="0">
                <a:solidFill>
                  <a:schemeClr val="accent1"/>
                </a:solidFill>
                <a:latin typeface="Arial Black" panose="020B0A04020102020204" pitchFamily="34" charset="0"/>
              </a:rPr>
              <a:t>12:45</a:t>
            </a:r>
            <a:endParaRPr lang="hu-HU" sz="4000" dirty="0">
              <a:solidFill>
                <a:schemeClr val="accent1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-4965896" y="3652320"/>
            <a:ext cx="1969160" cy="2531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u-HU" sz="1400" dirty="0">
                <a:latin typeface="Candara" panose="020E0502030303020204" pitchFamily="34" charset="0"/>
              </a:rPr>
              <a:t>freepik.com</a:t>
            </a:r>
            <a:endParaRPr lang="tr-TR" sz="1400" dirty="0"/>
          </a:p>
          <a:p>
            <a:pPr marL="0" indent="0" algn="ctr">
              <a:buNone/>
            </a:pPr>
            <a:r>
              <a:rPr lang="hu-HU" sz="1400" dirty="0"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endParaRPr lang="tr-TR" sz="10000" dirty="0">
              <a:latin typeface="Candara" panose="020E0502030303020204" pitchFamily="34" charset="0"/>
            </a:endParaRPr>
          </a:p>
        </p:txBody>
      </p:sp>
      <p:cxnSp>
        <p:nvCxnSpPr>
          <p:cNvPr id="11" name="Düz Ok Bağlayıcısı 10">
            <a:extLst>
              <a:ext uri="{FF2B5EF4-FFF2-40B4-BE49-F238E27FC236}">
                <a16:creationId xmlns:a16="http://schemas.microsoft.com/office/drawing/2014/main" xmlns="" id="{2ED66C8B-F83C-40E4-BE36-AC7E62C0D904}"/>
              </a:ext>
            </a:extLst>
          </p:cNvPr>
          <p:cNvCxnSpPr>
            <a:cxnSpLocks/>
          </p:cNvCxnSpPr>
          <p:nvPr/>
        </p:nvCxnSpPr>
        <p:spPr>
          <a:xfrm flipH="1" flipV="1">
            <a:off x="4903674" y="1302438"/>
            <a:ext cx="2306595" cy="155938"/>
          </a:xfrm>
          <a:prstGeom prst="straightConnector1">
            <a:avLst/>
          </a:prstGeom>
          <a:ln w="73025" cap="rnd" cmpd="sng">
            <a:solidFill>
              <a:schemeClr val="accent5">
                <a:lumMod val="50000"/>
              </a:schemeClr>
            </a:solidFill>
            <a:prstDash val="solid"/>
            <a:headEnd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75901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" name="Group 70">
            <a:extLst>
              <a:ext uri="{FF2B5EF4-FFF2-40B4-BE49-F238E27FC236}">
                <a16:creationId xmlns:a16="http://schemas.microsoft.com/office/drawing/2014/main" xmlns="" id="{660183B9-451D-4EA3-9633-D2F4EC95C2B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2" name="Freeform 5">
              <a:extLst>
                <a:ext uri="{FF2B5EF4-FFF2-40B4-BE49-F238E27FC236}">
                  <a16:creationId xmlns:a16="http://schemas.microsoft.com/office/drawing/2014/main" xmlns="" id="{DE25D0AE-EA96-4760-9E37-46C6273B586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>
                <a:gd name="T0" fmla="*/ 1752 w 2038"/>
                <a:gd name="T1" fmla="*/ 1169 h 1169"/>
                <a:gd name="T2" fmla="*/ 1487 w 2038"/>
                <a:gd name="T3" fmla="*/ 334 h 1169"/>
                <a:gd name="T4" fmla="*/ 860 w 2038"/>
                <a:gd name="T5" fmla="*/ 22 h 1169"/>
                <a:gd name="T6" fmla="*/ 199 w 2038"/>
                <a:gd name="T7" fmla="*/ 318 h 1169"/>
                <a:gd name="T8" fmla="*/ 399 w 2038"/>
                <a:gd name="T9" fmla="*/ 1165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6">
              <a:extLst>
                <a:ext uri="{FF2B5EF4-FFF2-40B4-BE49-F238E27FC236}">
                  <a16:creationId xmlns:a16="http://schemas.microsoft.com/office/drawing/2014/main" xmlns="" id="{C7174242-A1F2-4E5E-BDFE-FD18ECEF1D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>
                <a:gd name="T0" fmla="*/ 1025 w 1549"/>
                <a:gd name="T1" fmla="*/ 1016 h 1017"/>
                <a:gd name="T2" fmla="*/ 1443 w 1549"/>
                <a:gd name="T3" fmla="*/ 592 h 1017"/>
                <a:gd name="T4" fmla="*/ 782 w 1549"/>
                <a:gd name="T5" fmla="*/ 53 h 1017"/>
                <a:gd name="T6" fmla="*/ 150 w 1549"/>
                <a:gd name="T7" fmla="*/ 329 h 1017"/>
                <a:gd name="T8" fmla="*/ 477 w 1549"/>
                <a:gd name="T9" fmla="*/ 1017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7">
              <a:extLst>
                <a:ext uri="{FF2B5EF4-FFF2-40B4-BE49-F238E27FC236}">
                  <a16:creationId xmlns:a16="http://schemas.microsoft.com/office/drawing/2014/main" xmlns="" id="{440ACF64-CF99-4172-A0AF-1844EC75507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>
                <a:gd name="T0" fmla="*/ 1302 w 1688"/>
                <a:gd name="T1" fmla="*/ 1066 h 1066"/>
                <a:gd name="T2" fmla="*/ 1613 w 1688"/>
                <a:gd name="T3" fmla="*/ 850 h 1066"/>
                <a:gd name="T4" fmla="*/ 1517 w 1688"/>
                <a:gd name="T5" fmla="*/ 471 h 1066"/>
                <a:gd name="T6" fmla="*/ 798 w 1688"/>
                <a:gd name="T7" fmla="*/ 28 h 1066"/>
                <a:gd name="T8" fmla="*/ 181 w 1688"/>
                <a:gd name="T9" fmla="*/ 333 h 1066"/>
                <a:gd name="T10" fmla="*/ 420 w 1688"/>
                <a:gd name="T11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8">
              <a:extLst>
                <a:ext uri="{FF2B5EF4-FFF2-40B4-BE49-F238E27FC236}">
                  <a16:creationId xmlns:a16="http://schemas.microsoft.com/office/drawing/2014/main" xmlns="" id="{AB4F3357-5BB3-4AF9-86DC-E97DBE52C56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>
                <a:gd name="T0" fmla="*/ 1873 w 2171"/>
                <a:gd name="T1" fmla="*/ 1326 h 1326"/>
                <a:gd name="T2" fmla="*/ 1609 w 2171"/>
                <a:gd name="T3" fmla="*/ 473 h 1326"/>
                <a:gd name="T4" fmla="*/ 880 w 2171"/>
                <a:gd name="T5" fmla="*/ 63 h 1326"/>
                <a:gd name="T6" fmla="*/ 0 w 2171"/>
                <a:gd name="T7" fmla="*/ 423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9">
              <a:extLst>
                <a:ext uri="{FF2B5EF4-FFF2-40B4-BE49-F238E27FC236}">
                  <a16:creationId xmlns:a16="http://schemas.microsoft.com/office/drawing/2014/main" xmlns="" id="{DEBA9D41-EF1C-452D-934C-B2216429C48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>
                <a:gd name="T0" fmla="*/ 0 w 106"/>
                <a:gd name="T1" fmla="*/ 0 h 143"/>
                <a:gd name="T2" fmla="*/ 106 w 106"/>
                <a:gd name="T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10">
              <a:extLst>
                <a:ext uri="{FF2B5EF4-FFF2-40B4-BE49-F238E27FC236}">
                  <a16:creationId xmlns:a16="http://schemas.microsoft.com/office/drawing/2014/main" xmlns="" id="{1B8DD2A3-1BCA-4D1E-A1F8-9A668FD7380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>
                <a:gd name="T0" fmla="*/ 2046 w 2330"/>
                <a:gd name="T1" fmla="*/ 1452 h 1452"/>
                <a:gd name="T2" fmla="*/ 1813 w 2330"/>
                <a:gd name="T3" fmla="*/ 601 h 1452"/>
                <a:gd name="T4" fmla="*/ 956 w 2330"/>
                <a:gd name="T5" fmla="*/ 97 h 1452"/>
                <a:gd name="T6" fmla="*/ 0 w 2330"/>
                <a:gd name="T7" fmla="*/ 366 h 1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11">
              <a:extLst>
                <a:ext uri="{FF2B5EF4-FFF2-40B4-BE49-F238E27FC236}">
                  <a16:creationId xmlns:a16="http://schemas.microsoft.com/office/drawing/2014/main" xmlns="" id="{FAD919CD-F359-4D5B-BBFE-DC84003C99D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>
                <a:gd name="T0" fmla="*/ 1094 w 1216"/>
                <a:gd name="T1" fmla="*/ 1436 h 1436"/>
                <a:gd name="T2" fmla="*/ 709 w 1216"/>
                <a:gd name="T3" fmla="*/ 551 h 1436"/>
                <a:gd name="T4" fmla="*/ 0 w 1216"/>
                <a:gd name="T5" fmla="*/ 0 h 1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12">
              <a:extLst>
                <a:ext uri="{FF2B5EF4-FFF2-40B4-BE49-F238E27FC236}">
                  <a16:creationId xmlns:a16="http://schemas.microsoft.com/office/drawing/2014/main" xmlns="" id="{B50C4136-ABB4-4178-A689-EAA873EC2FA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>
                <a:gd name="T0" fmla="*/ 222 w 222"/>
                <a:gd name="T1" fmla="*/ 0 h 129"/>
                <a:gd name="T2" fmla="*/ 0 w 222"/>
                <a:gd name="T3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13">
              <a:extLst>
                <a:ext uri="{FF2B5EF4-FFF2-40B4-BE49-F238E27FC236}">
                  <a16:creationId xmlns:a16="http://schemas.microsoft.com/office/drawing/2014/main" xmlns="" id="{EA66BA06-5D0B-407C-8252-6FDB6D3EA3D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>
                <a:gd name="T0" fmla="*/ 1067 w 1174"/>
                <a:gd name="T1" fmla="*/ 1440 h 1440"/>
                <a:gd name="T2" fmla="*/ 698 w 1174"/>
                <a:gd name="T3" fmla="*/ 577 h 1440"/>
                <a:gd name="T4" fmla="*/ 0 w 1174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14">
              <a:extLst>
                <a:ext uri="{FF2B5EF4-FFF2-40B4-BE49-F238E27FC236}">
                  <a16:creationId xmlns:a16="http://schemas.microsoft.com/office/drawing/2014/main" xmlns="" id="{944AD8DF-7478-4700-8A6E-62D4FFDB7EC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>
                <a:gd name="T0" fmla="*/ 125 w 125"/>
                <a:gd name="T1" fmla="*/ 0 h 74"/>
                <a:gd name="T2" fmla="*/ 0 w 125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15">
              <a:extLst>
                <a:ext uri="{FF2B5EF4-FFF2-40B4-BE49-F238E27FC236}">
                  <a16:creationId xmlns:a16="http://schemas.microsoft.com/office/drawing/2014/main" xmlns="" id="{40E4E79E-072F-468F-8A07-BFBA25DA156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>
                <a:gd name="T0" fmla="*/ 1056 w 1155"/>
                <a:gd name="T1" fmla="*/ 1440 h 1440"/>
                <a:gd name="T2" fmla="*/ 686 w 1155"/>
                <a:gd name="T3" fmla="*/ 580 h 1440"/>
                <a:gd name="T4" fmla="*/ 0 w 1155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16">
              <a:extLst>
                <a:ext uri="{FF2B5EF4-FFF2-40B4-BE49-F238E27FC236}">
                  <a16:creationId xmlns:a16="http://schemas.microsoft.com/office/drawing/2014/main" xmlns="" id="{E96E1C69-1B69-4932-864C-CF2574954E1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>
                <a:gd name="T0" fmla="*/ 75 w 75"/>
                <a:gd name="T1" fmla="*/ 0 h 45"/>
                <a:gd name="T2" fmla="*/ 0 w 75"/>
                <a:gd name="T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17">
              <a:extLst>
                <a:ext uri="{FF2B5EF4-FFF2-40B4-BE49-F238E27FC236}">
                  <a16:creationId xmlns:a16="http://schemas.microsoft.com/office/drawing/2014/main" xmlns="" id="{5546A358-3E00-457F-99FB-260BCFD5BAC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>
                <a:gd name="T0" fmla="*/ 1053 w 1160"/>
                <a:gd name="T1" fmla="*/ 1441 h 1441"/>
                <a:gd name="T2" fmla="*/ 705 w 1160"/>
                <a:gd name="T3" fmla="*/ 599 h 1441"/>
                <a:gd name="T4" fmla="*/ 0 w 1160"/>
                <a:gd name="T5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18">
              <a:extLst>
                <a:ext uri="{FF2B5EF4-FFF2-40B4-BE49-F238E27FC236}">
                  <a16:creationId xmlns:a16="http://schemas.microsoft.com/office/drawing/2014/main" xmlns="" id="{844E8F38-703F-4A53-ADF5-6C7B32C2740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>
                <a:gd name="T0" fmla="*/ 1040 w 1137"/>
                <a:gd name="T1" fmla="*/ 1440 h 1440"/>
                <a:gd name="T2" fmla="*/ 698 w 1137"/>
                <a:gd name="T3" fmla="*/ 611 h 1440"/>
                <a:gd name="T4" fmla="*/ 0 w 1137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19">
              <a:extLst>
                <a:ext uri="{FF2B5EF4-FFF2-40B4-BE49-F238E27FC236}">
                  <a16:creationId xmlns:a16="http://schemas.microsoft.com/office/drawing/2014/main" xmlns="" id="{A22506B8-2A19-41D5-A0EF-8E039DD0D4C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>
                <a:gd name="T0" fmla="*/ 1011 w 1058"/>
                <a:gd name="T1" fmla="*/ 1439 h 1439"/>
                <a:gd name="T2" fmla="*/ 648 w 1058"/>
                <a:gd name="T3" fmla="*/ 617 h 1439"/>
                <a:gd name="T4" fmla="*/ 0 w 1058"/>
                <a:gd name="T5" fmla="*/ 0 h 1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20">
              <a:extLst>
                <a:ext uri="{FF2B5EF4-FFF2-40B4-BE49-F238E27FC236}">
                  <a16:creationId xmlns:a16="http://schemas.microsoft.com/office/drawing/2014/main" xmlns="" id="{91E4A00F-9409-4595-A66C-290FCA7D1A5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>
                <a:gd name="T0" fmla="*/ 718 w 718"/>
                <a:gd name="T1" fmla="*/ 575 h 575"/>
                <a:gd name="T2" fmla="*/ 0 w 718"/>
                <a:gd name="T3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21">
              <a:extLst>
                <a:ext uri="{FF2B5EF4-FFF2-40B4-BE49-F238E27FC236}">
                  <a16:creationId xmlns:a16="http://schemas.microsoft.com/office/drawing/2014/main" xmlns="" id="{3959A629-7D66-42D7-BD74-05B9C64694F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>
                <a:gd name="T0" fmla="*/ 620 w 620"/>
                <a:gd name="T1" fmla="*/ 536 h 536"/>
                <a:gd name="T2" fmla="*/ 0 w 620"/>
                <a:gd name="T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22">
              <a:extLst>
                <a:ext uri="{FF2B5EF4-FFF2-40B4-BE49-F238E27FC236}">
                  <a16:creationId xmlns:a16="http://schemas.microsoft.com/office/drawing/2014/main" xmlns="" id="{32BDA321-6FB4-4900-BA33-A590F05C333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>
                <a:gd name="T0" fmla="*/ 0 w 455"/>
                <a:gd name="T1" fmla="*/ 0 h 285"/>
                <a:gd name="T2" fmla="*/ 455 w 455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23">
              <a:extLst>
                <a:ext uri="{FF2B5EF4-FFF2-40B4-BE49-F238E27FC236}">
                  <a16:creationId xmlns:a16="http://schemas.microsoft.com/office/drawing/2014/main" xmlns="" id="{E64434AF-3D4A-40BF-B473-96FF81DBF33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>
                <a:gd name="T0" fmla="*/ 0 w 188"/>
                <a:gd name="T1" fmla="*/ 0 h 112"/>
                <a:gd name="T2" fmla="*/ 188 w 188"/>
                <a:gd name="T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xmlns="" id="{2ECE8254-788A-4B6C-BF28-CCE1BEB83E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1" y="4206292"/>
            <a:ext cx="12192755" cy="1771275"/>
            <a:chOff x="1" y="3893141"/>
            <a:chExt cx="12192755" cy="1771275"/>
          </a:xfrm>
        </p:grpSpPr>
        <p:sp>
          <p:nvSpPr>
            <p:cNvPr id="93" name="Isosceles Triangle 39">
              <a:extLst>
                <a:ext uri="{FF2B5EF4-FFF2-40B4-BE49-F238E27FC236}">
                  <a16:creationId xmlns:a16="http://schemas.microsoft.com/office/drawing/2014/main" xmlns="" id="{15836F00-8CF1-4ABC-A843-6C8224AEDA0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xmlns="" id="{CE62E89F-FA5A-4D78-B280-E09DF8DAAB7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" y="3893141"/>
              <a:ext cx="12192755" cy="142021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36191" y="4626098"/>
            <a:ext cx="8833104" cy="521208"/>
          </a:xfrm>
        </p:spPr>
        <p:txBody>
          <a:bodyPr>
            <a:noAutofit/>
          </a:bodyPr>
          <a:lstStyle/>
          <a:p>
            <a:r>
              <a:rPr lang="hu-HU" sz="6000" dirty="0">
                <a:solidFill>
                  <a:srgbClr val="FFFFFE"/>
                </a:solidFill>
                <a:latin typeface="Candara" panose="020E0502030303020204" pitchFamily="34" charset="0"/>
              </a:rPr>
              <a:t>A napok</a:t>
            </a:r>
            <a:endParaRPr lang="tr-TR" sz="6000" dirty="0">
              <a:solidFill>
                <a:srgbClr val="FFFFFE"/>
              </a:solidFill>
              <a:latin typeface="Candara" panose="020E0502030303020204" pitchFamily="34" charset="0"/>
            </a:endParaRPr>
          </a:p>
        </p:txBody>
      </p:sp>
      <p:pic>
        <p:nvPicPr>
          <p:cNvPr id="8194" name="Picture 2" descr="Miniature people businessmen standing on white calendar Premium Photo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250" r="-1" b="23872"/>
          <a:stretch/>
        </p:blipFill>
        <p:spPr bwMode="auto">
          <a:xfrm>
            <a:off x="20" y="10"/>
            <a:ext cx="12188932" cy="4286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ubtitle 2"/>
          <p:cNvSpPr txBox="1">
            <a:spLocks/>
          </p:cNvSpPr>
          <p:nvPr/>
        </p:nvSpPr>
        <p:spPr>
          <a:xfrm>
            <a:off x="5943600" y="3678382"/>
            <a:ext cx="5424054" cy="10079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u-HU" sz="4000" dirty="0">
              <a:latin typeface="Candara" panose="020E0502030303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383285" y="1452783"/>
            <a:ext cx="2516095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hu-HU" sz="4000" dirty="0">
                <a:solidFill>
                  <a:schemeClr val="accent5">
                    <a:lumMod val="50000"/>
                  </a:schemeClr>
                </a:solidFill>
                <a:latin typeface="Candara" panose="020E0502030303020204" pitchFamily="34" charset="0"/>
              </a:rPr>
              <a:t>hétfő</a:t>
            </a:r>
          </a:p>
          <a:p>
            <a:pPr algn="ctr">
              <a:spcAft>
                <a:spcPts val="600"/>
              </a:spcAft>
            </a:pPr>
            <a:r>
              <a:rPr lang="hu-HU" sz="4000" dirty="0">
                <a:solidFill>
                  <a:schemeClr val="accent5">
                    <a:lumMod val="50000"/>
                  </a:schemeClr>
                </a:solidFill>
                <a:latin typeface="Candara" panose="020E0502030303020204" pitchFamily="34" charset="0"/>
              </a:rPr>
              <a:t>kedd</a:t>
            </a:r>
          </a:p>
          <a:p>
            <a:pPr algn="ctr">
              <a:spcAft>
                <a:spcPts val="600"/>
              </a:spcAft>
            </a:pPr>
            <a:r>
              <a:rPr lang="hu-HU" sz="4000" dirty="0">
                <a:solidFill>
                  <a:schemeClr val="accent5">
                    <a:lumMod val="50000"/>
                  </a:schemeClr>
                </a:solidFill>
                <a:latin typeface="Candara" panose="020E0502030303020204" pitchFamily="34" charset="0"/>
              </a:rPr>
              <a:t>szerda</a:t>
            </a:r>
          </a:p>
          <a:p>
            <a:pPr algn="ctr">
              <a:spcAft>
                <a:spcPts val="600"/>
              </a:spcAft>
            </a:pPr>
            <a:r>
              <a:rPr lang="hu-HU" sz="4000" dirty="0">
                <a:solidFill>
                  <a:schemeClr val="accent5">
                    <a:lumMod val="50000"/>
                  </a:schemeClr>
                </a:solidFill>
                <a:latin typeface="Candara" panose="020E0502030303020204" pitchFamily="34" charset="0"/>
              </a:rPr>
              <a:t>csütörtök</a:t>
            </a:r>
          </a:p>
          <a:p>
            <a:pPr algn="ctr">
              <a:spcAft>
                <a:spcPts val="600"/>
              </a:spcAft>
            </a:pPr>
            <a:r>
              <a:rPr lang="hu-HU" sz="4000" dirty="0">
                <a:solidFill>
                  <a:schemeClr val="accent5">
                    <a:lumMod val="50000"/>
                  </a:schemeClr>
                </a:solidFill>
                <a:latin typeface="Candara" panose="020E0502030303020204" pitchFamily="34" charset="0"/>
              </a:rPr>
              <a:t>péntek</a:t>
            </a:r>
          </a:p>
          <a:p>
            <a:pPr algn="ctr">
              <a:spcAft>
                <a:spcPts val="600"/>
              </a:spcAft>
            </a:pPr>
            <a:r>
              <a:rPr lang="hu-HU" sz="4000" dirty="0">
                <a:solidFill>
                  <a:schemeClr val="accent5">
                    <a:lumMod val="50000"/>
                  </a:schemeClr>
                </a:solidFill>
                <a:latin typeface="Candara" panose="020E0502030303020204" pitchFamily="34" charset="0"/>
              </a:rPr>
              <a:t>szombat</a:t>
            </a:r>
          </a:p>
          <a:p>
            <a:pPr algn="ctr">
              <a:spcAft>
                <a:spcPts val="600"/>
              </a:spcAft>
            </a:pPr>
            <a:r>
              <a:rPr lang="hu-HU" sz="4000" dirty="0">
                <a:solidFill>
                  <a:schemeClr val="accent5">
                    <a:lumMod val="50000"/>
                  </a:schemeClr>
                </a:solidFill>
                <a:latin typeface="Candara" panose="020E0502030303020204" pitchFamily="34" charset="0"/>
              </a:rPr>
              <a:t>vasárnap</a:t>
            </a:r>
            <a:endParaRPr lang="tr-TR" sz="4000" dirty="0">
              <a:solidFill>
                <a:schemeClr val="accent5">
                  <a:lumMod val="50000"/>
                </a:schemeClr>
              </a:solidFill>
              <a:latin typeface="Candara" panose="020E0502030303020204" pitchFamily="34" charset="0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-240429" y="221378"/>
            <a:ext cx="1969160" cy="2531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u-HU" sz="1400" dirty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freepik.com</a:t>
            </a:r>
            <a:endParaRPr lang="tr-TR" sz="140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hu-HU" sz="1400" dirty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endParaRPr lang="tr-TR" sz="10000" dirty="0">
              <a:solidFill>
                <a:schemeClr val="bg1">
                  <a:lumMod val="50000"/>
                </a:schemeClr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39055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B2CB1876-C784-4D14-8520-2E638E60FE11}"/>
              </a:ext>
            </a:extLst>
          </p:cNvPr>
          <p:cNvSpPr/>
          <p:nvPr/>
        </p:nvSpPr>
        <p:spPr>
          <a:xfrm>
            <a:off x="121968" y="1481070"/>
            <a:ext cx="6845723" cy="48241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218" name="Picture 2" descr="Interview concept illustration Free Vect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878" y="1985967"/>
            <a:ext cx="5986687" cy="3987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kdörtgen 1">
            <a:extLst>
              <a:ext uri="{FF2B5EF4-FFF2-40B4-BE49-F238E27FC236}">
                <a16:creationId xmlns:a16="http://schemas.microsoft.com/office/drawing/2014/main" xmlns="" id="{B7176C61-0BBE-48F6-AB23-C8BA7E068603}"/>
              </a:ext>
            </a:extLst>
          </p:cNvPr>
          <p:cNvSpPr/>
          <p:nvPr/>
        </p:nvSpPr>
        <p:spPr>
          <a:xfrm>
            <a:off x="6816708" y="687135"/>
            <a:ext cx="5248074" cy="442622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6967692" y="1287044"/>
            <a:ext cx="4863165" cy="35442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>
              <a:buFont typeface="Arial" panose="020B0604020202020204" pitchFamily="34" charset="0"/>
              <a:buChar char="•"/>
            </a:pPr>
            <a:r>
              <a:rPr lang="hu-HU" sz="3000" dirty="0">
                <a:latin typeface="Candara" panose="020E0502030303020204" pitchFamily="34" charset="0"/>
              </a:rPr>
              <a:t>Milyen nap </a:t>
            </a:r>
            <a:r>
              <a:rPr lang="hu-HU" sz="3000" dirty="0">
                <a:solidFill>
                  <a:schemeClr val="accent1">
                    <a:lumMod val="50000"/>
                  </a:schemeClr>
                </a:solidFill>
                <a:latin typeface="Candara" panose="020E0502030303020204" pitchFamily="34" charset="0"/>
              </a:rPr>
              <a:t>van</a:t>
            </a:r>
            <a:r>
              <a:rPr lang="hu-HU" sz="3000" dirty="0">
                <a:latin typeface="Candara" panose="020E0502030303020204" pitchFamily="34" charset="0"/>
              </a:rPr>
              <a:t> </a:t>
            </a:r>
            <a:r>
              <a:rPr lang="hu-HU" sz="3000" dirty="0">
                <a:solidFill>
                  <a:srgbClr val="E54756"/>
                </a:solidFill>
                <a:latin typeface="Candara" panose="020E0502030303020204" pitchFamily="34" charset="0"/>
              </a:rPr>
              <a:t>ma</a:t>
            </a:r>
            <a:r>
              <a:rPr lang="hu-HU" sz="3000" dirty="0">
                <a:latin typeface="Candara" panose="020E0502030303020204" pitchFamily="34" charset="0"/>
              </a:rPr>
              <a:t>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hu-HU" sz="3000" dirty="0">
                <a:solidFill>
                  <a:srgbClr val="E54756"/>
                </a:solidFill>
                <a:latin typeface="Candara" panose="020E0502030303020204" pitchFamily="34" charset="0"/>
              </a:rPr>
              <a:t>Ma</a:t>
            </a:r>
            <a:r>
              <a:rPr lang="hu-HU" sz="3000" dirty="0">
                <a:latin typeface="Candara" panose="020E0502030303020204" pitchFamily="34" charset="0"/>
              </a:rPr>
              <a:t> kedd </a:t>
            </a:r>
            <a:r>
              <a:rPr lang="hu-HU" sz="3000" dirty="0">
                <a:solidFill>
                  <a:schemeClr val="accent1">
                    <a:lumMod val="50000"/>
                  </a:schemeClr>
                </a:solidFill>
                <a:latin typeface="Candara" panose="020E0502030303020204" pitchFamily="34" charset="0"/>
              </a:rPr>
              <a:t>van</a:t>
            </a:r>
            <a:r>
              <a:rPr lang="hu-HU" sz="3000" dirty="0">
                <a:latin typeface="Candara" panose="020E0502030303020204" pitchFamily="34" charset="0"/>
              </a:rPr>
              <a:t>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hu-HU" sz="3000" dirty="0">
                <a:latin typeface="Candara" panose="020E0502030303020204" pitchFamily="34" charset="0"/>
              </a:rPr>
              <a:t>Milyen nap </a:t>
            </a:r>
            <a:r>
              <a:rPr lang="hu-HU" sz="3000" dirty="0">
                <a:solidFill>
                  <a:schemeClr val="accent1">
                    <a:lumMod val="50000"/>
                  </a:schemeClr>
                </a:solidFill>
                <a:latin typeface="Candara" panose="020E0502030303020204" pitchFamily="34" charset="0"/>
              </a:rPr>
              <a:t>volt</a:t>
            </a:r>
            <a:r>
              <a:rPr lang="hu-HU" sz="3000" dirty="0">
                <a:latin typeface="Candara" panose="020E0502030303020204" pitchFamily="34" charset="0"/>
              </a:rPr>
              <a:t> </a:t>
            </a:r>
            <a:r>
              <a:rPr lang="hu-HU" sz="3000" dirty="0">
                <a:solidFill>
                  <a:srgbClr val="E54756"/>
                </a:solidFill>
                <a:latin typeface="Candara" panose="020E0502030303020204" pitchFamily="34" charset="0"/>
              </a:rPr>
              <a:t>tegnap</a:t>
            </a:r>
            <a:r>
              <a:rPr lang="hu-HU" sz="3000" dirty="0">
                <a:latin typeface="Candara" panose="020E0502030303020204" pitchFamily="34" charset="0"/>
              </a:rPr>
              <a:t>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hu-HU" sz="3000" dirty="0">
                <a:solidFill>
                  <a:srgbClr val="E54756"/>
                </a:solidFill>
                <a:latin typeface="Candara" panose="020E0502030303020204" pitchFamily="34" charset="0"/>
              </a:rPr>
              <a:t>Tegnap</a:t>
            </a:r>
            <a:r>
              <a:rPr lang="hu-HU" sz="3000" dirty="0">
                <a:latin typeface="Candara" panose="020E0502030303020204" pitchFamily="34" charset="0"/>
              </a:rPr>
              <a:t> hétfő </a:t>
            </a:r>
            <a:r>
              <a:rPr lang="hu-HU" sz="3000" dirty="0">
                <a:solidFill>
                  <a:schemeClr val="accent1">
                    <a:lumMod val="50000"/>
                  </a:schemeClr>
                </a:solidFill>
                <a:latin typeface="Candara" panose="020E0502030303020204" pitchFamily="34" charset="0"/>
              </a:rPr>
              <a:t>volt</a:t>
            </a:r>
            <a:r>
              <a:rPr lang="hu-HU" sz="3000" dirty="0">
                <a:latin typeface="Candara" panose="020E0502030303020204" pitchFamily="34" charset="0"/>
              </a:rPr>
              <a:t>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hu-HU" sz="3000" dirty="0">
                <a:latin typeface="Candara" panose="020E0502030303020204" pitchFamily="34" charset="0"/>
              </a:rPr>
              <a:t>Milyen nap </a:t>
            </a:r>
            <a:r>
              <a:rPr lang="hu-HU" sz="3000" dirty="0">
                <a:solidFill>
                  <a:schemeClr val="accent1">
                    <a:lumMod val="50000"/>
                  </a:schemeClr>
                </a:solidFill>
                <a:latin typeface="Candara" panose="020E0502030303020204" pitchFamily="34" charset="0"/>
              </a:rPr>
              <a:t>lesz</a:t>
            </a:r>
            <a:r>
              <a:rPr lang="hu-HU" sz="3000" dirty="0">
                <a:latin typeface="Candara" panose="020E0502030303020204" pitchFamily="34" charset="0"/>
              </a:rPr>
              <a:t> </a:t>
            </a:r>
            <a:r>
              <a:rPr lang="hu-HU" sz="3000" dirty="0">
                <a:solidFill>
                  <a:srgbClr val="E54756"/>
                </a:solidFill>
                <a:latin typeface="Candara" panose="020E0502030303020204" pitchFamily="34" charset="0"/>
              </a:rPr>
              <a:t>holnap</a:t>
            </a:r>
            <a:r>
              <a:rPr lang="hu-HU" sz="3000" dirty="0">
                <a:latin typeface="Candara" panose="020E0502030303020204" pitchFamily="34" charset="0"/>
              </a:rPr>
              <a:t>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hu-HU" sz="3000" dirty="0">
                <a:solidFill>
                  <a:srgbClr val="E54756"/>
                </a:solidFill>
                <a:latin typeface="Candara" panose="020E0502030303020204" pitchFamily="34" charset="0"/>
              </a:rPr>
              <a:t>Holnap</a:t>
            </a:r>
            <a:r>
              <a:rPr lang="hu-HU" sz="3000" dirty="0">
                <a:latin typeface="Candara" panose="020E0502030303020204" pitchFamily="34" charset="0"/>
              </a:rPr>
              <a:t> szerda </a:t>
            </a:r>
            <a:r>
              <a:rPr lang="hu-HU" sz="3000" dirty="0">
                <a:solidFill>
                  <a:schemeClr val="accent1">
                    <a:lumMod val="50000"/>
                  </a:schemeClr>
                </a:solidFill>
                <a:latin typeface="Candara" panose="020E0502030303020204" pitchFamily="34" charset="0"/>
              </a:rPr>
              <a:t>lesz</a:t>
            </a:r>
            <a:r>
              <a:rPr lang="hu-HU" sz="3000" dirty="0" smtClean="0">
                <a:latin typeface="Candara" panose="020E0502030303020204" pitchFamily="34" charset="0"/>
              </a:rPr>
              <a:t>.</a:t>
            </a:r>
            <a:endParaRPr lang="hu-HU" sz="3000" dirty="0">
              <a:latin typeface="Candara" panose="020E0502030303020204" pitchFamily="34" charset="0"/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121969" y="2107227"/>
            <a:ext cx="1969160" cy="2531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u-HU" sz="1400" dirty="0">
                <a:solidFill>
                  <a:schemeClr val="bg1">
                    <a:lumMod val="75000"/>
                  </a:schemeClr>
                </a:solidFill>
                <a:latin typeface="Candara" panose="020E0502030303020204" pitchFamily="34" charset="0"/>
              </a:rPr>
              <a:t>freepik.com</a:t>
            </a:r>
            <a:endParaRPr lang="tr-TR" sz="1400" dirty="0">
              <a:solidFill>
                <a:schemeClr val="bg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hu-HU" sz="1400" dirty="0">
                <a:solidFill>
                  <a:schemeClr val="bg1">
                    <a:lumMod val="75000"/>
                  </a:schemeClr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endParaRPr lang="tr-TR" sz="10000" dirty="0">
              <a:solidFill>
                <a:schemeClr val="bg1">
                  <a:lumMod val="75000"/>
                </a:schemeClr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933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" name="Group 70">
            <a:extLst>
              <a:ext uri="{FF2B5EF4-FFF2-40B4-BE49-F238E27FC236}">
                <a16:creationId xmlns:a16="http://schemas.microsoft.com/office/drawing/2014/main" xmlns="" id="{660183B9-451D-4EA3-9633-D2F4EC95C2B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2" name="Freeform 5">
              <a:extLst>
                <a:ext uri="{FF2B5EF4-FFF2-40B4-BE49-F238E27FC236}">
                  <a16:creationId xmlns:a16="http://schemas.microsoft.com/office/drawing/2014/main" xmlns="" id="{DE25D0AE-EA96-4760-9E37-46C6273B586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>
                <a:gd name="T0" fmla="*/ 1752 w 2038"/>
                <a:gd name="T1" fmla="*/ 1169 h 1169"/>
                <a:gd name="T2" fmla="*/ 1487 w 2038"/>
                <a:gd name="T3" fmla="*/ 334 h 1169"/>
                <a:gd name="T4" fmla="*/ 860 w 2038"/>
                <a:gd name="T5" fmla="*/ 22 h 1169"/>
                <a:gd name="T6" fmla="*/ 199 w 2038"/>
                <a:gd name="T7" fmla="*/ 318 h 1169"/>
                <a:gd name="T8" fmla="*/ 399 w 2038"/>
                <a:gd name="T9" fmla="*/ 1165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6">
              <a:extLst>
                <a:ext uri="{FF2B5EF4-FFF2-40B4-BE49-F238E27FC236}">
                  <a16:creationId xmlns:a16="http://schemas.microsoft.com/office/drawing/2014/main" xmlns="" id="{C7174242-A1F2-4E5E-BDFE-FD18ECEF1D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>
                <a:gd name="T0" fmla="*/ 1025 w 1549"/>
                <a:gd name="T1" fmla="*/ 1016 h 1017"/>
                <a:gd name="T2" fmla="*/ 1443 w 1549"/>
                <a:gd name="T3" fmla="*/ 592 h 1017"/>
                <a:gd name="T4" fmla="*/ 782 w 1549"/>
                <a:gd name="T5" fmla="*/ 53 h 1017"/>
                <a:gd name="T6" fmla="*/ 150 w 1549"/>
                <a:gd name="T7" fmla="*/ 329 h 1017"/>
                <a:gd name="T8" fmla="*/ 477 w 1549"/>
                <a:gd name="T9" fmla="*/ 1017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7">
              <a:extLst>
                <a:ext uri="{FF2B5EF4-FFF2-40B4-BE49-F238E27FC236}">
                  <a16:creationId xmlns:a16="http://schemas.microsoft.com/office/drawing/2014/main" xmlns="" id="{440ACF64-CF99-4172-A0AF-1844EC75507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>
                <a:gd name="T0" fmla="*/ 1302 w 1688"/>
                <a:gd name="T1" fmla="*/ 1066 h 1066"/>
                <a:gd name="T2" fmla="*/ 1613 w 1688"/>
                <a:gd name="T3" fmla="*/ 850 h 1066"/>
                <a:gd name="T4" fmla="*/ 1517 w 1688"/>
                <a:gd name="T5" fmla="*/ 471 h 1066"/>
                <a:gd name="T6" fmla="*/ 798 w 1688"/>
                <a:gd name="T7" fmla="*/ 28 h 1066"/>
                <a:gd name="T8" fmla="*/ 181 w 1688"/>
                <a:gd name="T9" fmla="*/ 333 h 1066"/>
                <a:gd name="T10" fmla="*/ 420 w 1688"/>
                <a:gd name="T11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8">
              <a:extLst>
                <a:ext uri="{FF2B5EF4-FFF2-40B4-BE49-F238E27FC236}">
                  <a16:creationId xmlns:a16="http://schemas.microsoft.com/office/drawing/2014/main" xmlns="" id="{AB4F3357-5BB3-4AF9-86DC-E97DBE52C56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>
                <a:gd name="T0" fmla="*/ 1873 w 2171"/>
                <a:gd name="T1" fmla="*/ 1326 h 1326"/>
                <a:gd name="T2" fmla="*/ 1609 w 2171"/>
                <a:gd name="T3" fmla="*/ 473 h 1326"/>
                <a:gd name="T4" fmla="*/ 880 w 2171"/>
                <a:gd name="T5" fmla="*/ 63 h 1326"/>
                <a:gd name="T6" fmla="*/ 0 w 2171"/>
                <a:gd name="T7" fmla="*/ 423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9">
              <a:extLst>
                <a:ext uri="{FF2B5EF4-FFF2-40B4-BE49-F238E27FC236}">
                  <a16:creationId xmlns:a16="http://schemas.microsoft.com/office/drawing/2014/main" xmlns="" id="{DEBA9D41-EF1C-452D-934C-B2216429C48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>
                <a:gd name="T0" fmla="*/ 0 w 106"/>
                <a:gd name="T1" fmla="*/ 0 h 143"/>
                <a:gd name="T2" fmla="*/ 106 w 106"/>
                <a:gd name="T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10">
              <a:extLst>
                <a:ext uri="{FF2B5EF4-FFF2-40B4-BE49-F238E27FC236}">
                  <a16:creationId xmlns:a16="http://schemas.microsoft.com/office/drawing/2014/main" xmlns="" id="{1B8DD2A3-1BCA-4D1E-A1F8-9A668FD7380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>
                <a:gd name="T0" fmla="*/ 2046 w 2330"/>
                <a:gd name="T1" fmla="*/ 1452 h 1452"/>
                <a:gd name="T2" fmla="*/ 1813 w 2330"/>
                <a:gd name="T3" fmla="*/ 601 h 1452"/>
                <a:gd name="T4" fmla="*/ 956 w 2330"/>
                <a:gd name="T5" fmla="*/ 97 h 1452"/>
                <a:gd name="T6" fmla="*/ 0 w 2330"/>
                <a:gd name="T7" fmla="*/ 366 h 1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11">
              <a:extLst>
                <a:ext uri="{FF2B5EF4-FFF2-40B4-BE49-F238E27FC236}">
                  <a16:creationId xmlns:a16="http://schemas.microsoft.com/office/drawing/2014/main" xmlns="" id="{FAD919CD-F359-4D5B-BBFE-DC84003C99D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>
                <a:gd name="T0" fmla="*/ 1094 w 1216"/>
                <a:gd name="T1" fmla="*/ 1436 h 1436"/>
                <a:gd name="T2" fmla="*/ 709 w 1216"/>
                <a:gd name="T3" fmla="*/ 551 h 1436"/>
                <a:gd name="T4" fmla="*/ 0 w 1216"/>
                <a:gd name="T5" fmla="*/ 0 h 1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12">
              <a:extLst>
                <a:ext uri="{FF2B5EF4-FFF2-40B4-BE49-F238E27FC236}">
                  <a16:creationId xmlns:a16="http://schemas.microsoft.com/office/drawing/2014/main" xmlns="" id="{B50C4136-ABB4-4178-A689-EAA873EC2FA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>
                <a:gd name="T0" fmla="*/ 222 w 222"/>
                <a:gd name="T1" fmla="*/ 0 h 129"/>
                <a:gd name="T2" fmla="*/ 0 w 222"/>
                <a:gd name="T3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13">
              <a:extLst>
                <a:ext uri="{FF2B5EF4-FFF2-40B4-BE49-F238E27FC236}">
                  <a16:creationId xmlns:a16="http://schemas.microsoft.com/office/drawing/2014/main" xmlns="" id="{EA66BA06-5D0B-407C-8252-6FDB6D3EA3D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>
                <a:gd name="T0" fmla="*/ 1067 w 1174"/>
                <a:gd name="T1" fmla="*/ 1440 h 1440"/>
                <a:gd name="T2" fmla="*/ 698 w 1174"/>
                <a:gd name="T3" fmla="*/ 577 h 1440"/>
                <a:gd name="T4" fmla="*/ 0 w 1174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14">
              <a:extLst>
                <a:ext uri="{FF2B5EF4-FFF2-40B4-BE49-F238E27FC236}">
                  <a16:creationId xmlns:a16="http://schemas.microsoft.com/office/drawing/2014/main" xmlns="" id="{944AD8DF-7478-4700-8A6E-62D4FFDB7EC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>
                <a:gd name="T0" fmla="*/ 125 w 125"/>
                <a:gd name="T1" fmla="*/ 0 h 74"/>
                <a:gd name="T2" fmla="*/ 0 w 125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15">
              <a:extLst>
                <a:ext uri="{FF2B5EF4-FFF2-40B4-BE49-F238E27FC236}">
                  <a16:creationId xmlns:a16="http://schemas.microsoft.com/office/drawing/2014/main" xmlns="" id="{40E4E79E-072F-468F-8A07-BFBA25DA156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>
                <a:gd name="T0" fmla="*/ 1056 w 1155"/>
                <a:gd name="T1" fmla="*/ 1440 h 1440"/>
                <a:gd name="T2" fmla="*/ 686 w 1155"/>
                <a:gd name="T3" fmla="*/ 580 h 1440"/>
                <a:gd name="T4" fmla="*/ 0 w 1155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16">
              <a:extLst>
                <a:ext uri="{FF2B5EF4-FFF2-40B4-BE49-F238E27FC236}">
                  <a16:creationId xmlns:a16="http://schemas.microsoft.com/office/drawing/2014/main" xmlns="" id="{E96E1C69-1B69-4932-864C-CF2574954E1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>
                <a:gd name="T0" fmla="*/ 75 w 75"/>
                <a:gd name="T1" fmla="*/ 0 h 45"/>
                <a:gd name="T2" fmla="*/ 0 w 75"/>
                <a:gd name="T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17">
              <a:extLst>
                <a:ext uri="{FF2B5EF4-FFF2-40B4-BE49-F238E27FC236}">
                  <a16:creationId xmlns:a16="http://schemas.microsoft.com/office/drawing/2014/main" xmlns="" id="{5546A358-3E00-457F-99FB-260BCFD5BAC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>
                <a:gd name="T0" fmla="*/ 1053 w 1160"/>
                <a:gd name="T1" fmla="*/ 1441 h 1441"/>
                <a:gd name="T2" fmla="*/ 705 w 1160"/>
                <a:gd name="T3" fmla="*/ 599 h 1441"/>
                <a:gd name="T4" fmla="*/ 0 w 1160"/>
                <a:gd name="T5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18">
              <a:extLst>
                <a:ext uri="{FF2B5EF4-FFF2-40B4-BE49-F238E27FC236}">
                  <a16:creationId xmlns:a16="http://schemas.microsoft.com/office/drawing/2014/main" xmlns="" id="{844E8F38-703F-4A53-ADF5-6C7B32C2740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>
                <a:gd name="T0" fmla="*/ 1040 w 1137"/>
                <a:gd name="T1" fmla="*/ 1440 h 1440"/>
                <a:gd name="T2" fmla="*/ 698 w 1137"/>
                <a:gd name="T3" fmla="*/ 611 h 1440"/>
                <a:gd name="T4" fmla="*/ 0 w 1137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19">
              <a:extLst>
                <a:ext uri="{FF2B5EF4-FFF2-40B4-BE49-F238E27FC236}">
                  <a16:creationId xmlns:a16="http://schemas.microsoft.com/office/drawing/2014/main" xmlns="" id="{A22506B8-2A19-41D5-A0EF-8E039DD0D4C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>
                <a:gd name="T0" fmla="*/ 1011 w 1058"/>
                <a:gd name="T1" fmla="*/ 1439 h 1439"/>
                <a:gd name="T2" fmla="*/ 648 w 1058"/>
                <a:gd name="T3" fmla="*/ 617 h 1439"/>
                <a:gd name="T4" fmla="*/ 0 w 1058"/>
                <a:gd name="T5" fmla="*/ 0 h 1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20">
              <a:extLst>
                <a:ext uri="{FF2B5EF4-FFF2-40B4-BE49-F238E27FC236}">
                  <a16:creationId xmlns:a16="http://schemas.microsoft.com/office/drawing/2014/main" xmlns="" id="{91E4A00F-9409-4595-A66C-290FCA7D1A5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>
                <a:gd name="T0" fmla="*/ 718 w 718"/>
                <a:gd name="T1" fmla="*/ 575 h 575"/>
                <a:gd name="T2" fmla="*/ 0 w 718"/>
                <a:gd name="T3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21">
              <a:extLst>
                <a:ext uri="{FF2B5EF4-FFF2-40B4-BE49-F238E27FC236}">
                  <a16:creationId xmlns:a16="http://schemas.microsoft.com/office/drawing/2014/main" xmlns="" id="{3959A629-7D66-42D7-BD74-05B9C64694F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>
                <a:gd name="T0" fmla="*/ 620 w 620"/>
                <a:gd name="T1" fmla="*/ 536 h 536"/>
                <a:gd name="T2" fmla="*/ 0 w 620"/>
                <a:gd name="T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22">
              <a:extLst>
                <a:ext uri="{FF2B5EF4-FFF2-40B4-BE49-F238E27FC236}">
                  <a16:creationId xmlns:a16="http://schemas.microsoft.com/office/drawing/2014/main" xmlns="" id="{32BDA321-6FB4-4900-BA33-A590F05C333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>
                <a:gd name="T0" fmla="*/ 0 w 455"/>
                <a:gd name="T1" fmla="*/ 0 h 285"/>
                <a:gd name="T2" fmla="*/ 455 w 455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23">
              <a:extLst>
                <a:ext uri="{FF2B5EF4-FFF2-40B4-BE49-F238E27FC236}">
                  <a16:creationId xmlns:a16="http://schemas.microsoft.com/office/drawing/2014/main" xmlns="" id="{E64434AF-3D4A-40BF-B473-96FF81DBF33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>
                <a:gd name="T0" fmla="*/ 0 w 188"/>
                <a:gd name="T1" fmla="*/ 0 h 112"/>
                <a:gd name="T2" fmla="*/ 188 w 188"/>
                <a:gd name="T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xmlns="" id="{2ECE8254-788A-4B6C-BF28-CCE1BEB83E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1" y="4206292"/>
            <a:ext cx="12192755" cy="1771275"/>
            <a:chOff x="1" y="3893141"/>
            <a:chExt cx="12192755" cy="1771275"/>
          </a:xfrm>
        </p:grpSpPr>
        <p:sp>
          <p:nvSpPr>
            <p:cNvPr id="93" name="Isosceles Triangle 39">
              <a:extLst>
                <a:ext uri="{FF2B5EF4-FFF2-40B4-BE49-F238E27FC236}">
                  <a16:creationId xmlns:a16="http://schemas.microsoft.com/office/drawing/2014/main" xmlns="" id="{15836F00-8CF1-4ABC-A843-6C8224AEDA0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xmlns="" id="{CE62E89F-FA5A-4D78-B280-E09DF8DAAB7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" y="3893141"/>
              <a:ext cx="12192755" cy="142021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1619037" y="4572561"/>
            <a:ext cx="8833104" cy="521208"/>
          </a:xfrm>
        </p:spPr>
        <p:txBody>
          <a:bodyPr>
            <a:noAutofit/>
          </a:bodyPr>
          <a:lstStyle/>
          <a:p>
            <a:r>
              <a:rPr lang="hu-HU" sz="6000" dirty="0">
                <a:solidFill>
                  <a:srgbClr val="FFFFFE"/>
                </a:solidFill>
                <a:latin typeface="Candara" panose="020E0502030303020204" pitchFamily="34" charset="0"/>
              </a:rPr>
              <a:t>Hány óra van?</a:t>
            </a:r>
            <a:endParaRPr lang="tr-TR" sz="6000" dirty="0">
              <a:solidFill>
                <a:srgbClr val="FFFFFE"/>
              </a:solidFill>
              <a:latin typeface="Candara" panose="020E0502030303020204" pitchFamily="34" charset="0"/>
            </a:endParaRPr>
          </a:p>
        </p:txBody>
      </p:sp>
      <p:pic>
        <p:nvPicPr>
          <p:cNvPr id="10242" name="Picture 2" descr="Time administration with employee with alarm clock Free Vector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757" r="-1" b="32410"/>
          <a:stretch/>
        </p:blipFill>
        <p:spPr bwMode="auto">
          <a:xfrm>
            <a:off x="0" y="-64163"/>
            <a:ext cx="12188932" cy="4265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ubtitle 2"/>
          <p:cNvSpPr txBox="1">
            <a:spLocks/>
          </p:cNvSpPr>
          <p:nvPr/>
        </p:nvSpPr>
        <p:spPr>
          <a:xfrm>
            <a:off x="5683776" y="5763223"/>
            <a:ext cx="5384382" cy="12963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5400" dirty="0">
                <a:solidFill>
                  <a:schemeClr val="tx2">
                    <a:lumMod val="50000"/>
                  </a:schemeClr>
                </a:solidFill>
                <a:latin typeface="Candara" panose="020E0502030303020204" pitchFamily="34" charset="0"/>
              </a:rPr>
              <a:t>Nyolc óra van.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hu-HU" sz="4000" dirty="0">
              <a:latin typeface="Candara" panose="020E0502030303020204" pitchFamily="34" charset="0"/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-420161" y="33333"/>
            <a:ext cx="1969160" cy="2531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u-HU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andara" panose="020E0502030303020204" pitchFamily="34" charset="0"/>
              </a:rPr>
              <a:t>freepik.com</a:t>
            </a:r>
            <a:endParaRPr lang="tr-TR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>
              <a:buNone/>
            </a:pPr>
            <a:r>
              <a:rPr lang="hu-HU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endParaRPr lang="tr-TR" sz="10000" dirty="0">
              <a:solidFill>
                <a:schemeClr val="tx1">
                  <a:lumMod val="50000"/>
                  <a:lumOff val="50000"/>
                </a:schemeClr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71895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" name="Group 70">
            <a:extLst>
              <a:ext uri="{FF2B5EF4-FFF2-40B4-BE49-F238E27FC236}">
                <a16:creationId xmlns:a16="http://schemas.microsoft.com/office/drawing/2014/main" xmlns="" id="{660183B9-451D-4EA3-9633-D2F4EC95C2B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2" name="Freeform 5">
              <a:extLst>
                <a:ext uri="{FF2B5EF4-FFF2-40B4-BE49-F238E27FC236}">
                  <a16:creationId xmlns:a16="http://schemas.microsoft.com/office/drawing/2014/main" xmlns="" id="{DE25D0AE-EA96-4760-9E37-46C6273B586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>
                <a:gd name="T0" fmla="*/ 1752 w 2038"/>
                <a:gd name="T1" fmla="*/ 1169 h 1169"/>
                <a:gd name="T2" fmla="*/ 1487 w 2038"/>
                <a:gd name="T3" fmla="*/ 334 h 1169"/>
                <a:gd name="T4" fmla="*/ 860 w 2038"/>
                <a:gd name="T5" fmla="*/ 22 h 1169"/>
                <a:gd name="T6" fmla="*/ 199 w 2038"/>
                <a:gd name="T7" fmla="*/ 318 h 1169"/>
                <a:gd name="T8" fmla="*/ 399 w 2038"/>
                <a:gd name="T9" fmla="*/ 1165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6">
              <a:extLst>
                <a:ext uri="{FF2B5EF4-FFF2-40B4-BE49-F238E27FC236}">
                  <a16:creationId xmlns:a16="http://schemas.microsoft.com/office/drawing/2014/main" xmlns="" id="{C7174242-A1F2-4E5E-BDFE-FD18ECEF1D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>
                <a:gd name="T0" fmla="*/ 1025 w 1549"/>
                <a:gd name="T1" fmla="*/ 1016 h 1017"/>
                <a:gd name="T2" fmla="*/ 1443 w 1549"/>
                <a:gd name="T3" fmla="*/ 592 h 1017"/>
                <a:gd name="T4" fmla="*/ 782 w 1549"/>
                <a:gd name="T5" fmla="*/ 53 h 1017"/>
                <a:gd name="T6" fmla="*/ 150 w 1549"/>
                <a:gd name="T7" fmla="*/ 329 h 1017"/>
                <a:gd name="T8" fmla="*/ 477 w 1549"/>
                <a:gd name="T9" fmla="*/ 1017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7">
              <a:extLst>
                <a:ext uri="{FF2B5EF4-FFF2-40B4-BE49-F238E27FC236}">
                  <a16:creationId xmlns:a16="http://schemas.microsoft.com/office/drawing/2014/main" xmlns="" id="{440ACF64-CF99-4172-A0AF-1844EC75507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>
                <a:gd name="T0" fmla="*/ 1302 w 1688"/>
                <a:gd name="T1" fmla="*/ 1066 h 1066"/>
                <a:gd name="T2" fmla="*/ 1613 w 1688"/>
                <a:gd name="T3" fmla="*/ 850 h 1066"/>
                <a:gd name="T4" fmla="*/ 1517 w 1688"/>
                <a:gd name="T5" fmla="*/ 471 h 1066"/>
                <a:gd name="T6" fmla="*/ 798 w 1688"/>
                <a:gd name="T7" fmla="*/ 28 h 1066"/>
                <a:gd name="T8" fmla="*/ 181 w 1688"/>
                <a:gd name="T9" fmla="*/ 333 h 1066"/>
                <a:gd name="T10" fmla="*/ 420 w 1688"/>
                <a:gd name="T11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8">
              <a:extLst>
                <a:ext uri="{FF2B5EF4-FFF2-40B4-BE49-F238E27FC236}">
                  <a16:creationId xmlns:a16="http://schemas.microsoft.com/office/drawing/2014/main" xmlns="" id="{AB4F3357-5BB3-4AF9-86DC-E97DBE52C56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>
                <a:gd name="T0" fmla="*/ 1873 w 2171"/>
                <a:gd name="T1" fmla="*/ 1326 h 1326"/>
                <a:gd name="T2" fmla="*/ 1609 w 2171"/>
                <a:gd name="T3" fmla="*/ 473 h 1326"/>
                <a:gd name="T4" fmla="*/ 880 w 2171"/>
                <a:gd name="T5" fmla="*/ 63 h 1326"/>
                <a:gd name="T6" fmla="*/ 0 w 2171"/>
                <a:gd name="T7" fmla="*/ 423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9">
              <a:extLst>
                <a:ext uri="{FF2B5EF4-FFF2-40B4-BE49-F238E27FC236}">
                  <a16:creationId xmlns:a16="http://schemas.microsoft.com/office/drawing/2014/main" xmlns="" id="{DEBA9D41-EF1C-452D-934C-B2216429C48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>
                <a:gd name="T0" fmla="*/ 0 w 106"/>
                <a:gd name="T1" fmla="*/ 0 h 143"/>
                <a:gd name="T2" fmla="*/ 106 w 106"/>
                <a:gd name="T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10">
              <a:extLst>
                <a:ext uri="{FF2B5EF4-FFF2-40B4-BE49-F238E27FC236}">
                  <a16:creationId xmlns:a16="http://schemas.microsoft.com/office/drawing/2014/main" xmlns="" id="{1B8DD2A3-1BCA-4D1E-A1F8-9A668FD7380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>
                <a:gd name="T0" fmla="*/ 2046 w 2330"/>
                <a:gd name="T1" fmla="*/ 1452 h 1452"/>
                <a:gd name="T2" fmla="*/ 1813 w 2330"/>
                <a:gd name="T3" fmla="*/ 601 h 1452"/>
                <a:gd name="T4" fmla="*/ 956 w 2330"/>
                <a:gd name="T5" fmla="*/ 97 h 1452"/>
                <a:gd name="T6" fmla="*/ 0 w 2330"/>
                <a:gd name="T7" fmla="*/ 366 h 1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11">
              <a:extLst>
                <a:ext uri="{FF2B5EF4-FFF2-40B4-BE49-F238E27FC236}">
                  <a16:creationId xmlns:a16="http://schemas.microsoft.com/office/drawing/2014/main" xmlns="" id="{FAD919CD-F359-4D5B-BBFE-DC84003C99D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>
                <a:gd name="T0" fmla="*/ 1094 w 1216"/>
                <a:gd name="T1" fmla="*/ 1436 h 1436"/>
                <a:gd name="T2" fmla="*/ 709 w 1216"/>
                <a:gd name="T3" fmla="*/ 551 h 1436"/>
                <a:gd name="T4" fmla="*/ 0 w 1216"/>
                <a:gd name="T5" fmla="*/ 0 h 1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12">
              <a:extLst>
                <a:ext uri="{FF2B5EF4-FFF2-40B4-BE49-F238E27FC236}">
                  <a16:creationId xmlns:a16="http://schemas.microsoft.com/office/drawing/2014/main" xmlns="" id="{B50C4136-ABB4-4178-A689-EAA873EC2FA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>
                <a:gd name="T0" fmla="*/ 222 w 222"/>
                <a:gd name="T1" fmla="*/ 0 h 129"/>
                <a:gd name="T2" fmla="*/ 0 w 222"/>
                <a:gd name="T3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13">
              <a:extLst>
                <a:ext uri="{FF2B5EF4-FFF2-40B4-BE49-F238E27FC236}">
                  <a16:creationId xmlns:a16="http://schemas.microsoft.com/office/drawing/2014/main" xmlns="" id="{EA66BA06-5D0B-407C-8252-6FDB6D3EA3D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>
                <a:gd name="T0" fmla="*/ 1067 w 1174"/>
                <a:gd name="T1" fmla="*/ 1440 h 1440"/>
                <a:gd name="T2" fmla="*/ 698 w 1174"/>
                <a:gd name="T3" fmla="*/ 577 h 1440"/>
                <a:gd name="T4" fmla="*/ 0 w 1174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14">
              <a:extLst>
                <a:ext uri="{FF2B5EF4-FFF2-40B4-BE49-F238E27FC236}">
                  <a16:creationId xmlns:a16="http://schemas.microsoft.com/office/drawing/2014/main" xmlns="" id="{944AD8DF-7478-4700-8A6E-62D4FFDB7EC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>
                <a:gd name="T0" fmla="*/ 125 w 125"/>
                <a:gd name="T1" fmla="*/ 0 h 74"/>
                <a:gd name="T2" fmla="*/ 0 w 125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15">
              <a:extLst>
                <a:ext uri="{FF2B5EF4-FFF2-40B4-BE49-F238E27FC236}">
                  <a16:creationId xmlns:a16="http://schemas.microsoft.com/office/drawing/2014/main" xmlns="" id="{40E4E79E-072F-468F-8A07-BFBA25DA156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>
                <a:gd name="T0" fmla="*/ 1056 w 1155"/>
                <a:gd name="T1" fmla="*/ 1440 h 1440"/>
                <a:gd name="T2" fmla="*/ 686 w 1155"/>
                <a:gd name="T3" fmla="*/ 580 h 1440"/>
                <a:gd name="T4" fmla="*/ 0 w 1155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16">
              <a:extLst>
                <a:ext uri="{FF2B5EF4-FFF2-40B4-BE49-F238E27FC236}">
                  <a16:creationId xmlns:a16="http://schemas.microsoft.com/office/drawing/2014/main" xmlns="" id="{E96E1C69-1B69-4932-864C-CF2574954E1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>
                <a:gd name="T0" fmla="*/ 75 w 75"/>
                <a:gd name="T1" fmla="*/ 0 h 45"/>
                <a:gd name="T2" fmla="*/ 0 w 75"/>
                <a:gd name="T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17">
              <a:extLst>
                <a:ext uri="{FF2B5EF4-FFF2-40B4-BE49-F238E27FC236}">
                  <a16:creationId xmlns:a16="http://schemas.microsoft.com/office/drawing/2014/main" xmlns="" id="{5546A358-3E00-457F-99FB-260BCFD5BAC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>
                <a:gd name="T0" fmla="*/ 1053 w 1160"/>
                <a:gd name="T1" fmla="*/ 1441 h 1441"/>
                <a:gd name="T2" fmla="*/ 705 w 1160"/>
                <a:gd name="T3" fmla="*/ 599 h 1441"/>
                <a:gd name="T4" fmla="*/ 0 w 1160"/>
                <a:gd name="T5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18">
              <a:extLst>
                <a:ext uri="{FF2B5EF4-FFF2-40B4-BE49-F238E27FC236}">
                  <a16:creationId xmlns:a16="http://schemas.microsoft.com/office/drawing/2014/main" xmlns="" id="{844E8F38-703F-4A53-ADF5-6C7B32C2740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>
                <a:gd name="T0" fmla="*/ 1040 w 1137"/>
                <a:gd name="T1" fmla="*/ 1440 h 1440"/>
                <a:gd name="T2" fmla="*/ 698 w 1137"/>
                <a:gd name="T3" fmla="*/ 611 h 1440"/>
                <a:gd name="T4" fmla="*/ 0 w 1137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19">
              <a:extLst>
                <a:ext uri="{FF2B5EF4-FFF2-40B4-BE49-F238E27FC236}">
                  <a16:creationId xmlns:a16="http://schemas.microsoft.com/office/drawing/2014/main" xmlns="" id="{A22506B8-2A19-41D5-A0EF-8E039DD0D4C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>
                <a:gd name="T0" fmla="*/ 1011 w 1058"/>
                <a:gd name="T1" fmla="*/ 1439 h 1439"/>
                <a:gd name="T2" fmla="*/ 648 w 1058"/>
                <a:gd name="T3" fmla="*/ 617 h 1439"/>
                <a:gd name="T4" fmla="*/ 0 w 1058"/>
                <a:gd name="T5" fmla="*/ 0 h 1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20">
              <a:extLst>
                <a:ext uri="{FF2B5EF4-FFF2-40B4-BE49-F238E27FC236}">
                  <a16:creationId xmlns:a16="http://schemas.microsoft.com/office/drawing/2014/main" xmlns="" id="{91E4A00F-9409-4595-A66C-290FCA7D1A5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>
                <a:gd name="T0" fmla="*/ 718 w 718"/>
                <a:gd name="T1" fmla="*/ 575 h 575"/>
                <a:gd name="T2" fmla="*/ 0 w 718"/>
                <a:gd name="T3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21">
              <a:extLst>
                <a:ext uri="{FF2B5EF4-FFF2-40B4-BE49-F238E27FC236}">
                  <a16:creationId xmlns:a16="http://schemas.microsoft.com/office/drawing/2014/main" xmlns="" id="{3959A629-7D66-42D7-BD74-05B9C64694F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>
                <a:gd name="T0" fmla="*/ 620 w 620"/>
                <a:gd name="T1" fmla="*/ 536 h 536"/>
                <a:gd name="T2" fmla="*/ 0 w 620"/>
                <a:gd name="T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22">
              <a:extLst>
                <a:ext uri="{FF2B5EF4-FFF2-40B4-BE49-F238E27FC236}">
                  <a16:creationId xmlns:a16="http://schemas.microsoft.com/office/drawing/2014/main" xmlns="" id="{32BDA321-6FB4-4900-BA33-A590F05C333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>
                <a:gd name="T0" fmla="*/ 0 w 455"/>
                <a:gd name="T1" fmla="*/ 0 h 285"/>
                <a:gd name="T2" fmla="*/ 455 w 455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23">
              <a:extLst>
                <a:ext uri="{FF2B5EF4-FFF2-40B4-BE49-F238E27FC236}">
                  <a16:creationId xmlns:a16="http://schemas.microsoft.com/office/drawing/2014/main" xmlns="" id="{E64434AF-3D4A-40BF-B473-96FF81DBF33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>
                <a:gd name="T0" fmla="*/ 0 w 188"/>
                <a:gd name="T1" fmla="*/ 0 h 112"/>
                <a:gd name="T2" fmla="*/ 188 w 188"/>
                <a:gd name="T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xmlns="" id="{2ECE8254-788A-4B6C-BF28-CCE1BEB83E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1" y="4206292"/>
            <a:ext cx="12192755" cy="1771275"/>
            <a:chOff x="1" y="3893141"/>
            <a:chExt cx="12192755" cy="1771275"/>
          </a:xfrm>
        </p:grpSpPr>
        <p:sp>
          <p:nvSpPr>
            <p:cNvPr id="93" name="Isosceles Triangle 39">
              <a:extLst>
                <a:ext uri="{FF2B5EF4-FFF2-40B4-BE49-F238E27FC236}">
                  <a16:creationId xmlns:a16="http://schemas.microsoft.com/office/drawing/2014/main" xmlns="" id="{15836F00-8CF1-4ABC-A843-6C8224AEDA0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xmlns="" id="{CE62E89F-FA5A-4D78-B280-E09DF8DAAB7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" y="3893141"/>
              <a:ext cx="12192755" cy="142021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1453247" y="4521775"/>
            <a:ext cx="8833104" cy="521208"/>
          </a:xfrm>
        </p:spPr>
        <p:txBody>
          <a:bodyPr>
            <a:noAutofit/>
          </a:bodyPr>
          <a:lstStyle/>
          <a:p>
            <a:r>
              <a:rPr lang="hu-HU" sz="6000" dirty="0">
                <a:solidFill>
                  <a:srgbClr val="FFFFFE"/>
                </a:solidFill>
                <a:latin typeface="Candara" panose="020E0502030303020204" pitchFamily="34" charset="0"/>
              </a:rPr>
              <a:t>Hány óra van?</a:t>
            </a:r>
            <a:endParaRPr lang="tr-TR" sz="6000" dirty="0">
              <a:solidFill>
                <a:srgbClr val="FFFFFE"/>
              </a:solidFill>
              <a:latin typeface="Candara" panose="020E0502030303020204" pitchFamily="34" charset="0"/>
            </a:endParaRPr>
          </a:p>
        </p:txBody>
      </p:sp>
      <p:pic>
        <p:nvPicPr>
          <p:cNvPr id="11266" name="Picture 2" descr="Top view greeting card and clock on table Free Photo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702" r="-1" b="35420"/>
          <a:stretch/>
        </p:blipFill>
        <p:spPr bwMode="auto">
          <a:xfrm>
            <a:off x="20" y="9"/>
            <a:ext cx="12188932" cy="4201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ubtitle 2"/>
          <p:cNvSpPr txBox="1">
            <a:spLocks/>
          </p:cNvSpPr>
          <p:nvPr/>
        </p:nvSpPr>
        <p:spPr>
          <a:xfrm>
            <a:off x="5777858" y="5821494"/>
            <a:ext cx="5384382" cy="12963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5400" dirty="0">
                <a:solidFill>
                  <a:srgbClr val="002060"/>
                </a:solidFill>
                <a:latin typeface="Candara" panose="020E0502030303020204" pitchFamily="34" charset="0"/>
              </a:rPr>
              <a:t>Tíz óra va</a:t>
            </a:r>
            <a:r>
              <a:rPr lang="en-US" sz="5400" dirty="0">
                <a:solidFill>
                  <a:srgbClr val="002060"/>
                </a:solidFill>
                <a:latin typeface="Candara" panose="020E0502030303020204" pitchFamily="34" charset="0"/>
              </a:rPr>
              <a:t>n.</a:t>
            </a:r>
            <a:endParaRPr lang="hu-HU" sz="5400" dirty="0">
              <a:latin typeface="Candara" panose="020E050203030302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hu-HU" sz="4000" dirty="0">
              <a:latin typeface="Candara" panose="020E0502030303020204" pitchFamily="34" charset="0"/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0" y="6272336"/>
            <a:ext cx="1969160" cy="2531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u-HU" sz="1400" dirty="0">
                <a:latin typeface="Candara" panose="020E0502030303020204" pitchFamily="34" charset="0"/>
              </a:rPr>
              <a:t>freepik.com</a:t>
            </a:r>
            <a:endParaRPr lang="tr-TR" sz="1400" dirty="0"/>
          </a:p>
          <a:p>
            <a:pPr marL="0" indent="0" algn="ctr">
              <a:buNone/>
            </a:pPr>
            <a:r>
              <a:rPr lang="hu-HU" sz="1400" dirty="0"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endParaRPr lang="tr-TR" sz="10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59135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340" name="Rectangle 70">
            <a:extLst>
              <a:ext uri="{FF2B5EF4-FFF2-40B4-BE49-F238E27FC236}">
                <a16:creationId xmlns:a16="http://schemas.microsoft.com/office/drawing/2014/main" xmlns="" id="{ACB20D9A-C1B3-4E89-B832-8E5DCD97F81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341" name="Group 72">
            <a:extLst>
              <a:ext uri="{FF2B5EF4-FFF2-40B4-BE49-F238E27FC236}">
                <a16:creationId xmlns:a16="http://schemas.microsoft.com/office/drawing/2014/main" xmlns="" id="{BB5EB73E-EBDE-45EA-BF02-72B8F8F46A6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4" name="Freeform 5">
              <a:extLst>
                <a:ext uri="{FF2B5EF4-FFF2-40B4-BE49-F238E27FC236}">
                  <a16:creationId xmlns:a16="http://schemas.microsoft.com/office/drawing/2014/main" xmlns="" id="{E64A793D-7249-4CB5-AD0F-876C4C84E64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>
                <a:gd name="T0" fmla="*/ 1752 w 2038"/>
                <a:gd name="T1" fmla="*/ 1169 h 1169"/>
                <a:gd name="T2" fmla="*/ 1487 w 2038"/>
                <a:gd name="T3" fmla="*/ 334 h 1169"/>
                <a:gd name="T4" fmla="*/ 860 w 2038"/>
                <a:gd name="T5" fmla="*/ 22 h 1169"/>
                <a:gd name="T6" fmla="*/ 199 w 2038"/>
                <a:gd name="T7" fmla="*/ 318 h 1169"/>
                <a:gd name="T8" fmla="*/ 399 w 2038"/>
                <a:gd name="T9" fmla="*/ 1165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6">
              <a:extLst>
                <a:ext uri="{FF2B5EF4-FFF2-40B4-BE49-F238E27FC236}">
                  <a16:creationId xmlns:a16="http://schemas.microsoft.com/office/drawing/2014/main" xmlns="" id="{3ACAC1A4-DD3E-4A3B-B378-F3015033D79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>
                <a:gd name="T0" fmla="*/ 1025 w 1549"/>
                <a:gd name="T1" fmla="*/ 1016 h 1017"/>
                <a:gd name="T2" fmla="*/ 1443 w 1549"/>
                <a:gd name="T3" fmla="*/ 592 h 1017"/>
                <a:gd name="T4" fmla="*/ 782 w 1549"/>
                <a:gd name="T5" fmla="*/ 53 h 1017"/>
                <a:gd name="T6" fmla="*/ 150 w 1549"/>
                <a:gd name="T7" fmla="*/ 329 h 1017"/>
                <a:gd name="T8" fmla="*/ 477 w 1549"/>
                <a:gd name="T9" fmla="*/ 1017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7">
              <a:extLst>
                <a:ext uri="{FF2B5EF4-FFF2-40B4-BE49-F238E27FC236}">
                  <a16:creationId xmlns:a16="http://schemas.microsoft.com/office/drawing/2014/main" xmlns="" id="{A59479C1-D1AF-4013-BF6F-DE26C9258E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>
                <a:gd name="T0" fmla="*/ 1302 w 1688"/>
                <a:gd name="T1" fmla="*/ 1066 h 1066"/>
                <a:gd name="T2" fmla="*/ 1613 w 1688"/>
                <a:gd name="T3" fmla="*/ 850 h 1066"/>
                <a:gd name="T4" fmla="*/ 1517 w 1688"/>
                <a:gd name="T5" fmla="*/ 471 h 1066"/>
                <a:gd name="T6" fmla="*/ 798 w 1688"/>
                <a:gd name="T7" fmla="*/ 28 h 1066"/>
                <a:gd name="T8" fmla="*/ 181 w 1688"/>
                <a:gd name="T9" fmla="*/ 333 h 1066"/>
                <a:gd name="T10" fmla="*/ 420 w 1688"/>
                <a:gd name="T11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8">
              <a:extLst>
                <a:ext uri="{FF2B5EF4-FFF2-40B4-BE49-F238E27FC236}">
                  <a16:creationId xmlns:a16="http://schemas.microsoft.com/office/drawing/2014/main" xmlns="" id="{BD237676-F1B1-417A-9A1B-2A3FE6D92E8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>
                <a:gd name="T0" fmla="*/ 1873 w 2171"/>
                <a:gd name="T1" fmla="*/ 1326 h 1326"/>
                <a:gd name="T2" fmla="*/ 1609 w 2171"/>
                <a:gd name="T3" fmla="*/ 473 h 1326"/>
                <a:gd name="T4" fmla="*/ 880 w 2171"/>
                <a:gd name="T5" fmla="*/ 63 h 1326"/>
                <a:gd name="T6" fmla="*/ 0 w 2171"/>
                <a:gd name="T7" fmla="*/ 423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9">
              <a:extLst>
                <a:ext uri="{FF2B5EF4-FFF2-40B4-BE49-F238E27FC236}">
                  <a16:creationId xmlns:a16="http://schemas.microsoft.com/office/drawing/2014/main" xmlns="" id="{08C73C19-EF36-4934-8DA5-5B16806BD33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>
                <a:gd name="T0" fmla="*/ 0 w 106"/>
                <a:gd name="T1" fmla="*/ 0 h 143"/>
                <a:gd name="T2" fmla="*/ 106 w 106"/>
                <a:gd name="T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10">
              <a:extLst>
                <a:ext uri="{FF2B5EF4-FFF2-40B4-BE49-F238E27FC236}">
                  <a16:creationId xmlns:a16="http://schemas.microsoft.com/office/drawing/2014/main" xmlns="" id="{0FBA0CB7-70C6-4152-92AB-8D402CD7B80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>
                <a:gd name="T0" fmla="*/ 2046 w 2330"/>
                <a:gd name="T1" fmla="*/ 1452 h 1452"/>
                <a:gd name="T2" fmla="*/ 1813 w 2330"/>
                <a:gd name="T3" fmla="*/ 601 h 1452"/>
                <a:gd name="T4" fmla="*/ 956 w 2330"/>
                <a:gd name="T5" fmla="*/ 97 h 1452"/>
                <a:gd name="T6" fmla="*/ 0 w 2330"/>
                <a:gd name="T7" fmla="*/ 366 h 1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11">
              <a:extLst>
                <a:ext uri="{FF2B5EF4-FFF2-40B4-BE49-F238E27FC236}">
                  <a16:creationId xmlns:a16="http://schemas.microsoft.com/office/drawing/2014/main" xmlns="" id="{9CD4EC36-D914-43FE-8694-4786BB7FC31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>
                <a:gd name="T0" fmla="*/ 1094 w 1216"/>
                <a:gd name="T1" fmla="*/ 1436 h 1436"/>
                <a:gd name="T2" fmla="*/ 709 w 1216"/>
                <a:gd name="T3" fmla="*/ 551 h 1436"/>
                <a:gd name="T4" fmla="*/ 0 w 1216"/>
                <a:gd name="T5" fmla="*/ 0 h 1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12">
              <a:extLst>
                <a:ext uri="{FF2B5EF4-FFF2-40B4-BE49-F238E27FC236}">
                  <a16:creationId xmlns:a16="http://schemas.microsoft.com/office/drawing/2014/main" xmlns="" id="{93ECD4C7-449F-4FF5-A0FD-2E0D218992C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>
                <a:gd name="T0" fmla="*/ 222 w 222"/>
                <a:gd name="T1" fmla="*/ 0 h 129"/>
                <a:gd name="T2" fmla="*/ 0 w 222"/>
                <a:gd name="T3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13">
              <a:extLst>
                <a:ext uri="{FF2B5EF4-FFF2-40B4-BE49-F238E27FC236}">
                  <a16:creationId xmlns:a16="http://schemas.microsoft.com/office/drawing/2014/main" xmlns="" id="{147E398C-2919-4957-8C28-9A61023D994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>
                <a:gd name="T0" fmla="*/ 1067 w 1174"/>
                <a:gd name="T1" fmla="*/ 1440 h 1440"/>
                <a:gd name="T2" fmla="*/ 698 w 1174"/>
                <a:gd name="T3" fmla="*/ 577 h 1440"/>
                <a:gd name="T4" fmla="*/ 0 w 1174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14">
              <a:extLst>
                <a:ext uri="{FF2B5EF4-FFF2-40B4-BE49-F238E27FC236}">
                  <a16:creationId xmlns:a16="http://schemas.microsoft.com/office/drawing/2014/main" xmlns="" id="{06F7DECF-952F-4F32-AEF3-526D4AA34FB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>
                <a:gd name="T0" fmla="*/ 125 w 125"/>
                <a:gd name="T1" fmla="*/ 0 h 74"/>
                <a:gd name="T2" fmla="*/ 0 w 125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15">
              <a:extLst>
                <a:ext uri="{FF2B5EF4-FFF2-40B4-BE49-F238E27FC236}">
                  <a16:creationId xmlns:a16="http://schemas.microsoft.com/office/drawing/2014/main" xmlns="" id="{4B499AD4-C290-43FF-A526-CD63C728F03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>
                <a:gd name="T0" fmla="*/ 1056 w 1155"/>
                <a:gd name="T1" fmla="*/ 1440 h 1440"/>
                <a:gd name="T2" fmla="*/ 686 w 1155"/>
                <a:gd name="T3" fmla="*/ 580 h 1440"/>
                <a:gd name="T4" fmla="*/ 0 w 1155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16">
              <a:extLst>
                <a:ext uri="{FF2B5EF4-FFF2-40B4-BE49-F238E27FC236}">
                  <a16:creationId xmlns:a16="http://schemas.microsoft.com/office/drawing/2014/main" xmlns="" id="{63CBA4C1-DE20-4404-A4AA-87DEDB7CC12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>
                <a:gd name="T0" fmla="*/ 75 w 75"/>
                <a:gd name="T1" fmla="*/ 0 h 45"/>
                <a:gd name="T2" fmla="*/ 0 w 75"/>
                <a:gd name="T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17">
              <a:extLst>
                <a:ext uri="{FF2B5EF4-FFF2-40B4-BE49-F238E27FC236}">
                  <a16:creationId xmlns:a16="http://schemas.microsoft.com/office/drawing/2014/main" xmlns="" id="{0CEBDE26-EB1A-4FA7-9E77-4C5A126C4CB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>
                <a:gd name="T0" fmla="*/ 1053 w 1160"/>
                <a:gd name="T1" fmla="*/ 1441 h 1441"/>
                <a:gd name="T2" fmla="*/ 705 w 1160"/>
                <a:gd name="T3" fmla="*/ 599 h 1441"/>
                <a:gd name="T4" fmla="*/ 0 w 1160"/>
                <a:gd name="T5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18">
              <a:extLst>
                <a:ext uri="{FF2B5EF4-FFF2-40B4-BE49-F238E27FC236}">
                  <a16:creationId xmlns:a16="http://schemas.microsoft.com/office/drawing/2014/main" xmlns="" id="{A668CFAE-0D77-4FD1-91A9-83657A93D3A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>
                <a:gd name="T0" fmla="*/ 1040 w 1137"/>
                <a:gd name="T1" fmla="*/ 1440 h 1440"/>
                <a:gd name="T2" fmla="*/ 698 w 1137"/>
                <a:gd name="T3" fmla="*/ 611 h 1440"/>
                <a:gd name="T4" fmla="*/ 0 w 1137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19">
              <a:extLst>
                <a:ext uri="{FF2B5EF4-FFF2-40B4-BE49-F238E27FC236}">
                  <a16:creationId xmlns:a16="http://schemas.microsoft.com/office/drawing/2014/main" xmlns="" id="{E4216F2B-14AF-4D35-8AE0-DADB28A9C7C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>
                <a:gd name="T0" fmla="*/ 1011 w 1058"/>
                <a:gd name="T1" fmla="*/ 1439 h 1439"/>
                <a:gd name="T2" fmla="*/ 648 w 1058"/>
                <a:gd name="T3" fmla="*/ 617 h 1439"/>
                <a:gd name="T4" fmla="*/ 0 w 1058"/>
                <a:gd name="T5" fmla="*/ 0 h 1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20">
              <a:extLst>
                <a:ext uri="{FF2B5EF4-FFF2-40B4-BE49-F238E27FC236}">
                  <a16:creationId xmlns:a16="http://schemas.microsoft.com/office/drawing/2014/main" xmlns="" id="{EAD1617F-F3A6-49DF-9E1C-48832732EAB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>
                <a:gd name="T0" fmla="*/ 718 w 718"/>
                <a:gd name="T1" fmla="*/ 575 h 575"/>
                <a:gd name="T2" fmla="*/ 0 w 718"/>
                <a:gd name="T3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21">
              <a:extLst>
                <a:ext uri="{FF2B5EF4-FFF2-40B4-BE49-F238E27FC236}">
                  <a16:creationId xmlns:a16="http://schemas.microsoft.com/office/drawing/2014/main" xmlns="" id="{9A6ACE0E-C722-4218-BB25-A2D4205E67E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>
                <a:gd name="T0" fmla="*/ 620 w 620"/>
                <a:gd name="T1" fmla="*/ 536 h 536"/>
                <a:gd name="T2" fmla="*/ 0 w 620"/>
                <a:gd name="T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Freeform 22">
              <a:extLst>
                <a:ext uri="{FF2B5EF4-FFF2-40B4-BE49-F238E27FC236}">
                  <a16:creationId xmlns:a16="http://schemas.microsoft.com/office/drawing/2014/main" xmlns="" id="{7860F307-09EA-458C-93F9-3FAA6945825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>
                <a:gd name="T0" fmla="*/ 0 w 455"/>
                <a:gd name="T1" fmla="*/ 0 h 285"/>
                <a:gd name="T2" fmla="*/ 455 w 455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Freeform 23">
              <a:extLst>
                <a:ext uri="{FF2B5EF4-FFF2-40B4-BE49-F238E27FC236}">
                  <a16:creationId xmlns:a16="http://schemas.microsoft.com/office/drawing/2014/main" xmlns="" id="{DA58AD25-4D0D-4938-A2E0-B9816034042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>
                <a:gd name="T0" fmla="*/ 0 w 188"/>
                <a:gd name="T1" fmla="*/ 0 h 112"/>
                <a:gd name="T2" fmla="*/ 188 w 188"/>
                <a:gd name="T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14338" name="Picture 2" descr="Clock on wood background Free Photo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35" r="24048"/>
          <a:stretch/>
        </p:blipFill>
        <p:spPr bwMode="auto">
          <a:xfrm>
            <a:off x="20" y="227"/>
            <a:ext cx="6096591" cy="6858000"/>
          </a:xfrm>
          <a:prstGeom prst="rect">
            <a:avLst/>
          </a:prstGeom>
          <a:noFill/>
          <a:ln w="952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4342" name="Group 93">
            <a:extLst>
              <a:ext uri="{FF2B5EF4-FFF2-40B4-BE49-F238E27FC236}">
                <a16:creationId xmlns:a16="http://schemas.microsoft.com/office/drawing/2014/main" xmlns="" id="{FFCAAA02-349E-47B0-ADD0-A1E963E4D1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6912791" y="1186483"/>
            <a:ext cx="4473771" cy="4477933"/>
            <a:chOff x="807084" y="1186483"/>
            <a:chExt cx="4473771" cy="4477933"/>
          </a:xfrm>
        </p:grpSpPr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xmlns="" id="{248640F6-61D3-4DFB-BDDD-40BD6A2FB1D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807607" y="1186483"/>
              <a:ext cx="4472724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43" name="Isosceles Triangle 39">
              <a:extLst>
                <a:ext uri="{FF2B5EF4-FFF2-40B4-BE49-F238E27FC236}">
                  <a16:creationId xmlns:a16="http://schemas.microsoft.com/office/drawing/2014/main" xmlns="" id="{2EFFC065-778F-4FEE-B2B5-9FCFCADEBA0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rot="10800000">
              <a:off x="2840353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xmlns="" id="{0E387267-6B9D-4028-8C08-25B95DAC0B8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807084" y="1991156"/>
              <a:ext cx="4473771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7050902" y="2918889"/>
            <a:ext cx="4299455" cy="1019937"/>
          </a:xfrm>
        </p:spPr>
        <p:txBody>
          <a:bodyPr>
            <a:noAutofit/>
          </a:bodyPr>
          <a:lstStyle/>
          <a:p>
            <a:r>
              <a:rPr lang="hu-HU" sz="6000" dirty="0">
                <a:solidFill>
                  <a:srgbClr val="FFFFFF"/>
                </a:solidFill>
                <a:latin typeface="Candara" panose="020E0502030303020204" pitchFamily="34" charset="0"/>
              </a:rPr>
              <a:t>Hány óra van?</a:t>
            </a:r>
            <a:endParaRPr lang="tr-TR" sz="6000" dirty="0">
              <a:solidFill>
                <a:srgbClr val="FFFFFF"/>
              </a:solidFill>
              <a:latin typeface="Candara" panose="020E0502030303020204" pitchFamily="34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6645426" y="5750718"/>
            <a:ext cx="5384382" cy="12963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5400" dirty="0">
                <a:solidFill>
                  <a:srgbClr val="002060"/>
                </a:solidFill>
                <a:latin typeface="Candara" panose="020E0502030303020204" pitchFamily="34" charset="0"/>
              </a:rPr>
              <a:t>Hat óra van.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hu-HU" sz="4000" dirty="0">
              <a:latin typeface="Candara" panose="020E0502030303020204" pitchFamily="34" charset="0"/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0" y="6272336"/>
            <a:ext cx="1969160" cy="2531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u-HU" sz="1400" dirty="0">
                <a:solidFill>
                  <a:schemeClr val="accent2">
                    <a:lumMod val="50000"/>
                  </a:schemeClr>
                </a:solidFill>
                <a:latin typeface="Candara" panose="020E0502030303020204" pitchFamily="34" charset="0"/>
              </a:rPr>
              <a:t>freepik.com</a:t>
            </a:r>
            <a:endParaRPr lang="tr-TR" sz="1400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hu-HU" sz="1400" dirty="0"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endParaRPr lang="tr-TR" sz="10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45324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xmlns="" id="{02E4C91E-E0CD-45EC-8595-6CAC0AAB536A}"/>
              </a:ext>
            </a:extLst>
          </p:cNvPr>
          <p:cNvSpPr/>
          <p:nvPr/>
        </p:nvSpPr>
        <p:spPr>
          <a:xfrm>
            <a:off x="140677" y="154745"/>
            <a:ext cx="11851009" cy="65214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6197792" y="3077436"/>
            <a:ext cx="6226629" cy="29398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4000" dirty="0">
                <a:solidFill>
                  <a:srgbClr val="002060"/>
                </a:solidFill>
                <a:latin typeface="Candara" panose="020E0502030303020204" pitchFamily="34" charset="0"/>
              </a:rPr>
              <a:t>Tizenkét óra van.</a:t>
            </a:r>
          </a:p>
          <a:p>
            <a:r>
              <a:rPr lang="hu-HU" sz="4000" dirty="0">
                <a:solidFill>
                  <a:srgbClr val="002060"/>
                </a:solidFill>
                <a:latin typeface="Candara" panose="020E0502030303020204" pitchFamily="34" charset="0"/>
              </a:rPr>
              <a:t>Dél van. </a:t>
            </a:r>
            <a:r>
              <a:rPr lang="hu-HU" sz="4000" dirty="0">
                <a:solidFill>
                  <a:srgbClr val="002060"/>
                </a:solidFill>
                <a:latin typeface="Candara" panose="020E0502030303020204" pitchFamily="34" charset="0"/>
                <a:sym typeface="Wingdings" panose="05000000000000000000" pitchFamily="2" charset="2"/>
              </a:rPr>
              <a:t> 12:00</a:t>
            </a:r>
            <a:endParaRPr lang="hu-HU" sz="4000" dirty="0">
              <a:solidFill>
                <a:srgbClr val="002060"/>
              </a:solidFill>
              <a:latin typeface="Candara" panose="020E0502030303020204" pitchFamily="34" charset="0"/>
            </a:endParaRPr>
          </a:p>
          <a:p>
            <a:r>
              <a:rPr lang="hu-HU" sz="4000" dirty="0">
                <a:solidFill>
                  <a:srgbClr val="002060"/>
                </a:solidFill>
                <a:latin typeface="Candara" panose="020E0502030303020204" pitchFamily="34" charset="0"/>
              </a:rPr>
              <a:t>Éjfél van. </a:t>
            </a:r>
            <a:r>
              <a:rPr lang="hu-HU" sz="4000" dirty="0">
                <a:solidFill>
                  <a:srgbClr val="002060"/>
                </a:solidFill>
                <a:latin typeface="Candara" panose="020E0502030303020204" pitchFamily="34" charset="0"/>
                <a:sym typeface="Wingdings" panose="05000000000000000000" pitchFamily="2" charset="2"/>
              </a:rPr>
              <a:t> 00:00</a:t>
            </a:r>
            <a:r>
              <a:rPr lang="hu-HU" sz="4000" dirty="0">
                <a:solidFill>
                  <a:srgbClr val="002060"/>
                </a:solidFill>
                <a:latin typeface="Candara" panose="020E0502030303020204" pitchFamily="34" charset="0"/>
              </a:rPr>
              <a:t>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hu-HU" sz="4000" dirty="0">
              <a:latin typeface="Candara" panose="020E0502030303020204" pitchFamily="34" charset="0"/>
            </a:endParaRPr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4973680" y="1157325"/>
            <a:ext cx="6581929" cy="995705"/>
          </a:xfrm>
        </p:spPr>
        <p:txBody>
          <a:bodyPr>
            <a:noAutofit/>
          </a:bodyPr>
          <a:lstStyle/>
          <a:p>
            <a:r>
              <a:rPr lang="hu-HU" sz="7000" dirty="0">
                <a:solidFill>
                  <a:schemeClr val="bg1"/>
                </a:solidFill>
                <a:latin typeface="Candara" panose="020E0502030303020204" pitchFamily="34" charset="0"/>
              </a:rPr>
              <a:t>Hány óra van?</a:t>
            </a:r>
            <a:endParaRPr lang="tr-TR" sz="7000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  <p:pic>
        <p:nvPicPr>
          <p:cNvPr id="12290" name="Picture 2" descr="Cheerful female in santa claus red hat celebrating new year eve with holding clock and gift box in hands over peach background Free Pho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9376" y="2372521"/>
            <a:ext cx="5383729" cy="358628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ubtitle 2">
            <a:extLst>
              <a:ext uri="{FF2B5EF4-FFF2-40B4-BE49-F238E27FC236}">
                <a16:creationId xmlns:a16="http://schemas.microsoft.com/office/drawing/2014/main" xmlns="" id="{25FC7EF0-5091-4723-BEB2-26B539F27EDC}"/>
              </a:ext>
            </a:extLst>
          </p:cNvPr>
          <p:cNvSpPr txBox="1">
            <a:spLocks/>
          </p:cNvSpPr>
          <p:nvPr/>
        </p:nvSpPr>
        <p:spPr>
          <a:xfrm>
            <a:off x="778169" y="5608312"/>
            <a:ext cx="1969160" cy="2531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u-HU" sz="1400" dirty="0">
                <a:solidFill>
                  <a:schemeClr val="accent2">
                    <a:lumMod val="50000"/>
                  </a:schemeClr>
                </a:solidFill>
                <a:latin typeface="Candara" panose="020E0502030303020204" pitchFamily="34" charset="0"/>
              </a:rPr>
              <a:t>freepik.com</a:t>
            </a:r>
            <a:endParaRPr lang="tr-TR" sz="1400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hu-HU" sz="1400" dirty="0"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endParaRPr lang="tr-TR" sz="10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04200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" name="Group 70">
            <a:extLst>
              <a:ext uri="{FF2B5EF4-FFF2-40B4-BE49-F238E27FC236}">
                <a16:creationId xmlns:a16="http://schemas.microsoft.com/office/drawing/2014/main" xmlns="" id="{660183B9-451D-4EA3-9633-D2F4EC95C2B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2" name="Freeform 5">
              <a:extLst>
                <a:ext uri="{FF2B5EF4-FFF2-40B4-BE49-F238E27FC236}">
                  <a16:creationId xmlns:a16="http://schemas.microsoft.com/office/drawing/2014/main" xmlns="" id="{DE25D0AE-EA96-4760-9E37-46C6273B586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>
                <a:gd name="T0" fmla="*/ 1752 w 2038"/>
                <a:gd name="T1" fmla="*/ 1169 h 1169"/>
                <a:gd name="T2" fmla="*/ 1487 w 2038"/>
                <a:gd name="T3" fmla="*/ 334 h 1169"/>
                <a:gd name="T4" fmla="*/ 860 w 2038"/>
                <a:gd name="T5" fmla="*/ 22 h 1169"/>
                <a:gd name="T6" fmla="*/ 199 w 2038"/>
                <a:gd name="T7" fmla="*/ 318 h 1169"/>
                <a:gd name="T8" fmla="*/ 399 w 2038"/>
                <a:gd name="T9" fmla="*/ 1165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6">
              <a:extLst>
                <a:ext uri="{FF2B5EF4-FFF2-40B4-BE49-F238E27FC236}">
                  <a16:creationId xmlns:a16="http://schemas.microsoft.com/office/drawing/2014/main" xmlns="" id="{C7174242-A1F2-4E5E-BDFE-FD18ECEF1D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>
                <a:gd name="T0" fmla="*/ 1025 w 1549"/>
                <a:gd name="T1" fmla="*/ 1016 h 1017"/>
                <a:gd name="T2" fmla="*/ 1443 w 1549"/>
                <a:gd name="T3" fmla="*/ 592 h 1017"/>
                <a:gd name="T4" fmla="*/ 782 w 1549"/>
                <a:gd name="T5" fmla="*/ 53 h 1017"/>
                <a:gd name="T6" fmla="*/ 150 w 1549"/>
                <a:gd name="T7" fmla="*/ 329 h 1017"/>
                <a:gd name="T8" fmla="*/ 477 w 1549"/>
                <a:gd name="T9" fmla="*/ 1017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7">
              <a:extLst>
                <a:ext uri="{FF2B5EF4-FFF2-40B4-BE49-F238E27FC236}">
                  <a16:creationId xmlns:a16="http://schemas.microsoft.com/office/drawing/2014/main" xmlns="" id="{440ACF64-CF99-4172-A0AF-1844EC75507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>
                <a:gd name="T0" fmla="*/ 1302 w 1688"/>
                <a:gd name="T1" fmla="*/ 1066 h 1066"/>
                <a:gd name="T2" fmla="*/ 1613 w 1688"/>
                <a:gd name="T3" fmla="*/ 850 h 1066"/>
                <a:gd name="T4" fmla="*/ 1517 w 1688"/>
                <a:gd name="T5" fmla="*/ 471 h 1066"/>
                <a:gd name="T6" fmla="*/ 798 w 1688"/>
                <a:gd name="T7" fmla="*/ 28 h 1066"/>
                <a:gd name="T8" fmla="*/ 181 w 1688"/>
                <a:gd name="T9" fmla="*/ 333 h 1066"/>
                <a:gd name="T10" fmla="*/ 420 w 1688"/>
                <a:gd name="T11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8">
              <a:extLst>
                <a:ext uri="{FF2B5EF4-FFF2-40B4-BE49-F238E27FC236}">
                  <a16:creationId xmlns:a16="http://schemas.microsoft.com/office/drawing/2014/main" xmlns="" id="{AB4F3357-5BB3-4AF9-86DC-E97DBE52C56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>
                <a:gd name="T0" fmla="*/ 1873 w 2171"/>
                <a:gd name="T1" fmla="*/ 1326 h 1326"/>
                <a:gd name="T2" fmla="*/ 1609 w 2171"/>
                <a:gd name="T3" fmla="*/ 473 h 1326"/>
                <a:gd name="T4" fmla="*/ 880 w 2171"/>
                <a:gd name="T5" fmla="*/ 63 h 1326"/>
                <a:gd name="T6" fmla="*/ 0 w 2171"/>
                <a:gd name="T7" fmla="*/ 423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9">
              <a:extLst>
                <a:ext uri="{FF2B5EF4-FFF2-40B4-BE49-F238E27FC236}">
                  <a16:creationId xmlns:a16="http://schemas.microsoft.com/office/drawing/2014/main" xmlns="" id="{DEBA9D41-EF1C-452D-934C-B2216429C48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>
                <a:gd name="T0" fmla="*/ 0 w 106"/>
                <a:gd name="T1" fmla="*/ 0 h 143"/>
                <a:gd name="T2" fmla="*/ 106 w 106"/>
                <a:gd name="T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10">
              <a:extLst>
                <a:ext uri="{FF2B5EF4-FFF2-40B4-BE49-F238E27FC236}">
                  <a16:creationId xmlns:a16="http://schemas.microsoft.com/office/drawing/2014/main" xmlns="" id="{1B8DD2A3-1BCA-4D1E-A1F8-9A668FD7380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>
                <a:gd name="T0" fmla="*/ 2046 w 2330"/>
                <a:gd name="T1" fmla="*/ 1452 h 1452"/>
                <a:gd name="T2" fmla="*/ 1813 w 2330"/>
                <a:gd name="T3" fmla="*/ 601 h 1452"/>
                <a:gd name="T4" fmla="*/ 956 w 2330"/>
                <a:gd name="T5" fmla="*/ 97 h 1452"/>
                <a:gd name="T6" fmla="*/ 0 w 2330"/>
                <a:gd name="T7" fmla="*/ 366 h 1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11">
              <a:extLst>
                <a:ext uri="{FF2B5EF4-FFF2-40B4-BE49-F238E27FC236}">
                  <a16:creationId xmlns:a16="http://schemas.microsoft.com/office/drawing/2014/main" xmlns="" id="{FAD919CD-F359-4D5B-BBFE-DC84003C99D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>
                <a:gd name="T0" fmla="*/ 1094 w 1216"/>
                <a:gd name="T1" fmla="*/ 1436 h 1436"/>
                <a:gd name="T2" fmla="*/ 709 w 1216"/>
                <a:gd name="T3" fmla="*/ 551 h 1436"/>
                <a:gd name="T4" fmla="*/ 0 w 1216"/>
                <a:gd name="T5" fmla="*/ 0 h 1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12">
              <a:extLst>
                <a:ext uri="{FF2B5EF4-FFF2-40B4-BE49-F238E27FC236}">
                  <a16:creationId xmlns:a16="http://schemas.microsoft.com/office/drawing/2014/main" xmlns="" id="{B50C4136-ABB4-4178-A689-EAA873EC2FA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>
                <a:gd name="T0" fmla="*/ 222 w 222"/>
                <a:gd name="T1" fmla="*/ 0 h 129"/>
                <a:gd name="T2" fmla="*/ 0 w 222"/>
                <a:gd name="T3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13">
              <a:extLst>
                <a:ext uri="{FF2B5EF4-FFF2-40B4-BE49-F238E27FC236}">
                  <a16:creationId xmlns:a16="http://schemas.microsoft.com/office/drawing/2014/main" xmlns="" id="{EA66BA06-5D0B-407C-8252-6FDB6D3EA3D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>
                <a:gd name="T0" fmla="*/ 1067 w 1174"/>
                <a:gd name="T1" fmla="*/ 1440 h 1440"/>
                <a:gd name="T2" fmla="*/ 698 w 1174"/>
                <a:gd name="T3" fmla="*/ 577 h 1440"/>
                <a:gd name="T4" fmla="*/ 0 w 1174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14">
              <a:extLst>
                <a:ext uri="{FF2B5EF4-FFF2-40B4-BE49-F238E27FC236}">
                  <a16:creationId xmlns:a16="http://schemas.microsoft.com/office/drawing/2014/main" xmlns="" id="{944AD8DF-7478-4700-8A6E-62D4FFDB7EC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>
                <a:gd name="T0" fmla="*/ 125 w 125"/>
                <a:gd name="T1" fmla="*/ 0 h 74"/>
                <a:gd name="T2" fmla="*/ 0 w 125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15">
              <a:extLst>
                <a:ext uri="{FF2B5EF4-FFF2-40B4-BE49-F238E27FC236}">
                  <a16:creationId xmlns:a16="http://schemas.microsoft.com/office/drawing/2014/main" xmlns="" id="{40E4E79E-072F-468F-8A07-BFBA25DA156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>
                <a:gd name="T0" fmla="*/ 1056 w 1155"/>
                <a:gd name="T1" fmla="*/ 1440 h 1440"/>
                <a:gd name="T2" fmla="*/ 686 w 1155"/>
                <a:gd name="T3" fmla="*/ 580 h 1440"/>
                <a:gd name="T4" fmla="*/ 0 w 1155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16">
              <a:extLst>
                <a:ext uri="{FF2B5EF4-FFF2-40B4-BE49-F238E27FC236}">
                  <a16:creationId xmlns:a16="http://schemas.microsoft.com/office/drawing/2014/main" xmlns="" id="{E96E1C69-1B69-4932-864C-CF2574954E1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>
                <a:gd name="T0" fmla="*/ 75 w 75"/>
                <a:gd name="T1" fmla="*/ 0 h 45"/>
                <a:gd name="T2" fmla="*/ 0 w 75"/>
                <a:gd name="T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17">
              <a:extLst>
                <a:ext uri="{FF2B5EF4-FFF2-40B4-BE49-F238E27FC236}">
                  <a16:creationId xmlns:a16="http://schemas.microsoft.com/office/drawing/2014/main" xmlns="" id="{5546A358-3E00-457F-99FB-260BCFD5BAC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>
                <a:gd name="T0" fmla="*/ 1053 w 1160"/>
                <a:gd name="T1" fmla="*/ 1441 h 1441"/>
                <a:gd name="T2" fmla="*/ 705 w 1160"/>
                <a:gd name="T3" fmla="*/ 599 h 1441"/>
                <a:gd name="T4" fmla="*/ 0 w 1160"/>
                <a:gd name="T5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18">
              <a:extLst>
                <a:ext uri="{FF2B5EF4-FFF2-40B4-BE49-F238E27FC236}">
                  <a16:creationId xmlns:a16="http://schemas.microsoft.com/office/drawing/2014/main" xmlns="" id="{844E8F38-703F-4A53-ADF5-6C7B32C2740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>
                <a:gd name="T0" fmla="*/ 1040 w 1137"/>
                <a:gd name="T1" fmla="*/ 1440 h 1440"/>
                <a:gd name="T2" fmla="*/ 698 w 1137"/>
                <a:gd name="T3" fmla="*/ 611 h 1440"/>
                <a:gd name="T4" fmla="*/ 0 w 1137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19">
              <a:extLst>
                <a:ext uri="{FF2B5EF4-FFF2-40B4-BE49-F238E27FC236}">
                  <a16:creationId xmlns:a16="http://schemas.microsoft.com/office/drawing/2014/main" xmlns="" id="{A22506B8-2A19-41D5-A0EF-8E039DD0D4C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>
                <a:gd name="T0" fmla="*/ 1011 w 1058"/>
                <a:gd name="T1" fmla="*/ 1439 h 1439"/>
                <a:gd name="T2" fmla="*/ 648 w 1058"/>
                <a:gd name="T3" fmla="*/ 617 h 1439"/>
                <a:gd name="T4" fmla="*/ 0 w 1058"/>
                <a:gd name="T5" fmla="*/ 0 h 1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20">
              <a:extLst>
                <a:ext uri="{FF2B5EF4-FFF2-40B4-BE49-F238E27FC236}">
                  <a16:creationId xmlns:a16="http://schemas.microsoft.com/office/drawing/2014/main" xmlns="" id="{91E4A00F-9409-4595-A66C-290FCA7D1A5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>
                <a:gd name="T0" fmla="*/ 718 w 718"/>
                <a:gd name="T1" fmla="*/ 575 h 575"/>
                <a:gd name="T2" fmla="*/ 0 w 718"/>
                <a:gd name="T3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21">
              <a:extLst>
                <a:ext uri="{FF2B5EF4-FFF2-40B4-BE49-F238E27FC236}">
                  <a16:creationId xmlns:a16="http://schemas.microsoft.com/office/drawing/2014/main" xmlns="" id="{3959A629-7D66-42D7-BD74-05B9C64694F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>
                <a:gd name="T0" fmla="*/ 620 w 620"/>
                <a:gd name="T1" fmla="*/ 536 h 536"/>
                <a:gd name="T2" fmla="*/ 0 w 620"/>
                <a:gd name="T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22">
              <a:extLst>
                <a:ext uri="{FF2B5EF4-FFF2-40B4-BE49-F238E27FC236}">
                  <a16:creationId xmlns:a16="http://schemas.microsoft.com/office/drawing/2014/main" xmlns="" id="{32BDA321-6FB4-4900-BA33-A590F05C333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>
                <a:gd name="T0" fmla="*/ 0 w 455"/>
                <a:gd name="T1" fmla="*/ 0 h 285"/>
                <a:gd name="T2" fmla="*/ 455 w 455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23">
              <a:extLst>
                <a:ext uri="{FF2B5EF4-FFF2-40B4-BE49-F238E27FC236}">
                  <a16:creationId xmlns:a16="http://schemas.microsoft.com/office/drawing/2014/main" xmlns="" id="{E64434AF-3D4A-40BF-B473-96FF81DBF33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>
                <a:gd name="T0" fmla="*/ 0 w 188"/>
                <a:gd name="T1" fmla="*/ 0 h 112"/>
                <a:gd name="T2" fmla="*/ 188 w 188"/>
                <a:gd name="T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xmlns="" id="{2ECE8254-788A-4B6C-BF28-CCE1BEB83E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1" y="4206292"/>
            <a:ext cx="12192755" cy="1771275"/>
            <a:chOff x="1" y="3893141"/>
            <a:chExt cx="12192755" cy="1771275"/>
          </a:xfrm>
        </p:grpSpPr>
        <p:sp>
          <p:nvSpPr>
            <p:cNvPr id="93" name="Isosceles Triangle 39">
              <a:extLst>
                <a:ext uri="{FF2B5EF4-FFF2-40B4-BE49-F238E27FC236}">
                  <a16:creationId xmlns:a16="http://schemas.microsoft.com/office/drawing/2014/main" xmlns="" id="{15836F00-8CF1-4ABC-A843-6C8224AEDA0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xmlns="" id="{CE62E89F-FA5A-4D78-B280-E09DF8DAAB7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" y="3893141"/>
              <a:ext cx="12192755" cy="142021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Subtitle 2"/>
          <p:cNvSpPr txBox="1">
            <a:spLocks/>
          </p:cNvSpPr>
          <p:nvPr/>
        </p:nvSpPr>
        <p:spPr>
          <a:xfrm>
            <a:off x="1765169" y="5750388"/>
            <a:ext cx="8833104" cy="124950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2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sz="16000" dirty="0">
                <a:solidFill>
                  <a:schemeClr val="tx2"/>
                </a:solidFill>
                <a:latin typeface="Candara" panose="020E0502030303020204" pitchFamily="34" charset="0"/>
                <a:ea typeface="+mj-ea"/>
                <a:cs typeface="+mj-cs"/>
              </a:rPr>
              <a:t>11 </a:t>
            </a:r>
            <a:r>
              <a:rPr lang="en-US" sz="16000" dirty="0" err="1">
                <a:solidFill>
                  <a:schemeClr val="tx2"/>
                </a:solidFill>
                <a:latin typeface="Candara" panose="020E0502030303020204" pitchFamily="34" charset="0"/>
                <a:ea typeface="+mj-ea"/>
                <a:cs typeface="+mj-cs"/>
              </a:rPr>
              <a:t>óra</a:t>
            </a:r>
            <a:r>
              <a:rPr lang="en-US" sz="16000" dirty="0">
                <a:solidFill>
                  <a:schemeClr val="tx2"/>
                </a:solidFill>
                <a:latin typeface="Candara" panose="020E0502030303020204" pitchFamily="34" charset="0"/>
                <a:ea typeface="+mj-ea"/>
                <a:cs typeface="+mj-cs"/>
              </a:rPr>
              <a:t> 35 perc van.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sz="16000" dirty="0">
                <a:solidFill>
                  <a:schemeClr val="tx2"/>
                </a:solidFill>
                <a:latin typeface="Candara" panose="020E0502030303020204" pitchFamily="34" charset="0"/>
                <a:ea typeface="+mj-ea"/>
                <a:cs typeface="+mj-cs"/>
              </a:rPr>
              <a:t>11:35 van.</a:t>
            </a:r>
          </a:p>
          <a:p>
            <a:pPr marL="571500" indent="-571500">
              <a:spcBef>
                <a:spcPct val="0"/>
              </a:spcBef>
              <a:spcAft>
                <a:spcPts val="600"/>
              </a:spcAft>
            </a:pPr>
            <a:endParaRPr lang="en-US" sz="1700" dirty="0">
              <a:solidFill>
                <a:srgbClr val="FFFFFE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1590948" y="4395189"/>
            <a:ext cx="8833104" cy="521208"/>
          </a:xfrm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6000" dirty="0" err="1">
                <a:solidFill>
                  <a:srgbClr val="FFFFFE"/>
                </a:solidFill>
                <a:latin typeface="Candara" panose="020E0502030303020204" pitchFamily="34" charset="0"/>
              </a:rPr>
              <a:t>Hány</a:t>
            </a:r>
            <a:r>
              <a:rPr lang="en-US" sz="6000" dirty="0">
                <a:solidFill>
                  <a:srgbClr val="FFFFFE"/>
                </a:solidFill>
                <a:latin typeface="Candara" panose="020E0502030303020204" pitchFamily="34" charset="0"/>
              </a:rPr>
              <a:t> </a:t>
            </a:r>
            <a:r>
              <a:rPr lang="en-US" sz="6000" dirty="0" err="1">
                <a:solidFill>
                  <a:srgbClr val="FFFFFE"/>
                </a:solidFill>
                <a:latin typeface="Candara" panose="020E0502030303020204" pitchFamily="34" charset="0"/>
              </a:rPr>
              <a:t>óra</a:t>
            </a:r>
            <a:r>
              <a:rPr lang="en-US" sz="6000" dirty="0">
                <a:solidFill>
                  <a:srgbClr val="FFFFFE"/>
                </a:solidFill>
                <a:latin typeface="Candara" panose="020E0502030303020204" pitchFamily="34" charset="0"/>
              </a:rPr>
              <a:t> van?</a:t>
            </a:r>
          </a:p>
        </p:txBody>
      </p:sp>
      <p:pic>
        <p:nvPicPr>
          <p:cNvPr id="15362" name="Picture 2" descr="Watch Free Vector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179" r="-1" b="33903"/>
          <a:stretch/>
        </p:blipFill>
        <p:spPr bwMode="auto">
          <a:xfrm>
            <a:off x="20" y="10"/>
            <a:ext cx="12188932" cy="4123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Subtitle 2">
            <a:extLst>
              <a:ext uri="{FF2B5EF4-FFF2-40B4-BE49-F238E27FC236}">
                <a16:creationId xmlns:a16="http://schemas.microsoft.com/office/drawing/2014/main" xmlns="" id="{DBABB818-BB20-4E9A-9DD7-668D0B544457}"/>
              </a:ext>
            </a:extLst>
          </p:cNvPr>
          <p:cNvSpPr txBox="1">
            <a:spLocks/>
          </p:cNvSpPr>
          <p:nvPr/>
        </p:nvSpPr>
        <p:spPr>
          <a:xfrm>
            <a:off x="-453498" y="3848679"/>
            <a:ext cx="1969160" cy="2531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u-HU" sz="1400" dirty="0">
                <a:solidFill>
                  <a:srgbClr val="3C5441"/>
                </a:solidFill>
                <a:latin typeface="Candara" panose="020E0502030303020204" pitchFamily="34" charset="0"/>
              </a:rPr>
              <a:t>freepik.com</a:t>
            </a:r>
            <a:endParaRPr lang="tr-TR" sz="1400" dirty="0">
              <a:solidFill>
                <a:srgbClr val="3C5441"/>
              </a:solidFill>
            </a:endParaRPr>
          </a:p>
          <a:p>
            <a:pPr marL="0" indent="0" algn="ctr">
              <a:buNone/>
            </a:pPr>
            <a:r>
              <a:rPr lang="hu-HU" sz="1400" dirty="0"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endParaRPr lang="tr-TR" sz="10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186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172279" y="1421356"/>
            <a:ext cx="4023360" cy="11955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ct val="0"/>
              </a:spcBef>
              <a:spcAft>
                <a:spcPts val="600"/>
              </a:spcAft>
            </a:pPr>
            <a:r>
              <a:rPr lang="en-US" sz="4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Ez</a:t>
            </a: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egy</a:t>
            </a: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fél</a:t>
            </a: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alma</a:t>
            </a:r>
            <a:r>
              <a:rPr lang="en-US" sz="4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.</a:t>
            </a:r>
          </a:p>
          <a:p>
            <a:pPr marL="571500" indent="-571500" algn="l">
              <a:spcBef>
                <a:spcPct val="0"/>
              </a:spcBef>
              <a:spcAft>
                <a:spcPts val="600"/>
              </a:spcAft>
            </a:pPr>
            <a:endParaRPr lang="en-US" sz="48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2350137" y="3578850"/>
            <a:ext cx="5245220" cy="1121656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l"/>
            <a:r>
              <a:rPr lang="en-US" sz="7000" b="1" kern="1200" dirty="0" err="1">
                <a:solidFill>
                  <a:schemeClr val="accent1"/>
                </a:solidFill>
                <a:latin typeface="+mj-lt"/>
                <a:ea typeface="+mn-ea"/>
                <a:cs typeface="+mn-cs"/>
              </a:rPr>
              <a:t>Hány</a:t>
            </a:r>
            <a:r>
              <a:rPr lang="en-US" sz="7000" b="1" kern="1200" dirty="0">
                <a:solidFill>
                  <a:schemeClr val="accent1"/>
                </a:solidFill>
                <a:latin typeface="+mj-lt"/>
                <a:ea typeface="+mn-ea"/>
                <a:cs typeface="+mn-cs"/>
              </a:rPr>
              <a:t> </a:t>
            </a:r>
            <a:r>
              <a:rPr lang="en-US" sz="7000" b="1" kern="1200" dirty="0" err="1">
                <a:solidFill>
                  <a:schemeClr val="accent1"/>
                </a:solidFill>
                <a:latin typeface="+mj-lt"/>
                <a:ea typeface="+mn-ea"/>
                <a:cs typeface="+mn-cs"/>
              </a:rPr>
              <a:t>óra</a:t>
            </a:r>
            <a:r>
              <a:rPr lang="en-US" sz="7000" b="1" kern="1200" dirty="0">
                <a:solidFill>
                  <a:schemeClr val="accent1"/>
                </a:solidFill>
                <a:latin typeface="+mj-lt"/>
                <a:ea typeface="+mn-ea"/>
                <a:cs typeface="+mn-cs"/>
              </a:rPr>
              <a:t> van?</a:t>
            </a:r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xmlns="" id="{E26B9EF5-5D92-4AC7-BC55-FC5C4C98ED4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476199" y="548"/>
            <a:ext cx="4349752" cy="3142889"/>
          </a:xfrm>
          <a:custGeom>
            <a:avLst/>
            <a:gdLst>
              <a:gd name="connsiteX0" fmla="*/ 229420 w 4349752"/>
              <a:gd name="connsiteY0" fmla="*/ 0 h 3142889"/>
              <a:gd name="connsiteX1" fmla="*/ 4120333 w 4349752"/>
              <a:gd name="connsiteY1" fmla="*/ 0 h 3142889"/>
              <a:gd name="connsiteX2" fmla="*/ 4178840 w 4349752"/>
              <a:gd name="connsiteY2" fmla="*/ 121453 h 3142889"/>
              <a:gd name="connsiteX3" fmla="*/ 4349752 w 4349752"/>
              <a:gd name="connsiteY3" fmla="*/ 968013 h 3142889"/>
              <a:gd name="connsiteX4" fmla="*/ 2174876 w 4349752"/>
              <a:gd name="connsiteY4" fmla="*/ 3142889 h 3142889"/>
              <a:gd name="connsiteX5" fmla="*/ 0 w 4349752"/>
              <a:gd name="connsiteY5" fmla="*/ 968013 h 3142889"/>
              <a:gd name="connsiteX6" fmla="*/ 170913 w 4349752"/>
              <a:gd name="connsiteY6" fmla="*/ 121453 h 3142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49752" h="3142889">
                <a:moveTo>
                  <a:pt x="229420" y="0"/>
                </a:moveTo>
                <a:lnTo>
                  <a:pt x="4120333" y="0"/>
                </a:lnTo>
                <a:lnTo>
                  <a:pt x="4178840" y="121453"/>
                </a:lnTo>
                <a:cubicBezTo>
                  <a:pt x="4288894" y="381652"/>
                  <a:pt x="4349752" y="667725"/>
                  <a:pt x="4349752" y="968013"/>
                </a:cubicBezTo>
                <a:cubicBezTo>
                  <a:pt x="4349752" y="2169164"/>
                  <a:pt x="3376027" y="3142889"/>
                  <a:pt x="2174876" y="3142889"/>
                </a:cubicBezTo>
                <a:cubicBezTo>
                  <a:pt x="973725" y="3142889"/>
                  <a:pt x="0" y="2169164"/>
                  <a:pt x="0" y="968013"/>
                </a:cubicBezTo>
                <a:cubicBezTo>
                  <a:pt x="0" y="667725"/>
                  <a:pt x="60858" y="381652"/>
                  <a:pt x="170913" y="121453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5" name="Freeform: Shape 74">
            <a:extLst>
              <a:ext uri="{FF2B5EF4-FFF2-40B4-BE49-F238E27FC236}">
                <a16:creationId xmlns:a16="http://schemas.microsoft.com/office/drawing/2014/main" xmlns="" id="{F05C5575-0F07-43D0-AE78-81EAA8E6715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7653759" y="1421356"/>
            <a:ext cx="4538241" cy="5436644"/>
          </a:xfrm>
          <a:custGeom>
            <a:avLst/>
            <a:gdLst>
              <a:gd name="connsiteX0" fmla="*/ 3084645 w 4538241"/>
              <a:gd name="connsiteY0" fmla="*/ 0 h 5436644"/>
              <a:gd name="connsiteX1" fmla="*/ 4285328 w 4538241"/>
              <a:gd name="connsiteY1" fmla="*/ 242407 h 5436644"/>
              <a:gd name="connsiteX2" fmla="*/ 4538241 w 4538241"/>
              <a:gd name="connsiteY2" fmla="*/ 364242 h 5436644"/>
              <a:gd name="connsiteX3" fmla="*/ 4538241 w 4538241"/>
              <a:gd name="connsiteY3" fmla="*/ 5436644 h 5436644"/>
              <a:gd name="connsiteX4" fmla="*/ 1091428 w 4538241"/>
              <a:gd name="connsiteY4" fmla="*/ 5436644 h 5436644"/>
              <a:gd name="connsiteX5" fmla="*/ 903472 w 4538241"/>
              <a:gd name="connsiteY5" fmla="*/ 5265818 h 5436644"/>
              <a:gd name="connsiteX6" fmla="*/ 0 w 4538241"/>
              <a:gd name="connsiteY6" fmla="*/ 3084645 h 5436644"/>
              <a:gd name="connsiteX7" fmla="*/ 3084645 w 4538241"/>
              <a:gd name="connsiteY7" fmla="*/ 0 h 5436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38241" h="5436644">
                <a:moveTo>
                  <a:pt x="3084645" y="0"/>
                </a:moveTo>
                <a:cubicBezTo>
                  <a:pt x="3510546" y="0"/>
                  <a:pt x="3916286" y="86315"/>
                  <a:pt x="4285328" y="242407"/>
                </a:cubicBezTo>
                <a:lnTo>
                  <a:pt x="4538241" y="364242"/>
                </a:lnTo>
                <a:lnTo>
                  <a:pt x="4538241" y="5436644"/>
                </a:lnTo>
                <a:lnTo>
                  <a:pt x="1091428" y="5436644"/>
                </a:lnTo>
                <a:lnTo>
                  <a:pt x="903472" y="5265818"/>
                </a:lnTo>
                <a:cubicBezTo>
                  <a:pt x="345261" y="4707608"/>
                  <a:pt x="0" y="3936446"/>
                  <a:pt x="0" y="3084645"/>
                </a:cubicBezTo>
                <a:cubicBezTo>
                  <a:pt x="0" y="1381043"/>
                  <a:pt x="1381043" y="0"/>
                  <a:pt x="3084645" y="0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3314" name="Picture 2" descr="Chopped apples on pale pink background Free Photo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2" r="7258" b="-1"/>
          <a:stretch/>
        </p:blipFill>
        <p:spPr bwMode="auto">
          <a:xfrm>
            <a:off x="3639395" y="10"/>
            <a:ext cx="4023360" cy="2980230"/>
          </a:xfrm>
          <a:custGeom>
            <a:avLst/>
            <a:gdLst/>
            <a:ahLst/>
            <a:cxnLst/>
            <a:rect l="l" t="t" r="r" b="b"/>
            <a:pathLst>
              <a:path w="4023360" h="2980240">
                <a:moveTo>
                  <a:pt x="248676" y="0"/>
                </a:moveTo>
                <a:lnTo>
                  <a:pt x="3774684" y="0"/>
                </a:lnTo>
                <a:lnTo>
                  <a:pt x="3780561" y="9674"/>
                </a:lnTo>
                <a:cubicBezTo>
                  <a:pt x="3935405" y="294716"/>
                  <a:pt x="4023360" y="621366"/>
                  <a:pt x="4023360" y="968560"/>
                </a:cubicBezTo>
                <a:cubicBezTo>
                  <a:pt x="4023360" y="2079580"/>
                  <a:pt x="3122700" y="2980240"/>
                  <a:pt x="2011680" y="2980240"/>
                </a:cubicBezTo>
                <a:cubicBezTo>
                  <a:pt x="900660" y="2980240"/>
                  <a:pt x="0" y="2079580"/>
                  <a:pt x="0" y="968560"/>
                </a:cubicBezTo>
                <a:cubicBezTo>
                  <a:pt x="0" y="621366"/>
                  <a:pt x="87955" y="294716"/>
                  <a:pt x="242799" y="967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6" name="Picture 4" descr="Digital clock Free Icon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65" r="8273" b="2"/>
          <a:stretch/>
        </p:blipFill>
        <p:spPr bwMode="auto">
          <a:xfrm>
            <a:off x="7644616" y="1584493"/>
            <a:ext cx="4375105" cy="5273507"/>
          </a:xfrm>
          <a:custGeom>
            <a:avLst/>
            <a:gdLst/>
            <a:ahLst/>
            <a:cxnLst/>
            <a:rect l="l" t="t" r="r" b="b"/>
            <a:pathLst>
              <a:path w="4375105" h="5273507">
                <a:moveTo>
                  <a:pt x="2921508" y="0"/>
                </a:moveTo>
                <a:cubicBezTo>
                  <a:pt x="3425728" y="0"/>
                  <a:pt x="3900114" y="127735"/>
                  <a:pt x="4314072" y="352611"/>
                </a:cubicBezTo>
                <a:lnTo>
                  <a:pt x="4375105" y="389689"/>
                </a:lnTo>
                <a:lnTo>
                  <a:pt x="4375105" y="5273507"/>
                </a:lnTo>
                <a:lnTo>
                  <a:pt x="1193705" y="5273507"/>
                </a:lnTo>
                <a:lnTo>
                  <a:pt x="1063158" y="5175886"/>
                </a:lnTo>
                <a:cubicBezTo>
                  <a:pt x="413861" y="4640038"/>
                  <a:pt x="0" y="3829104"/>
                  <a:pt x="0" y="2921508"/>
                </a:cubicBezTo>
                <a:cubicBezTo>
                  <a:pt x="0" y="1308004"/>
                  <a:pt x="1308004" y="0"/>
                  <a:pt x="2921508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Subtitle 2"/>
          <p:cNvSpPr txBox="1">
            <a:spLocks/>
          </p:cNvSpPr>
          <p:nvPr/>
        </p:nvSpPr>
        <p:spPr>
          <a:xfrm>
            <a:off x="3770142" y="4760085"/>
            <a:ext cx="3825215" cy="18920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hu-HU" sz="4000" dirty="0">
                <a:solidFill>
                  <a:schemeClr val="accent1"/>
                </a:solidFill>
                <a:latin typeface="+mj-lt"/>
              </a:rPr>
              <a:t>Fél</a:t>
            </a:r>
            <a:r>
              <a:rPr lang="hu-HU" sz="4000" dirty="0">
                <a:latin typeface="+mj-lt"/>
              </a:rPr>
              <a:t> nyolc van.</a:t>
            </a:r>
          </a:p>
          <a:p>
            <a:pPr algn="r"/>
            <a:r>
              <a:rPr lang="hu-HU" sz="4000" dirty="0">
                <a:latin typeface="+mj-lt"/>
              </a:rPr>
              <a:t>7 óra 30 perc van.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hu-HU" sz="4000" dirty="0">
              <a:latin typeface="Candara" panose="020E0502030303020204" pitchFamily="34" charset="0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xmlns="" id="{A656B185-02F6-423D-8083-1C244441BAFF}"/>
              </a:ext>
            </a:extLst>
          </p:cNvPr>
          <p:cNvSpPr txBox="1">
            <a:spLocks/>
          </p:cNvSpPr>
          <p:nvPr/>
        </p:nvSpPr>
        <p:spPr>
          <a:xfrm>
            <a:off x="10545807" y="124818"/>
            <a:ext cx="1969160" cy="2531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u-HU" sz="1400" dirty="0">
                <a:solidFill>
                  <a:schemeClr val="bg1">
                    <a:lumMod val="85000"/>
                    <a:lumOff val="15000"/>
                  </a:schemeClr>
                </a:solidFill>
                <a:latin typeface="Candara" panose="020E0502030303020204" pitchFamily="34" charset="0"/>
              </a:rPr>
              <a:t>freepik.com</a:t>
            </a:r>
            <a:endParaRPr lang="tr-TR" sz="1400" dirty="0">
              <a:solidFill>
                <a:schemeClr val="bg1">
                  <a:lumMod val="85000"/>
                  <a:lumOff val="15000"/>
                </a:schemeClr>
              </a:solidFill>
            </a:endParaRPr>
          </a:p>
          <a:p>
            <a:pPr marL="0" indent="0" algn="ctr">
              <a:buNone/>
            </a:pPr>
            <a:r>
              <a:rPr lang="hu-HU" sz="1400" dirty="0"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endParaRPr lang="tr-TR" sz="10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77789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220</Words>
  <Application>Microsoft Office PowerPoint</Application>
  <PresentationFormat>Widescreen</PresentationFormat>
  <Paragraphs>82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Arial Black</vt:lpstr>
      <vt:lpstr>Calibri</vt:lpstr>
      <vt:lpstr>Calibri Light</vt:lpstr>
      <vt:lpstr>Candara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Yakup Yildizlar</dc:creator>
  <cp:lastModifiedBy>Éva Tóth</cp:lastModifiedBy>
  <cp:revision>3</cp:revision>
  <dcterms:created xsi:type="dcterms:W3CDTF">2020-05-09T23:13:06Z</dcterms:created>
  <dcterms:modified xsi:type="dcterms:W3CDTF">2020-05-09T23:27:39Z</dcterms:modified>
</cp:coreProperties>
</file>