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6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9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Hukukun temel kavramları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hukukta bireyler arasındaki ilişkilerin düzenlendiğinden bahsedilmişti. Bu yönüyle özel hukukta taraflar arasında bir eşitlik söz konusudur. Halbuki kamu hukukunda durum böyle değildir.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hukukunda en az bir taraf devlettir ve bu yönüyle de eşit olmayan bir ilişki kurulmaktadır.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 kamu gücünü elinde bulundurduğu için, kamu hukukunda kurulan ilişkilerde üstün olan taraftır.</a:t>
            </a: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hukukunun da çeşitli alt dalları bulunmaktadır. Bunlar şunlardır: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İdare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hukukuk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Yargılama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Ceza hukuku</a:t>
            </a:r>
          </a:p>
        </p:txBody>
      </p:sp>
    </p:spTree>
    <p:extLst>
      <p:ext uri="{BB962C8B-B14F-4D97-AF65-F5344CB8AC3E}">
        <p14:creationId xmlns:p14="http://schemas.microsoft.com/office/powerpoint/2010/main" val="1712617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hukuku, devletin şeklini ve organlarını, bunların işleyişlerini, birbirleriyle olan ilişkilerini ve kişinin devlet karşısındaki konumunu düzenler.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Anayasa’nın çeşitli ilkeleri bulunmaktadır. Bunlar şunlardır: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haklarına saygılı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Atatürk milliyetçiliğine bağlılık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Demokratik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devleti ilkesi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0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organları da Anayasa hukukunun konusunu oluşturur.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üç temel organı vardır. Bunlar yasama, yürütme ve yargıdır.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Yasama organı TBMM’dir. Yasama yetkisini kullanırken TBMM, anayasal sınırlara dikkat etmek durumundadır. TBMM’nin işleyişi ve kanun yapma usulüne ilişkin detaylı bilgiler TBMM içtüzüğünde düzenlenmiştir.</a:t>
            </a:r>
          </a:p>
        </p:txBody>
      </p:sp>
    </p:spTree>
    <p:extLst>
      <p:ext uri="{BB962C8B-B14F-4D97-AF65-F5344CB8AC3E}">
        <p14:creationId xmlns:p14="http://schemas.microsoft.com/office/powerpoint/2010/main" val="114005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Yürütme organı Cumhurbaşkanıdır. Yürütme Yasama organınca çıkarılan kanunlar ile diğer düzenleyici işlemlerin yerine getirilmesi konusunda kullanılan yetkiler bütünüdür.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 devletin başıdır ve devleti temsil eder.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oyla yapılacak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oyların salt çoğunluğunu alan aday Cumhurbaşkanı seçilir. İlk oylamada bu çoğunluk sağlanamazsa, en çok oyu alan iki aday arasında yeni bir oylama yapılır.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Cumhurbaşkanının seçimine ilişkin diğer esaslar kanunla düzenlenir.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3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 yardımcıları ve bakanlar Cumhurbaşkanına karşı sorumludurlar.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TBMM’de, bu kimseler hakkında görevleri dolayısıyla işledikleri suçlara ilişkin önergeyle soruşturma istenebilir.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 üye tam sayısının salt çoğunluğuyla Cumhurbaşkanının işlediği herhangi bir suçtan dolayı yargılanması için önerge ile soruşturma açılabilir.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konu komisyonda görüşülür ve TBMM genel kuruluna tekrar gelir. Eğer genel kuruldan 400 milletvekilinin onayı çıkarsa, Cumhurbaşkanı Yüce Divan’da yargılanır.</a:t>
            </a:r>
          </a:p>
        </p:txBody>
      </p:sp>
    </p:spTree>
    <p:extLst>
      <p:ext uri="{BB962C8B-B14F-4D97-AF65-F5344CB8AC3E}">
        <p14:creationId xmlns:p14="http://schemas.microsoft.com/office/powerpoint/2010/main" val="1486393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 organı ise bağımsız mahkemelerdir.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Hakimler, Anayasa’ya kanuna ve hukuka uygun olarak vicdani kanaatlerine göre karar verirler.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 faaliyetini yürütürken mahkemeler hiçbir makamdan ve kişiden emir almazlar.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Yasama ve yürütme ile idare, yargı kararlarına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uymak zorundadır.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894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24</TotalTime>
  <Words>379</Words>
  <Application>Microsoft Macintosh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Hukukun temel kavramları</vt:lpstr>
      <vt:lpstr>Hukukun Dalları IV</vt:lpstr>
      <vt:lpstr>Hukukun Dalları IV</vt:lpstr>
      <vt:lpstr>Hukukun Dalları IV</vt:lpstr>
      <vt:lpstr>Hukukun Dalları IV</vt:lpstr>
      <vt:lpstr>Hukukun Dalları IV</vt:lpstr>
      <vt:lpstr>Hukukun Dalları IV</vt:lpstr>
      <vt:lpstr>Hukukun Dalları IV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19</cp:revision>
  <dcterms:created xsi:type="dcterms:W3CDTF">2020-11-22T17:45:05Z</dcterms:created>
  <dcterms:modified xsi:type="dcterms:W3CDTF">2021-03-14T19:11:45Z</dcterms:modified>
</cp:coreProperties>
</file>