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128" d="100"/>
          <a:sy n="128" d="100"/>
        </p:scale>
        <p:origin x="-1316" y="-2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361 ÖZEL MİNERALOJİ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1) Kıymetli-Yarı Kıymetli Mineraller</a:t>
            </a:r>
          </a:p>
          <a:p>
            <a:r>
              <a:rPr lang="tr-TR" dirty="0"/>
              <a:t>2) Sanayide Doğrudan Kullanılan Mineraller</a:t>
            </a:r>
          </a:p>
          <a:p>
            <a:r>
              <a:rPr lang="tr-TR" dirty="0"/>
              <a:t>3) Sanayide Katkı Ürünü Olarak Kullanılan Mineraller</a:t>
            </a:r>
          </a:p>
          <a:p>
            <a:r>
              <a:rPr lang="tr-TR" dirty="0"/>
              <a:t>4) Sağlık Sektöründe Kullanılan Mineraller</a:t>
            </a:r>
          </a:p>
          <a:p>
            <a:r>
              <a:rPr lang="tr-TR" dirty="0"/>
              <a:t>5) Tarım ve Gıda Sektöründe Kullanılan Mineraller</a:t>
            </a:r>
          </a:p>
          <a:p>
            <a:r>
              <a:rPr lang="tr-TR" dirty="0"/>
              <a:t>6) Yapı Sektöründe Kullanılan Mineraller</a:t>
            </a:r>
          </a:p>
          <a:p>
            <a:r>
              <a:rPr lang="tr-TR" dirty="0"/>
              <a:t>7) Savunma Sanayinde Kullanılan Mineraller</a:t>
            </a:r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880" y="1642745"/>
            <a:ext cx="10515600" cy="435133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1996440" y="2087881"/>
            <a:ext cx="960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Sanayide </a:t>
            </a:r>
            <a:r>
              <a:rPr lang="tr-TR" sz="2800" dirty="0"/>
              <a:t>Doğrudan Kullanılan </a:t>
            </a:r>
            <a:r>
              <a:rPr lang="tr-TR" sz="2800" dirty="0" smtClean="0"/>
              <a:t>Mineraller</a:t>
            </a:r>
            <a:endParaRPr lang="tr-TR" sz="2800" dirty="0"/>
          </a:p>
        </p:txBody>
      </p:sp>
      <p:pic>
        <p:nvPicPr>
          <p:cNvPr id="1026" name="Picture 2" descr="İlgili resi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9" t="6600" r="7836" b="7531"/>
          <a:stretch/>
        </p:blipFill>
        <p:spPr bwMode="auto">
          <a:xfrm>
            <a:off x="2927074" y="2971800"/>
            <a:ext cx="3689547" cy="240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806440"/>
          </a:xfrm>
        </p:spPr>
        <p:txBody>
          <a:bodyPr>
            <a:normAutofit/>
          </a:bodyPr>
          <a:lstStyle/>
          <a:p>
            <a:pPr algn="just"/>
            <a:r>
              <a:rPr lang="tr-TR" dirty="0" err="1" smtClean="0"/>
              <a:t>pomza</a:t>
            </a:r>
            <a:r>
              <a:rPr lang="tr-TR" dirty="0" smtClean="0"/>
              <a:t> </a:t>
            </a:r>
            <a:r>
              <a:rPr lang="en-US" dirty="0" err="1" smtClean="0"/>
              <a:t>volkan</a:t>
            </a:r>
            <a:r>
              <a:rPr lang="en-US" dirty="0" smtClean="0"/>
              <a:t> </a:t>
            </a:r>
            <a:r>
              <a:rPr lang="en-US" dirty="0" err="1" smtClean="0"/>
              <a:t>camı</a:t>
            </a:r>
            <a:r>
              <a:rPr lang="en-US" dirty="0" smtClean="0"/>
              <a:t> </a:t>
            </a:r>
            <a:r>
              <a:rPr lang="en-US" dirty="0" err="1" smtClean="0"/>
              <a:t>özelliğinde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porozitesi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olmasından</a:t>
            </a:r>
            <a:r>
              <a:rPr lang="en-US" dirty="0" smtClean="0"/>
              <a:t> </a:t>
            </a:r>
            <a:r>
              <a:rPr lang="en-US" dirty="0" err="1" smtClean="0"/>
              <a:t>yoğunluğu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kayadır</a:t>
            </a:r>
            <a:r>
              <a:rPr lang="en-US" dirty="0" smtClean="0"/>
              <a:t>.</a:t>
            </a:r>
          </a:p>
          <a:p>
            <a:pPr algn="just"/>
            <a:r>
              <a:rPr lang="tr-TR" dirty="0" smtClean="0"/>
              <a:t>Hafif </a:t>
            </a:r>
            <a:r>
              <a:rPr lang="tr-TR" dirty="0"/>
              <a:t>olması, sağlam olması, ısıyı geçirmemesi, nemi hapsetmesi, ucuz ve kolay taşınılır olması </a:t>
            </a:r>
            <a:r>
              <a:rPr lang="tr-TR" dirty="0" err="1"/>
              <a:t>pomza</a:t>
            </a:r>
            <a:r>
              <a:rPr lang="tr-TR" dirty="0"/>
              <a:t> kullanımını yaygınlaştırmaktadır. </a:t>
            </a:r>
            <a:r>
              <a:rPr lang="tr-TR" dirty="0" err="1"/>
              <a:t>Pomzadan</a:t>
            </a:r>
            <a:r>
              <a:rPr lang="tr-TR" dirty="0"/>
              <a:t> yapılan tuğlalara </a:t>
            </a:r>
            <a:r>
              <a:rPr lang="tr-TR" dirty="0" err="1"/>
              <a:t>bims</a:t>
            </a:r>
            <a:r>
              <a:rPr lang="tr-TR" dirty="0"/>
              <a:t> tuğlası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adlandırılmaktadır</a:t>
            </a:r>
            <a:r>
              <a:rPr lang="tr-TR" dirty="0" smtClean="0"/>
              <a:t>. </a:t>
            </a:r>
            <a:r>
              <a:rPr lang="tr-TR" dirty="0"/>
              <a:t>Açık renkli büyük-geniş </a:t>
            </a:r>
            <a:r>
              <a:rPr lang="en-US" dirty="0" err="1" smtClean="0"/>
              <a:t>gözenklidir</a:t>
            </a:r>
            <a:r>
              <a:rPr lang="tr-TR" dirty="0" smtClean="0"/>
              <a:t>. </a:t>
            </a:r>
            <a:r>
              <a:rPr lang="tr-TR" dirty="0"/>
              <a:t>İçerisinde agrega yoktur. Sesi, ısıyı </a:t>
            </a:r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tr-TR" dirty="0" smtClean="0"/>
              <a:t>geçirmez</a:t>
            </a:r>
            <a:r>
              <a:rPr lang="tr-TR" dirty="0"/>
              <a:t>.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oranda</a:t>
            </a:r>
            <a:r>
              <a:rPr lang="tr-TR" dirty="0" smtClean="0"/>
              <a:t> </a:t>
            </a:r>
            <a:r>
              <a:rPr lang="tr-TR" dirty="0"/>
              <a:t>gözenekli ve hafif olması, ayrıca silikadan oluşmasıyla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edilmektedir</a:t>
            </a:r>
            <a:r>
              <a:rPr lang="tr-TR" dirty="0" smtClean="0"/>
              <a:t>. Nevşehir </a:t>
            </a:r>
            <a:r>
              <a:rPr lang="tr-TR" dirty="0"/>
              <a:t>ve Aksaray'da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bims</a:t>
            </a:r>
            <a:r>
              <a:rPr lang="en-US" dirty="0" smtClean="0"/>
              <a:t> </a:t>
            </a:r>
            <a:r>
              <a:rPr lang="en-US" dirty="0" err="1" smtClean="0"/>
              <a:t>fabrikaları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bölgelerde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bulunmaktadır</a:t>
            </a:r>
            <a:r>
              <a:rPr lang="en-US" dirty="0" smtClean="0"/>
              <a:t>. K </a:t>
            </a:r>
            <a:r>
              <a:rPr lang="en-US" dirty="0" err="1" smtClean="0"/>
              <a:t>içeriği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illit</a:t>
            </a:r>
            <a:r>
              <a:rPr lang="en-US" dirty="0" smtClean="0"/>
              <a:t> </a:t>
            </a:r>
            <a:r>
              <a:rPr lang="en-US" dirty="0" err="1" smtClean="0"/>
              <a:t>türü</a:t>
            </a:r>
            <a:r>
              <a:rPr lang="en-US" dirty="0" smtClean="0"/>
              <a:t> </a:t>
            </a:r>
            <a:r>
              <a:rPr lang="en-US" dirty="0" err="1" smtClean="0"/>
              <a:t>killerin</a:t>
            </a:r>
            <a:r>
              <a:rPr lang="en-US" dirty="0" smtClean="0"/>
              <a:t> </a:t>
            </a:r>
            <a:r>
              <a:rPr lang="en-US" dirty="0" err="1" smtClean="0"/>
              <a:t>pişirilmesi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kırmızı</a:t>
            </a:r>
            <a:r>
              <a:rPr lang="en-US" dirty="0" smtClean="0"/>
              <a:t> </a:t>
            </a:r>
            <a:r>
              <a:rPr lang="en-US" dirty="0" err="1" smtClean="0"/>
              <a:t>tuğla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edilmektedir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115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152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JEM 361 ÖZEL MİNERALOJİ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11</cp:revision>
  <dcterms:created xsi:type="dcterms:W3CDTF">2018-02-08T13:34:19Z</dcterms:created>
  <dcterms:modified xsi:type="dcterms:W3CDTF">2018-02-08T15:02:05Z</dcterms:modified>
</cp:coreProperties>
</file>