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mp" ContentType="image/bmp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1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bm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bm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AD6EE87-EBD5-4F12-A48A-63ACA297AC8F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75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D73815-2707-4475-8F1A-B873CB631BB4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4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AFB99-0EAB-4182-AFF8-E214C82A68F6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3794B-289A-4A80-97D7-111025398D45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6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A61015F-7CC6-4D0A-9D87-873EA4C304CC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6A301-0538-44EC-B09D-202E1042A48B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2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89574A-8875-45EF-8EA2-3CAA0F7ABC4C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EF4D4C-5367-4C26-9E2B-D8088D7FCA81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6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91E96-98B0-4413-9547-46F3504108EF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C68B11-C5A8-448C-8CE9-B1A273C79CFC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4990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616CA0-919D-4A49-9C8A-62FDFB3A5183}" type="datetimeFigureOut">
              <a:rPr lang="en-US" smtClean="0"/>
              <a:t>12/5/18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51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4880407" y="3943156"/>
            <a:ext cx="24395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/>
              <a:t>(</a:t>
            </a:r>
            <a:r>
              <a:rPr lang="tr-TR" sz="6600" dirty="0" err="1" smtClean="0"/>
              <a:t>dōu</a:t>
            </a:r>
            <a:r>
              <a:rPr lang="tr-TR" sz="6600" dirty="0" smtClean="0"/>
              <a:t>)</a:t>
            </a:r>
            <a:endParaRPr lang="tr-TR" sz="66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5238399" y="2004164"/>
            <a:ext cx="17235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0" dirty="0" smtClean="0"/>
              <a:t>都</a:t>
            </a:r>
            <a:endParaRPr lang="tr-TR" sz="12000" dirty="0"/>
          </a:p>
        </p:txBody>
      </p:sp>
    </p:spTree>
    <p:extLst>
      <p:ext uri="{BB962C8B-B14F-4D97-AF65-F5344CB8AC3E}">
        <p14:creationId xmlns:p14="http://schemas.microsoft.com/office/powerpoint/2010/main" val="107464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876822"/>
            <a:ext cx="10058400" cy="5010411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36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36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400" dirty="0" err="1" smtClean="0"/>
              <a:t>Özne</a:t>
            </a:r>
            <a:r>
              <a:rPr lang="zh-CN" altLang="en-US" sz="5400" dirty="0" smtClean="0"/>
              <a:t> </a:t>
            </a:r>
            <a:r>
              <a:rPr lang="tr-TR" altLang="zh-CN" sz="5400" dirty="0" smtClean="0"/>
              <a:t>+ </a:t>
            </a:r>
            <a:r>
              <a:rPr lang="zh-CN" altLang="en-US" sz="5400" dirty="0" smtClean="0"/>
              <a:t>都 </a:t>
            </a:r>
            <a:r>
              <a:rPr lang="en-US" altLang="zh-CN" sz="5400" dirty="0" smtClean="0"/>
              <a:t>+</a:t>
            </a:r>
            <a:r>
              <a:rPr lang="zh-CN" altLang="en-US" sz="5400" dirty="0" smtClean="0"/>
              <a:t> </a:t>
            </a:r>
            <a:r>
              <a:rPr lang="en-US" altLang="zh-CN" sz="5400" dirty="0" err="1" smtClean="0"/>
              <a:t>yüklem</a:t>
            </a:r>
            <a:r>
              <a:rPr lang="zh-CN" altLang="en-US" sz="5400" dirty="0" smtClean="0"/>
              <a:t> </a:t>
            </a:r>
            <a:r>
              <a:rPr lang="en-US" altLang="zh-CN" sz="5400" dirty="0" err="1" smtClean="0"/>
              <a:t>cümlesi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78200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964504"/>
            <a:ext cx="8139830" cy="51106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孩子们都上学去了，家里消停了。 </a:t>
            </a:r>
            <a:endParaRPr lang="en-US" altLang="zh-CN" sz="20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dirty="0" err="1" smtClean="0">
                <a:latin typeface="DengXian" charset="-122"/>
                <a:ea typeface="DengXian" charset="-122"/>
                <a:cs typeface="DengXian" charset="-122"/>
              </a:rPr>
              <a:t>Háizimen</a:t>
            </a:r>
            <a:r>
              <a:rPr 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dōu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shàngxué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qùle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,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jiālǐ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xiāotingle</a:t>
            </a:r>
            <a:r>
              <a:rPr lang="en-US" sz="2000" dirty="0" smtClean="0">
                <a:latin typeface="DengXian" charset="-122"/>
                <a:ea typeface="DengXian" charset="-122"/>
                <a:cs typeface="DengXian" charset="-122"/>
              </a:rPr>
              <a:t>.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(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Çocukların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hepsi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okula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gitti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,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ev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sessizleşti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.)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000" dirty="0">
              <a:latin typeface="DengXian" charset="-122"/>
              <a:ea typeface="DengXian" charset="-122"/>
              <a:cs typeface="DengXian" charset="-122"/>
            </a:endParaRP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你放心一切都会安排好的。</a:t>
            </a:r>
            <a:endParaRPr lang="en-US" altLang="zh-CN" sz="20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dirty="0" err="1" smtClean="0">
                <a:latin typeface="DengXian" charset="-122"/>
                <a:ea typeface="DengXian" charset="-122"/>
                <a:cs typeface="DengXian" charset="-122"/>
              </a:rPr>
              <a:t>Nǐ</a:t>
            </a:r>
            <a:r>
              <a:rPr 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fàngxīn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yīqiè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dūhuì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ānpái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hǎo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de</a:t>
            </a:r>
            <a:r>
              <a:rPr lang="en-US" sz="2000" dirty="0" smtClean="0">
                <a:latin typeface="DengXian" charset="-122"/>
                <a:ea typeface="DengXian" charset="-122"/>
                <a:cs typeface="DengXian" charset="-122"/>
              </a:rPr>
              <a:t>.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(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Rahat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ol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,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her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şey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000" dirty="0" err="1" smtClean="0">
                <a:latin typeface="DengXian" charset="-122"/>
                <a:ea typeface="DengXian" charset="-122"/>
                <a:cs typeface="DengXian" charset="-122"/>
              </a:rPr>
              <a:t>hallolacak</a:t>
            </a: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.)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endParaRPr lang="tr-TR" altLang="zh-CN" sz="2000" dirty="0" smtClean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tr-TR" altLang="zh-CN" sz="2000" dirty="0">
              <a:latin typeface="DengXian" charset="-122"/>
              <a:ea typeface="DengXian" charset="-122"/>
              <a:cs typeface="DengXian" charset="-122"/>
            </a:endParaRP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tr-TR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zh-CN" altLang="tr-TR" sz="2000" dirty="0" smtClean="0">
                <a:latin typeface="DengXian" charset="-122"/>
                <a:ea typeface="DengXian" charset="-122"/>
                <a:cs typeface="DengXian" charset="-122"/>
              </a:rPr>
              <a:t>除了</a:t>
            </a:r>
            <a:r>
              <a:rPr lang="zh-CN" altLang="tr-TR" sz="2000" dirty="0">
                <a:latin typeface="DengXian" charset="-122"/>
                <a:ea typeface="DengXian" charset="-122"/>
                <a:cs typeface="DengXian" charset="-122"/>
              </a:rPr>
              <a:t>他以外，其他人都去了。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tr-TR" altLang="zh-CN" sz="2000" dirty="0" err="1">
                <a:latin typeface="DengXian" charset="-122"/>
                <a:ea typeface="DengXian" charset="-122"/>
                <a:cs typeface="DengXian" charset="-122"/>
              </a:rPr>
              <a:t>Chúle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tr-TR" altLang="zh-CN" sz="2000" dirty="0" err="1">
                <a:latin typeface="DengXian" charset="-122"/>
                <a:ea typeface="DengXian" charset="-122"/>
                <a:cs typeface="DengXian" charset="-122"/>
              </a:rPr>
              <a:t>tā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tr-TR" altLang="zh-CN" sz="2000" dirty="0" err="1">
                <a:latin typeface="DengXian" charset="-122"/>
                <a:ea typeface="DengXian" charset="-122"/>
                <a:cs typeface="DengXian" charset="-122"/>
              </a:rPr>
              <a:t>yǐwài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, </a:t>
            </a:r>
            <a:r>
              <a:rPr lang="tr-TR" altLang="zh-CN" sz="2000" dirty="0" err="1">
                <a:latin typeface="DengXian" charset="-122"/>
                <a:ea typeface="DengXian" charset="-122"/>
                <a:cs typeface="DengXian" charset="-122"/>
              </a:rPr>
              <a:t>qítā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tr-TR" altLang="zh-CN" sz="2000" dirty="0" err="1">
                <a:latin typeface="DengXian" charset="-122"/>
                <a:ea typeface="DengXian" charset="-122"/>
                <a:cs typeface="DengXian" charset="-122"/>
              </a:rPr>
              <a:t>rén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tr-TR" altLang="zh-CN" sz="2000" dirty="0" err="1">
                <a:latin typeface="DengXian" charset="-122"/>
                <a:ea typeface="DengXian" charset="-122"/>
                <a:cs typeface="DengXian" charset="-122"/>
              </a:rPr>
              <a:t>dōu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tr-TR" altLang="zh-CN" sz="2000" dirty="0" err="1">
                <a:latin typeface="DengXian" charset="-122"/>
                <a:ea typeface="DengXian" charset="-122"/>
                <a:cs typeface="DengXian" charset="-122"/>
              </a:rPr>
              <a:t>qùle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.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(Onun dışında </a:t>
            </a:r>
            <a:r>
              <a:rPr lang="tr-TR" altLang="zh-CN" sz="2000" dirty="0" smtClean="0">
                <a:latin typeface="DengXian" charset="-122"/>
                <a:ea typeface="DengXian" charset="-122"/>
                <a:cs typeface="DengXian" charset="-122"/>
              </a:rPr>
              <a:t>hepsi gitti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>.)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tr-TR" altLang="zh-CN" sz="2000" dirty="0">
              <a:latin typeface="DengXian" charset="-122"/>
              <a:ea typeface="DengXian" charset="-122"/>
              <a:cs typeface="DengXian" charset="-122"/>
            </a:endParaRP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我们</a:t>
            </a:r>
            <a:r>
              <a:rPr lang="zh-CN" altLang="en-US" sz="2000" dirty="0">
                <a:latin typeface="DengXian" charset="-122"/>
                <a:ea typeface="DengXian" charset="-122"/>
                <a:cs typeface="DengXian" charset="-122"/>
              </a:rPr>
              <a:t>都相信这个故事是真的</a:t>
            </a:r>
            <a:r>
              <a:rPr lang="zh-CN" altLang="en-US" sz="2000" dirty="0" smtClean="0">
                <a:latin typeface="DengXian" charset="-122"/>
                <a:ea typeface="DengXian" charset="-122"/>
                <a:cs typeface="DengXian" charset="-122"/>
              </a:rPr>
              <a:t>。</a:t>
            </a:r>
            <a:endParaRPr lang="en-US" altLang="zh-CN" sz="20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000" dirty="0" err="1" smtClean="0">
                <a:latin typeface="DengXian" charset="-122"/>
                <a:ea typeface="DengXian" charset="-122"/>
                <a:cs typeface="DengXian" charset="-122"/>
              </a:rPr>
              <a:t>Wǒmen</a:t>
            </a:r>
            <a:r>
              <a:rPr lang="en-US" sz="20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dōu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xiāngxìn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zhège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gùshì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shì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err="1">
                <a:latin typeface="DengXian" charset="-122"/>
                <a:ea typeface="DengXian" charset="-122"/>
                <a:cs typeface="DengXian" charset="-122"/>
              </a:rPr>
              <a:t>zhēn</a:t>
            </a:r>
            <a:r>
              <a:rPr lang="en-US" sz="20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000" dirty="0" smtClean="0">
                <a:latin typeface="DengXian" charset="-122"/>
                <a:ea typeface="DengXian" charset="-122"/>
                <a:cs typeface="DengXian" charset="-122"/>
              </a:rPr>
              <a:t>de.</a:t>
            </a:r>
            <a: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  <a:t/>
            </a:r>
            <a:br>
              <a:rPr lang="tr-TR" altLang="zh-CN" sz="2000" dirty="0">
                <a:latin typeface="DengXian" charset="-122"/>
                <a:ea typeface="DengXian" charset="-122"/>
                <a:cs typeface="DengXian" charset="-122"/>
              </a:rPr>
            </a:br>
            <a:r>
              <a:rPr lang="tr-TR" altLang="zh-CN" sz="2000" dirty="0" smtClean="0">
                <a:latin typeface="DengXian" charset="-122"/>
                <a:ea typeface="DengXian" charset="-122"/>
                <a:cs typeface="DengXian" charset="-122"/>
              </a:rPr>
              <a:t>(Hepimiz bu hikayenin doğru olduğuna inanıyoruz.)</a:t>
            </a:r>
            <a:endParaRPr lang="tr-TR" altLang="zh-CN" sz="20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altLang="zh-CN" sz="20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0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0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altLang="zh-CN" sz="2000" dirty="0">
              <a:latin typeface="DengXian" charset="-122"/>
              <a:ea typeface="DengXian" charset="-122"/>
              <a:cs typeface="DengXia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73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964504"/>
            <a:ext cx="8139830" cy="51106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>
              <a:latin typeface="DengXian" charset="-122"/>
              <a:ea typeface="DengXian" charset="-122"/>
              <a:cs typeface="DengXian" charset="-122"/>
            </a:endParaRP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>
              <a:latin typeface="DengXian" charset="-122"/>
              <a:ea typeface="DengXian" charset="-122"/>
              <a:cs typeface="DengXian" charset="-122"/>
            </a:endParaRP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zh-CN" altLang="en-US" sz="2800" dirty="0" smtClean="0">
                <a:latin typeface="DengXian" charset="-122"/>
                <a:ea typeface="DengXian" charset="-122"/>
                <a:cs typeface="DengXian" charset="-122"/>
              </a:rPr>
              <a:t>你爸爸和你妈妈都是美国人吗</a:t>
            </a:r>
            <a:r>
              <a:rPr lang="tr-TR" altLang="zh-CN" sz="2800" dirty="0" smtClean="0">
                <a:latin typeface="DengXian" charset="-122"/>
                <a:ea typeface="DengXian" charset="-122"/>
                <a:cs typeface="DengXian" charset="-122"/>
              </a:rPr>
              <a:t>?</a:t>
            </a:r>
            <a:endParaRPr lang="en-US" altLang="zh-CN" sz="2800" dirty="0" smtClean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Nǐ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bàba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hé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nǐ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māmā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dōu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shì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měiguó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rén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ma?.</a:t>
            </a:r>
            <a:endParaRPr lang="en-US" sz="2800" dirty="0" smtClean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(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Annen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ve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baban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,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ikisi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de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Amerikan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mı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?)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DengXian" charset="-122"/>
              <a:ea typeface="DengXian" charset="-122"/>
              <a:cs typeface="DengXian" charset="-122"/>
            </a:endParaRP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zh-CN" altLang="en-US" sz="2800" dirty="0" smtClean="0">
                <a:latin typeface="DengXian" charset="-122"/>
                <a:ea typeface="DengXian" charset="-122"/>
                <a:cs typeface="DengXian" charset="-122"/>
              </a:rPr>
              <a:t>你们两个都喜欢中国菜吗</a:t>
            </a:r>
            <a:r>
              <a:rPr lang="tr-TR" altLang="zh-CN" sz="2800" dirty="0">
                <a:latin typeface="DengXian" charset="-122"/>
                <a:ea typeface="DengXian" charset="-122"/>
                <a:cs typeface="DengXian" charset="-122"/>
              </a:rPr>
              <a:t>?</a:t>
            </a:r>
            <a:endParaRPr lang="en-US" altLang="zh-CN" sz="2800" dirty="0" smtClean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Nǐmen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liǎng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gè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dōu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xǐhuān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zhōngguó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sz="2800" dirty="0" err="1">
                <a:latin typeface="DengXian" charset="-122"/>
                <a:ea typeface="DengXian" charset="-122"/>
                <a:cs typeface="DengXian" charset="-122"/>
              </a:rPr>
              <a:t>cài</a:t>
            </a:r>
            <a:r>
              <a:rPr lang="en-US" sz="2800" dirty="0">
                <a:latin typeface="DengXian" charset="-122"/>
                <a:ea typeface="DengXian" charset="-122"/>
                <a:cs typeface="DengXian" charset="-122"/>
              </a:rPr>
              <a:t> ma?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(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İkiniz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de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Çin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yemeklerini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r>
              <a:rPr lang="en-US" altLang="zh-CN" sz="2800" dirty="0" err="1" smtClean="0">
                <a:latin typeface="DengXian" charset="-122"/>
                <a:ea typeface="DengXian" charset="-122"/>
                <a:cs typeface="DengXian" charset="-122"/>
              </a:rPr>
              <a:t>sevdiniz</a:t>
            </a:r>
            <a:r>
              <a:rPr lang="en-US" altLang="zh-CN" sz="2800" dirty="0" smtClean="0">
                <a:latin typeface="DengXian" charset="-122"/>
                <a:ea typeface="DengXian" charset="-122"/>
                <a:cs typeface="DengXian" charset="-122"/>
              </a:rPr>
              <a:t> mi?)</a:t>
            </a:r>
            <a:r>
              <a:rPr lang="zh-CN" altLang="en-US" sz="2800" dirty="0" smtClean="0">
                <a:latin typeface="DengXian" charset="-122"/>
                <a:ea typeface="DengXian" charset="-122"/>
                <a:cs typeface="DengXian" charset="-122"/>
              </a:rPr>
              <a:t> </a:t>
            </a:r>
            <a:endParaRPr lang="tr-TR" altLang="zh-CN" sz="2800" dirty="0" smtClean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tr-TR" altLang="zh-CN" sz="28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altLang="zh-CN" sz="28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DengXian" charset="-122"/>
              <a:ea typeface="DengXian" charset="-122"/>
              <a:cs typeface="DengXian" charset="-122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altLang="zh-CN" sz="2800" dirty="0">
              <a:latin typeface="DengXian" charset="-122"/>
              <a:ea typeface="DengXian" charset="-122"/>
              <a:cs typeface="DengXia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15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799" y="964504"/>
            <a:ext cx="10231677" cy="51106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/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Onun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dışında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hepimiz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sinemaya</a:t>
            </a:r>
            <a:r>
              <a:rPr lang="en-US" altLang="zh-CN" sz="2800" dirty="0" smtClean="0"/>
              <a:t> film </a:t>
            </a:r>
            <a:r>
              <a:rPr lang="en-US" altLang="zh-CN" sz="2800" dirty="0" err="1" smtClean="0"/>
              <a:t>izlemeye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gittik</a:t>
            </a:r>
            <a:r>
              <a:rPr lang="en-US" altLang="zh-CN" sz="2800" dirty="0" smtClean="0"/>
              <a:t>. </a:t>
            </a: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/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Abin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ve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ablan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ikisi</a:t>
            </a:r>
            <a:r>
              <a:rPr lang="en-US" altLang="zh-CN" sz="2800" dirty="0" smtClean="0"/>
              <a:t> de </a:t>
            </a:r>
            <a:r>
              <a:rPr lang="en-US" altLang="zh-CN" sz="2800" dirty="0" err="1" smtClean="0"/>
              <a:t>üniversite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öğrencisi</a:t>
            </a:r>
            <a:r>
              <a:rPr lang="en-US" altLang="zh-CN" sz="2800" dirty="0" smtClean="0"/>
              <a:t> mi?</a:t>
            </a: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/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Hepimiz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mutluluk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ve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sağlık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diliyoruz</a:t>
            </a:r>
            <a:r>
              <a:rPr lang="en-US" altLang="zh-CN" sz="2800" dirty="0" smtClean="0"/>
              <a:t>. </a:t>
            </a: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/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Tüm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arkadaşları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onun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çok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başarılı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olduğunu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düşünüyor</a:t>
            </a:r>
            <a:r>
              <a:rPr lang="en-US" altLang="zh-CN" sz="2800" dirty="0" smtClean="0"/>
              <a:t>. </a:t>
            </a: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/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Annem</a:t>
            </a:r>
            <a:r>
              <a:rPr lang="en-US" altLang="zh-CN" sz="2800" dirty="0" smtClean="0"/>
              <a:t>, “</a:t>
            </a:r>
            <a:r>
              <a:rPr lang="en-US" altLang="zh-CN" sz="2800" dirty="0" err="1" smtClean="0"/>
              <a:t>Ödevlerinin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hepsini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yaptın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mı</a:t>
            </a:r>
            <a:r>
              <a:rPr lang="en-US" altLang="zh-CN" sz="2800" dirty="0" smtClean="0"/>
              <a:t>?” </a:t>
            </a:r>
            <a:r>
              <a:rPr lang="en-US" altLang="zh-CN" sz="2800" dirty="0" err="1" smtClean="0"/>
              <a:t>dedi</a:t>
            </a:r>
            <a:r>
              <a:rPr lang="en-US" altLang="zh-CN" sz="2800" dirty="0" smtClean="0"/>
              <a:t>. </a:t>
            </a:r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/>
          </a:p>
          <a:p>
            <a:pPr>
              <a:spcBef>
                <a:spcPts val="0"/>
              </a:spcBef>
              <a:buClrTx/>
              <a:buFont typeface="Wingdings" charset="2"/>
              <a:buChar char="v"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40473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124</TotalTime>
  <Words>217</Words>
  <Application>Microsoft Macintosh PowerPoint</Application>
  <PresentationFormat>Geniş Ekran</PresentationFormat>
  <Paragraphs>44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DengXian</vt:lpstr>
      <vt:lpstr>Wingdings</vt:lpstr>
      <vt:lpstr>宋体</vt:lpstr>
      <vt:lpstr>Sabun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10</cp:revision>
  <dcterms:created xsi:type="dcterms:W3CDTF">2018-12-04T19:22:55Z</dcterms:created>
  <dcterms:modified xsi:type="dcterms:W3CDTF">2018-12-05T11:43:03Z</dcterms:modified>
</cp:coreProperties>
</file>