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mp" ContentType="image/bmp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1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666"/>
  </p:normalViewPr>
  <p:slideViewPr>
    <p:cSldViewPr snapToGrid="0" snapToObjects="1">
      <p:cViewPr varScale="1">
        <p:scale>
          <a:sx n="102" d="100"/>
          <a:sy n="102" d="100"/>
        </p:scale>
        <p:origin x="4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bmp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bmp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6AD6EE87-EBD5-4F12-A48A-63ACA297AC8F}" type="datetimeFigureOut">
              <a:rPr lang="en-US" smtClean="0"/>
              <a:t>12/5/18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1759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CD73815-2707-4475-8F1A-B873CB631BB4}" type="datetimeFigureOut">
              <a:rPr lang="en-US" smtClean="0"/>
              <a:t>12/5/18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148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4AFB99-0EAB-4182-AFF8-E214C82A68F6}" type="datetimeFigureOut">
              <a:rPr lang="en-US" smtClean="0"/>
              <a:t>12/5/18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702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5D3794B-289A-4A80-97D7-111025398D45}" type="datetimeFigureOut">
              <a:rPr lang="en-US" smtClean="0"/>
              <a:t>12/5/18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765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A61015F-7CC6-4D0A-9D87-873EA4C304CC}" type="datetimeFigureOut">
              <a:rPr lang="en-US" smtClean="0"/>
              <a:t>12/5/18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91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C6A301-0538-44EC-B09D-202E1042A48B}" type="datetimeFigureOut">
              <a:rPr lang="en-US" smtClean="0"/>
              <a:t>12/5/18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826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89574A-8875-45EF-8EA2-3CAA0F7ABC4C}" type="datetimeFigureOut">
              <a:rPr lang="en-US" smtClean="0"/>
              <a:t>12/5/18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815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7EF4D4C-5367-4C26-9E2B-D8088D7FCA81}" type="datetimeFigureOut">
              <a:rPr lang="en-US" smtClean="0"/>
              <a:t>12/5/18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266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E91E96-98B0-4413-9547-46F3504108EF}" type="datetimeFigureOut">
              <a:rPr lang="en-US" smtClean="0"/>
              <a:t>12/5/18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52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C68B11-C5A8-448C-8CE9-B1A273C79CFC}" type="datetimeFigureOut">
              <a:rPr lang="en-US" smtClean="0"/>
              <a:t>12/5/18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049908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C7616CA0-919D-4A49-9C8A-62FDFB3A5183}" type="datetimeFigureOut">
              <a:rPr lang="en-US" smtClean="0"/>
              <a:t>12/5/18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02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90298CD5-6C1E-4009-B41F-6DF62E31D3BE}" type="datetimeFigureOut">
              <a:rPr lang="en-US" smtClean="0"/>
              <a:pPr/>
              <a:t>12/5/18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3512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4880407" y="3943156"/>
            <a:ext cx="243953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6600" dirty="0" smtClean="0"/>
              <a:t>(</a:t>
            </a:r>
            <a:r>
              <a:rPr lang="tr-TR" sz="6600" dirty="0" err="1" smtClean="0"/>
              <a:t>dōu</a:t>
            </a:r>
            <a:r>
              <a:rPr lang="tr-TR" sz="6600" dirty="0" smtClean="0"/>
              <a:t>)</a:t>
            </a:r>
            <a:endParaRPr lang="tr-TR" sz="6600" dirty="0"/>
          </a:p>
        </p:txBody>
      </p:sp>
      <p:sp>
        <p:nvSpPr>
          <p:cNvPr id="2" name="Metin kutusu 1"/>
          <p:cNvSpPr txBox="1"/>
          <p:nvPr/>
        </p:nvSpPr>
        <p:spPr>
          <a:xfrm>
            <a:off x="5238399" y="2004164"/>
            <a:ext cx="172354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2000" dirty="0" smtClean="0"/>
              <a:t>都</a:t>
            </a:r>
            <a:endParaRPr lang="tr-TR" sz="12000" dirty="0"/>
          </a:p>
        </p:txBody>
      </p:sp>
    </p:spTree>
    <p:extLst>
      <p:ext uri="{BB962C8B-B14F-4D97-AF65-F5344CB8AC3E}">
        <p14:creationId xmlns:p14="http://schemas.microsoft.com/office/powerpoint/2010/main" val="1074643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876822"/>
            <a:ext cx="10058400" cy="5010411"/>
          </a:xfrm>
        </p:spPr>
        <p:txBody>
          <a:bodyPr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3600" dirty="0" smtClean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3600" dirty="0" smtClean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3600" dirty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5400" dirty="0" err="1" smtClean="0"/>
              <a:t>Özne</a:t>
            </a:r>
            <a:r>
              <a:rPr lang="zh-CN" altLang="en-US" sz="5400" dirty="0" smtClean="0"/>
              <a:t> </a:t>
            </a:r>
            <a:r>
              <a:rPr lang="tr-TR" altLang="zh-CN" sz="5400" dirty="0" smtClean="0"/>
              <a:t>+ </a:t>
            </a:r>
            <a:r>
              <a:rPr lang="zh-CN" altLang="en-US" sz="5400" dirty="0" smtClean="0"/>
              <a:t>都 </a:t>
            </a:r>
            <a:r>
              <a:rPr lang="en-US" altLang="zh-CN" sz="5400" dirty="0" smtClean="0"/>
              <a:t>+</a:t>
            </a:r>
            <a:r>
              <a:rPr lang="zh-CN" altLang="en-US" sz="5400" dirty="0" smtClean="0"/>
              <a:t> </a:t>
            </a:r>
            <a:r>
              <a:rPr lang="en-US" altLang="zh-CN" sz="5400" dirty="0" err="1" smtClean="0"/>
              <a:t>yüklem</a:t>
            </a:r>
            <a:r>
              <a:rPr lang="zh-CN" altLang="en-US" sz="5400" dirty="0" smtClean="0"/>
              <a:t> </a:t>
            </a:r>
            <a:r>
              <a:rPr lang="en-US" altLang="zh-CN" sz="5400" dirty="0" err="1" smtClean="0"/>
              <a:t>cümlesi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1782007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964504"/>
            <a:ext cx="8139830" cy="511061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ClrTx/>
              <a:buFont typeface="Wingdings" charset="2"/>
              <a:buChar char="v"/>
            </a:pPr>
            <a:r>
              <a:rPr lang="en-US" altLang="zh-CN" sz="20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zh-CN" altLang="en-US" sz="2000" dirty="0" smtClean="0">
                <a:latin typeface="DengXian" charset="-122"/>
                <a:ea typeface="DengXian" charset="-122"/>
                <a:cs typeface="DengXian" charset="-122"/>
              </a:rPr>
              <a:t>孩子们都上学去了，家里消停了。 </a:t>
            </a:r>
            <a:endParaRPr lang="en-US" altLang="zh-CN" sz="2000" dirty="0">
              <a:latin typeface="DengXian" charset="-122"/>
              <a:ea typeface="DengXian" charset="-122"/>
              <a:cs typeface="DengXian" charset="-122"/>
            </a:endParaRP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2000" dirty="0" err="1" smtClean="0">
                <a:latin typeface="DengXian" charset="-122"/>
                <a:ea typeface="DengXian" charset="-122"/>
                <a:cs typeface="DengXian" charset="-122"/>
              </a:rPr>
              <a:t>Háizimen</a:t>
            </a:r>
            <a:r>
              <a:rPr lang="en-US" sz="20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000" dirty="0" err="1">
                <a:latin typeface="DengXian" charset="-122"/>
                <a:ea typeface="DengXian" charset="-122"/>
                <a:cs typeface="DengXian" charset="-122"/>
              </a:rPr>
              <a:t>dōu</a:t>
            </a:r>
            <a:r>
              <a:rPr lang="en-US" sz="20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000" dirty="0" err="1">
                <a:latin typeface="DengXian" charset="-122"/>
                <a:ea typeface="DengXian" charset="-122"/>
                <a:cs typeface="DengXian" charset="-122"/>
              </a:rPr>
              <a:t>shàngxué</a:t>
            </a:r>
            <a:r>
              <a:rPr lang="en-US" sz="20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000" dirty="0" err="1">
                <a:latin typeface="DengXian" charset="-122"/>
                <a:ea typeface="DengXian" charset="-122"/>
                <a:cs typeface="DengXian" charset="-122"/>
              </a:rPr>
              <a:t>qùle</a:t>
            </a:r>
            <a:r>
              <a:rPr lang="en-US" sz="2000" dirty="0">
                <a:latin typeface="DengXian" charset="-122"/>
                <a:ea typeface="DengXian" charset="-122"/>
                <a:cs typeface="DengXian" charset="-122"/>
              </a:rPr>
              <a:t>, </a:t>
            </a:r>
            <a:r>
              <a:rPr lang="en-US" sz="2000" dirty="0" err="1">
                <a:latin typeface="DengXian" charset="-122"/>
                <a:ea typeface="DengXian" charset="-122"/>
                <a:cs typeface="DengXian" charset="-122"/>
              </a:rPr>
              <a:t>jiālǐ</a:t>
            </a:r>
            <a:r>
              <a:rPr lang="en-US" sz="20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000" dirty="0" err="1">
                <a:latin typeface="DengXian" charset="-122"/>
                <a:ea typeface="DengXian" charset="-122"/>
                <a:cs typeface="DengXian" charset="-122"/>
              </a:rPr>
              <a:t>xiāotingle</a:t>
            </a:r>
            <a:r>
              <a:rPr lang="en-US" sz="2000" dirty="0" smtClean="0">
                <a:latin typeface="DengXian" charset="-122"/>
                <a:ea typeface="DengXian" charset="-122"/>
                <a:cs typeface="DengXian" charset="-122"/>
              </a:rPr>
              <a:t>.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altLang="zh-CN" sz="2000" dirty="0" smtClean="0">
                <a:latin typeface="DengXian" charset="-122"/>
                <a:ea typeface="DengXian" charset="-122"/>
                <a:cs typeface="DengXian" charset="-122"/>
              </a:rPr>
              <a:t>(</a:t>
            </a:r>
            <a:r>
              <a:rPr lang="en-US" altLang="zh-CN" sz="2000" dirty="0" err="1" smtClean="0">
                <a:latin typeface="DengXian" charset="-122"/>
                <a:ea typeface="DengXian" charset="-122"/>
                <a:cs typeface="DengXian" charset="-122"/>
              </a:rPr>
              <a:t>Çocukların</a:t>
            </a:r>
            <a:r>
              <a:rPr lang="en-US" altLang="zh-CN" sz="20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altLang="zh-CN" sz="2000" dirty="0" err="1" smtClean="0">
                <a:latin typeface="DengXian" charset="-122"/>
                <a:ea typeface="DengXian" charset="-122"/>
                <a:cs typeface="DengXian" charset="-122"/>
              </a:rPr>
              <a:t>hepsi</a:t>
            </a:r>
            <a:r>
              <a:rPr lang="en-US" altLang="zh-CN" sz="20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altLang="zh-CN" sz="2000" dirty="0" err="1" smtClean="0">
                <a:latin typeface="DengXian" charset="-122"/>
                <a:ea typeface="DengXian" charset="-122"/>
                <a:cs typeface="DengXian" charset="-122"/>
              </a:rPr>
              <a:t>okula</a:t>
            </a:r>
            <a:r>
              <a:rPr lang="en-US" altLang="zh-CN" sz="20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altLang="zh-CN" sz="2000" dirty="0" err="1" smtClean="0">
                <a:latin typeface="DengXian" charset="-122"/>
                <a:ea typeface="DengXian" charset="-122"/>
                <a:cs typeface="DengXian" charset="-122"/>
              </a:rPr>
              <a:t>gitti</a:t>
            </a:r>
            <a:r>
              <a:rPr lang="en-US" altLang="zh-CN" sz="2000" dirty="0" smtClean="0">
                <a:latin typeface="DengXian" charset="-122"/>
                <a:ea typeface="DengXian" charset="-122"/>
                <a:cs typeface="DengXian" charset="-122"/>
              </a:rPr>
              <a:t>, </a:t>
            </a:r>
            <a:r>
              <a:rPr lang="en-US" altLang="zh-CN" sz="2000" dirty="0" err="1" smtClean="0">
                <a:latin typeface="DengXian" charset="-122"/>
                <a:ea typeface="DengXian" charset="-122"/>
                <a:cs typeface="DengXian" charset="-122"/>
              </a:rPr>
              <a:t>ev</a:t>
            </a:r>
            <a:r>
              <a:rPr lang="en-US" altLang="zh-CN" sz="20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altLang="zh-CN" sz="2000" dirty="0" err="1" smtClean="0">
                <a:latin typeface="DengXian" charset="-122"/>
                <a:ea typeface="DengXian" charset="-122"/>
                <a:cs typeface="DengXian" charset="-122"/>
              </a:rPr>
              <a:t>sessizleşti</a:t>
            </a:r>
            <a:r>
              <a:rPr lang="en-US" altLang="zh-CN" sz="2000" dirty="0" smtClean="0">
                <a:latin typeface="DengXian" charset="-122"/>
                <a:ea typeface="DengXian" charset="-122"/>
                <a:cs typeface="DengXian" charset="-122"/>
              </a:rPr>
              <a:t>.)</a:t>
            </a:r>
          </a:p>
          <a:p>
            <a:pPr marL="0" indent="0">
              <a:spcBef>
                <a:spcPts val="0"/>
              </a:spcBef>
              <a:buClrTx/>
              <a:buNone/>
            </a:pPr>
            <a:endParaRPr lang="en-US" sz="2000" dirty="0">
              <a:latin typeface="DengXian" charset="-122"/>
              <a:ea typeface="DengXian" charset="-122"/>
              <a:cs typeface="DengXian" charset="-122"/>
            </a:endParaRPr>
          </a:p>
          <a:p>
            <a:pPr>
              <a:spcBef>
                <a:spcPts val="0"/>
              </a:spcBef>
              <a:buClrTx/>
              <a:buFont typeface="Wingdings" charset="2"/>
              <a:buChar char="v"/>
            </a:pPr>
            <a:r>
              <a:rPr lang="en-US" altLang="zh-CN" sz="20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zh-CN" altLang="en-US" sz="2000" dirty="0" smtClean="0">
                <a:latin typeface="DengXian" charset="-122"/>
                <a:ea typeface="DengXian" charset="-122"/>
                <a:cs typeface="DengXian" charset="-122"/>
              </a:rPr>
              <a:t>你放心一切都会安排好的。</a:t>
            </a:r>
            <a:endParaRPr lang="en-US" altLang="zh-CN" sz="2000" dirty="0">
              <a:latin typeface="DengXian" charset="-122"/>
              <a:ea typeface="DengXian" charset="-122"/>
              <a:cs typeface="DengXian" charset="-122"/>
            </a:endParaRP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2000" dirty="0" err="1" smtClean="0">
                <a:latin typeface="DengXian" charset="-122"/>
                <a:ea typeface="DengXian" charset="-122"/>
                <a:cs typeface="DengXian" charset="-122"/>
              </a:rPr>
              <a:t>Nǐ</a:t>
            </a:r>
            <a:r>
              <a:rPr lang="en-US" sz="20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000" dirty="0" err="1">
                <a:latin typeface="DengXian" charset="-122"/>
                <a:ea typeface="DengXian" charset="-122"/>
                <a:cs typeface="DengXian" charset="-122"/>
              </a:rPr>
              <a:t>fàngxīn</a:t>
            </a:r>
            <a:r>
              <a:rPr lang="en-US" sz="20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000" dirty="0" err="1">
                <a:latin typeface="DengXian" charset="-122"/>
                <a:ea typeface="DengXian" charset="-122"/>
                <a:cs typeface="DengXian" charset="-122"/>
              </a:rPr>
              <a:t>yīqiè</a:t>
            </a:r>
            <a:r>
              <a:rPr lang="en-US" sz="20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000" dirty="0" err="1">
                <a:latin typeface="DengXian" charset="-122"/>
                <a:ea typeface="DengXian" charset="-122"/>
                <a:cs typeface="DengXian" charset="-122"/>
              </a:rPr>
              <a:t>dūhuì</a:t>
            </a:r>
            <a:r>
              <a:rPr lang="en-US" sz="20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000" dirty="0" err="1">
                <a:latin typeface="DengXian" charset="-122"/>
                <a:ea typeface="DengXian" charset="-122"/>
                <a:cs typeface="DengXian" charset="-122"/>
              </a:rPr>
              <a:t>ānpái</a:t>
            </a:r>
            <a:r>
              <a:rPr lang="en-US" sz="20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000" dirty="0" err="1">
                <a:latin typeface="DengXian" charset="-122"/>
                <a:ea typeface="DengXian" charset="-122"/>
                <a:cs typeface="DengXian" charset="-122"/>
              </a:rPr>
              <a:t>hǎo</a:t>
            </a:r>
            <a:r>
              <a:rPr lang="en-US" sz="2000" dirty="0">
                <a:latin typeface="DengXian" charset="-122"/>
                <a:ea typeface="DengXian" charset="-122"/>
                <a:cs typeface="DengXian" charset="-122"/>
              </a:rPr>
              <a:t> de</a:t>
            </a:r>
            <a:r>
              <a:rPr lang="en-US" sz="2000" dirty="0" smtClean="0">
                <a:latin typeface="DengXian" charset="-122"/>
                <a:ea typeface="DengXian" charset="-122"/>
                <a:cs typeface="DengXian" charset="-122"/>
              </a:rPr>
              <a:t>.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altLang="zh-CN" sz="2000" dirty="0" smtClean="0">
                <a:latin typeface="DengXian" charset="-122"/>
                <a:ea typeface="DengXian" charset="-122"/>
                <a:cs typeface="DengXian" charset="-122"/>
              </a:rPr>
              <a:t>(</a:t>
            </a:r>
            <a:r>
              <a:rPr lang="en-US" altLang="zh-CN" sz="2000" dirty="0" err="1" smtClean="0">
                <a:latin typeface="DengXian" charset="-122"/>
                <a:ea typeface="DengXian" charset="-122"/>
                <a:cs typeface="DengXian" charset="-122"/>
              </a:rPr>
              <a:t>Rahat</a:t>
            </a:r>
            <a:r>
              <a:rPr lang="zh-CN" altLang="en-US" sz="20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altLang="zh-CN" sz="2000" dirty="0" err="1" smtClean="0">
                <a:latin typeface="DengXian" charset="-122"/>
                <a:ea typeface="DengXian" charset="-122"/>
                <a:cs typeface="DengXian" charset="-122"/>
              </a:rPr>
              <a:t>ol</a:t>
            </a:r>
            <a:r>
              <a:rPr lang="en-US" altLang="zh-CN" sz="2000" dirty="0" smtClean="0">
                <a:latin typeface="DengXian" charset="-122"/>
                <a:ea typeface="DengXian" charset="-122"/>
                <a:cs typeface="DengXian" charset="-122"/>
              </a:rPr>
              <a:t>,</a:t>
            </a:r>
            <a:r>
              <a:rPr lang="zh-CN" altLang="en-US" sz="20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altLang="zh-CN" sz="2000" dirty="0" smtClean="0">
                <a:latin typeface="DengXian" charset="-122"/>
                <a:ea typeface="DengXian" charset="-122"/>
                <a:cs typeface="DengXian" charset="-122"/>
              </a:rPr>
              <a:t>her</a:t>
            </a:r>
            <a:r>
              <a:rPr lang="zh-CN" altLang="en-US" sz="20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altLang="zh-CN" sz="2000" dirty="0" err="1" smtClean="0">
                <a:latin typeface="DengXian" charset="-122"/>
                <a:ea typeface="DengXian" charset="-122"/>
                <a:cs typeface="DengXian" charset="-122"/>
              </a:rPr>
              <a:t>şey</a:t>
            </a:r>
            <a:r>
              <a:rPr lang="zh-CN" altLang="en-US" sz="20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altLang="zh-CN" sz="2000" dirty="0" err="1" smtClean="0">
                <a:latin typeface="DengXian" charset="-122"/>
                <a:ea typeface="DengXian" charset="-122"/>
                <a:cs typeface="DengXian" charset="-122"/>
              </a:rPr>
              <a:t>hallolacak</a:t>
            </a:r>
            <a:r>
              <a:rPr lang="en-US" altLang="zh-CN" sz="2000" dirty="0" smtClean="0">
                <a:latin typeface="DengXian" charset="-122"/>
                <a:ea typeface="DengXian" charset="-122"/>
                <a:cs typeface="DengXian" charset="-122"/>
              </a:rPr>
              <a:t>.)</a:t>
            </a:r>
            <a:r>
              <a:rPr lang="zh-CN" altLang="en-US" sz="20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endParaRPr lang="tr-TR" altLang="zh-CN" sz="2000" dirty="0" smtClean="0">
              <a:latin typeface="DengXian" charset="-122"/>
              <a:ea typeface="DengXian" charset="-122"/>
              <a:cs typeface="DengXian" charset="-122"/>
            </a:endParaRPr>
          </a:p>
          <a:p>
            <a:pPr marL="0" indent="0">
              <a:spcBef>
                <a:spcPts val="0"/>
              </a:spcBef>
              <a:buClrTx/>
              <a:buNone/>
            </a:pPr>
            <a:endParaRPr lang="tr-TR" altLang="zh-CN" sz="2000" dirty="0">
              <a:latin typeface="DengXian" charset="-122"/>
              <a:ea typeface="DengXian" charset="-122"/>
              <a:cs typeface="DengXian" charset="-122"/>
            </a:endParaRPr>
          </a:p>
          <a:p>
            <a:pPr>
              <a:spcBef>
                <a:spcPts val="0"/>
              </a:spcBef>
              <a:buClrTx/>
              <a:buFont typeface="Wingdings" charset="2"/>
              <a:buChar char="v"/>
            </a:pPr>
            <a:r>
              <a:rPr lang="tr-TR" altLang="zh-CN" sz="20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zh-CN" altLang="tr-TR" sz="2000" dirty="0" smtClean="0">
                <a:latin typeface="DengXian" charset="-122"/>
                <a:ea typeface="DengXian" charset="-122"/>
                <a:cs typeface="DengXian" charset="-122"/>
              </a:rPr>
              <a:t>除了</a:t>
            </a:r>
            <a:r>
              <a:rPr lang="zh-CN" altLang="tr-TR" sz="2000" dirty="0">
                <a:latin typeface="DengXian" charset="-122"/>
                <a:ea typeface="DengXian" charset="-122"/>
                <a:cs typeface="DengXian" charset="-122"/>
              </a:rPr>
              <a:t>他以外，其他人都去了。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tr-TR" altLang="zh-CN" sz="2000" dirty="0" err="1">
                <a:latin typeface="DengXian" charset="-122"/>
                <a:ea typeface="DengXian" charset="-122"/>
                <a:cs typeface="DengXian" charset="-122"/>
              </a:rPr>
              <a:t>Chúle</a:t>
            </a:r>
            <a:r>
              <a:rPr lang="tr-TR" altLang="zh-CN" sz="20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tr-TR" altLang="zh-CN" sz="2000" dirty="0" err="1">
                <a:latin typeface="DengXian" charset="-122"/>
                <a:ea typeface="DengXian" charset="-122"/>
                <a:cs typeface="DengXian" charset="-122"/>
              </a:rPr>
              <a:t>tā</a:t>
            </a:r>
            <a:r>
              <a:rPr lang="tr-TR" altLang="zh-CN" sz="20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tr-TR" altLang="zh-CN" sz="2000" dirty="0" err="1">
                <a:latin typeface="DengXian" charset="-122"/>
                <a:ea typeface="DengXian" charset="-122"/>
                <a:cs typeface="DengXian" charset="-122"/>
              </a:rPr>
              <a:t>yǐwài</a:t>
            </a:r>
            <a:r>
              <a:rPr lang="tr-TR" altLang="zh-CN" sz="2000" dirty="0">
                <a:latin typeface="DengXian" charset="-122"/>
                <a:ea typeface="DengXian" charset="-122"/>
                <a:cs typeface="DengXian" charset="-122"/>
              </a:rPr>
              <a:t>, </a:t>
            </a:r>
            <a:r>
              <a:rPr lang="tr-TR" altLang="zh-CN" sz="2000" dirty="0" err="1">
                <a:latin typeface="DengXian" charset="-122"/>
                <a:ea typeface="DengXian" charset="-122"/>
                <a:cs typeface="DengXian" charset="-122"/>
              </a:rPr>
              <a:t>qítā</a:t>
            </a:r>
            <a:r>
              <a:rPr lang="tr-TR" altLang="zh-CN" sz="20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tr-TR" altLang="zh-CN" sz="2000" dirty="0" err="1">
                <a:latin typeface="DengXian" charset="-122"/>
                <a:ea typeface="DengXian" charset="-122"/>
                <a:cs typeface="DengXian" charset="-122"/>
              </a:rPr>
              <a:t>rén</a:t>
            </a:r>
            <a:r>
              <a:rPr lang="tr-TR" altLang="zh-CN" sz="20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tr-TR" altLang="zh-CN" sz="2000" dirty="0" err="1">
                <a:latin typeface="DengXian" charset="-122"/>
                <a:ea typeface="DengXian" charset="-122"/>
                <a:cs typeface="DengXian" charset="-122"/>
              </a:rPr>
              <a:t>dōu</a:t>
            </a:r>
            <a:r>
              <a:rPr lang="tr-TR" altLang="zh-CN" sz="20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tr-TR" altLang="zh-CN" sz="2000" dirty="0" err="1">
                <a:latin typeface="DengXian" charset="-122"/>
                <a:ea typeface="DengXian" charset="-122"/>
                <a:cs typeface="DengXian" charset="-122"/>
              </a:rPr>
              <a:t>qùle</a:t>
            </a:r>
            <a:r>
              <a:rPr lang="tr-TR" altLang="zh-CN" sz="2000" dirty="0">
                <a:latin typeface="DengXian" charset="-122"/>
                <a:ea typeface="DengXian" charset="-122"/>
                <a:cs typeface="DengXian" charset="-122"/>
              </a:rPr>
              <a:t>.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tr-TR" altLang="zh-CN" sz="2000" dirty="0">
                <a:latin typeface="DengXian" charset="-122"/>
                <a:ea typeface="DengXian" charset="-122"/>
                <a:cs typeface="DengXian" charset="-122"/>
              </a:rPr>
              <a:t>(Onun dışında </a:t>
            </a:r>
            <a:r>
              <a:rPr lang="tr-TR" altLang="zh-CN" sz="2000" dirty="0" smtClean="0">
                <a:latin typeface="DengXian" charset="-122"/>
                <a:ea typeface="DengXian" charset="-122"/>
                <a:cs typeface="DengXian" charset="-122"/>
              </a:rPr>
              <a:t>hepsi gitti</a:t>
            </a:r>
            <a:r>
              <a:rPr lang="tr-TR" altLang="zh-CN" sz="2000" dirty="0">
                <a:latin typeface="DengXian" charset="-122"/>
                <a:ea typeface="DengXian" charset="-122"/>
                <a:cs typeface="DengXian" charset="-122"/>
              </a:rPr>
              <a:t>.) </a:t>
            </a:r>
          </a:p>
          <a:p>
            <a:pPr marL="0" indent="0">
              <a:spcBef>
                <a:spcPts val="0"/>
              </a:spcBef>
              <a:buClrTx/>
              <a:buNone/>
            </a:pPr>
            <a:endParaRPr lang="tr-TR" altLang="zh-CN" sz="2000" dirty="0">
              <a:latin typeface="DengXian" charset="-122"/>
              <a:ea typeface="DengXian" charset="-122"/>
              <a:cs typeface="DengXian" charset="-122"/>
            </a:endParaRPr>
          </a:p>
          <a:p>
            <a:pPr>
              <a:spcBef>
                <a:spcPts val="0"/>
              </a:spcBef>
              <a:buClrTx/>
              <a:buFont typeface="Wingdings" charset="2"/>
              <a:buChar char="v"/>
            </a:pPr>
            <a:r>
              <a:rPr lang="en-US" altLang="zh-CN" sz="20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zh-CN" altLang="en-US" sz="2000" dirty="0" smtClean="0">
                <a:latin typeface="DengXian" charset="-122"/>
                <a:ea typeface="DengXian" charset="-122"/>
                <a:cs typeface="DengXian" charset="-122"/>
              </a:rPr>
              <a:t>我们</a:t>
            </a:r>
            <a:r>
              <a:rPr lang="zh-CN" altLang="en-US" sz="2000" dirty="0">
                <a:latin typeface="DengXian" charset="-122"/>
                <a:ea typeface="DengXian" charset="-122"/>
                <a:cs typeface="DengXian" charset="-122"/>
              </a:rPr>
              <a:t>都相信这个故事是真的</a:t>
            </a:r>
            <a:r>
              <a:rPr lang="zh-CN" altLang="en-US" sz="2000" dirty="0" smtClean="0">
                <a:latin typeface="DengXian" charset="-122"/>
                <a:ea typeface="DengXian" charset="-122"/>
                <a:cs typeface="DengXian" charset="-122"/>
              </a:rPr>
              <a:t>。</a:t>
            </a:r>
            <a:endParaRPr lang="en-US" altLang="zh-CN" sz="2000" dirty="0">
              <a:latin typeface="DengXian" charset="-122"/>
              <a:ea typeface="DengXian" charset="-122"/>
              <a:cs typeface="DengXian" charset="-122"/>
            </a:endParaRP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2000" dirty="0" err="1" smtClean="0">
                <a:latin typeface="DengXian" charset="-122"/>
                <a:ea typeface="DengXian" charset="-122"/>
                <a:cs typeface="DengXian" charset="-122"/>
              </a:rPr>
              <a:t>Wǒmen</a:t>
            </a:r>
            <a:r>
              <a:rPr lang="en-US" sz="20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000" dirty="0" err="1">
                <a:latin typeface="DengXian" charset="-122"/>
                <a:ea typeface="DengXian" charset="-122"/>
                <a:cs typeface="DengXian" charset="-122"/>
              </a:rPr>
              <a:t>dōu</a:t>
            </a:r>
            <a:r>
              <a:rPr lang="en-US" sz="20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000" dirty="0" err="1">
                <a:latin typeface="DengXian" charset="-122"/>
                <a:ea typeface="DengXian" charset="-122"/>
                <a:cs typeface="DengXian" charset="-122"/>
              </a:rPr>
              <a:t>xiāngxìn</a:t>
            </a:r>
            <a:r>
              <a:rPr lang="en-US" sz="20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000" dirty="0" err="1">
                <a:latin typeface="DengXian" charset="-122"/>
                <a:ea typeface="DengXian" charset="-122"/>
                <a:cs typeface="DengXian" charset="-122"/>
              </a:rPr>
              <a:t>zhège</a:t>
            </a:r>
            <a:r>
              <a:rPr lang="en-US" sz="20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000" dirty="0" err="1">
                <a:latin typeface="DengXian" charset="-122"/>
                <a:ea typeface="DengXian" charset="-122"/>
                <a:cs typeface="DengXian" charset="-122"/>
              </a:rPr>
              <a:t>gùshì</a:t>
            </a:r>
            <a:r>
              <a:rPr lang="en-US" sz="20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000" dirty="0" err="1">
                <a:latin typeface="DengXian" charset="-122"/>
                <a:ea typeface="DengXian" charset="-122"/>
                <a:cs typeface="DengXian" charset="-122"/>
              </a:rPr>
              <a:t>shì</a:t>
            </a:r>
            <a:r>
              <a:rPr lang="en-US" sz="20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000" dirty="0" err="1">
                <a:latin typeface="DengXian" charset="-122"/>
                <a:ea typeface="DengXian" charset="-122"/>
                <a:cs typeface="DengXian" charset="-122"/>
              </a:rPr>
              <a:t>zhēn</a:t>
            </a:r>
            <a:r>
              <a:rPr lang="en-US" sz="20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000" dirty="0" smtClean="0">
                <a:latin typeface="DengXian" charset="-122"/>
                <a:ea typeface="DengXian" charset="-122"/>
                <a:cs typeface="DengXian" charset="-122"/>
              </a:rPr>
              <a:t>de.</a:t>
            </a:r>
            <a:r>
              <a:rPr lang="tr-TR" altLang="zh-CN" sz="2000" dirty="0">
                <a:latin typeface="DengXian" charset="-122"/>
                <a:ea typeface="DengXian" charset="-122"/>
                <a:cs typeface="DengXian" charset="-122"/>
              </a:rPr>
              <a:t/>
            </a:r>
            <a:br>
              <a:rPr lang="tr-TR" altLang="zh-CN" sz="2000" dirty="0">
                <a:latin typeface="DengXian" charset="-122"/>
                <a:ea typeface="DengXian" charset="-122"/>
                <a:cs typeface="DengXian" charset="-122"/>
              </a:rPr>
            </a:br>
            <a:r>
              <a:rPr lang="tr-TR" altLang="zh-CN" sz="2000" dirty="0" smtClean="0">
                <a:latin typeface="DengXian" charset="-122"/>
                <a:ea typeface="DengXian" charset="-122"/>
                <a:cs typeface="DengXian" charset="-122"/>
              </a:rPr>
              <a:t>(Hepimiz bu hikayenin doğru olduğuna inanıyoruz.)</a:t>
            </a:r>
            <a:endParaRPr lang="tr-TR" altLang="zh-CN" sz="2000" dirty="0">
              <a:latin typeface="DengXian" charset="-122"/>
              <a:ea typeface="DengXian" charset="-122"/>
              <a:cs typeface="DengXian" charset="-122"/>
            </a:endParaRPr>
          </a:p>
          <a:p>
            <a:pPr marL="0" indent="0">
              <a:spcBef>
                <a:spcPts val="0"/>
              </a:spcBef>
              <a:buClrTx/>
              <a:buNone/>
            </a:pPr>
            <a:endParaRPr lang="en-US" altLang="zh-CN" sz="2000" dirty="0">
              <a:latin typeface="DengXian" charset="-122"/>
              <a:ea typeface="DengXian" charset="-122"/>
              <a:cs typeface="DengXian" charset="-122"/>
            </a:endParaRPr>
          </a:p>
          <a:p>
            <a:pPr marL="0" indent="0">
              <a:spcBef>
                <a:spcPts val="0"/>
              </a:spcBef>
              <a:buClrTx/>
              <a:buNone/>
            </a:pPr>
            <a:endParaRPr lang="en-US" sz="2000" dirty="0">
              <a:latin typeface="DengXian" charset="-122"/>
              <a:ea typeface="DengXian" charset="-122"/>
              <a:cs typeface="DengXian" charset="-122"/>
            </a:endParaRPr>
          </a:p>
          <a:p>
            <a:pPr marL="0" indent="0">
              <a:spcBef>
                <a:spcPts val="0"/>
              </a:spcBef>
              <a:buClrTx/>
              <a:buNone/>
            </a:pPr>
            <a:endParaRPr lang="en-US" sz="2000" dirty="0">
              <a:latin typeface="DengXian" charset="-122"/>
              <a:ea typeface="DengXian" charset="-122"/>
              <a:cs typeface="DengXian" charset="-122"/>
            </a:endParaRPr>
          </a:p>
          <a:p>
            <a:pPr marL="0" indent="0">
              <a:spcBef>
                <a:spcPts val="0"/>
              </a:spcBef>
              <a:buClrTx/>
              <a:buNone/>
            </a:pPr>
            <a:endParaRPr lang="en-US" altLang="zh-CN" sz="2000" dirty="0">
              <a:latin typeface="DengXian" charset="-122"/>
              <a:ea typeface="DengXian" charset="-122"/>
              <a:cs typeface="DengXian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730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964504"/>
            <a:ext cx="8139830" cy="511061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ClrTx/>
              <a:buFont typeface="Wingdings" charset="2"/>
              <a:buChar char="v"/>
            </a:pPr>
            <a:endParaRPr lang="en-US" altLang="zh-CN" sz="2800" dirty="0" smtClean="0">
              <a:latin typeface="DengXian" charset="-122"/>
              <a:ea typeface="DengXian" charset="-122"/>
              <a:cs typeface="DengXian" charset="-122"/>
            </a:endParaRPr>
          </a:p>
          <a:p>
            <a:pPr>
              <a:spcBef>
                <a:spcPts val="0"/>
              </a:spcBef>
              <a:buClrTx/>
              <a:buFont typeface="Wingdings" charset="2"/>
              <a:buChar char="v"/>
            </a:pPr>
            <a:endParaRPr lang="en-US" altLang="zh-CN" sz="2800" dirty="0">
              <a:latin typeface="DengXian" charset="-122"/>
              <a:ea typeface="DengXian" charset="-122"/>
              <a:cs typeface="DengXian" charset="-122"/>
            </a:endParaRPr>
          </a:p>
          <a:p>
            <a:pPr>
              <a:spcBef>
                <a:spcPts val="0"/>
              </a:spcBef>
              <a:buClrTx/>
              <a:buFont typeface="Wingdings" charset="2"/>
              <a:buChar char="v"/>
            </a:pPr>
            <a:r>
              <a:rPr lang="en-US" altLang="zh-CN" sz="28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zh-CN" altLang="en-US" sz="2800" dirty="0" smtClean="0">
                <a:latin typeface="DengXian" charset="-122"/>
                <a:ea typeface="DengXian" charset="-122"/>
                <a:cs typeface="DengXian" charset="-122"/>
              </a:rPr>
              <a:t>你爸爸和你妈妈都是美国人吗</a:t>
            </a:r>
            <a:r>
              <a:rPr lang="tr-TR" altLang="zh-CN" sz="2800" dirty="0" smtClean="0">
                <a:latin typeface="DengXian" charset="-122"/>
                <a:ea typeface="DengXian" charset="-122"/>
                <a:cs typeface="DengXian" charset="-122"/>
              </a:rPr>
              <a:t>?</a:t>
            </a:r>
            <a:endParaRPr lang="en-US" altLang="zh-CN" sz="2800" dirty="0" smtClean="0">
              <a:latin typeface="DengXian" charset="-122"/>
              <a:ea typeface="DengXian" charset="-122"/>
              <a:cs typeface="DengXian" charset="-122"/>
            </a:endParaRP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2800" dirty="0" err="1">
                <a:latin typeface="DengXian" charset="-122"/>
                <a:ea typeface="DengXian" charset="-122"/>
                <a:cs typeface="DengXian" charset="-122"/>
              </a:rPr>
              <a:t>Nǐ</a:t>
            </a:r>
            <a:r>
              <a:rPr lang="en-US" sz="28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800" dirty="0" err="1">
                <a:latin typeface="DengXian" charset="-122"/>
                <a:ea typeface="DengXian" charset="-122"/>
                <a:cs typeface="DengXian" charset="-122"/>
              </a:rPr>
              <a:t>bàba</a:t>
            </a:r>
            <a:r>
              <a:rPr lang="en-US" sz="28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800" dirty="0" err="1">
                <a:latin typeface="DengXian" charset="-122"/>
                <a:ea typeface="DengXian" charset="-122"/>
                <a:cs typeface="DengXian" charset="-122"/>
              </a:rPr>
              <a:t>hé</a:t>
            </a:r>
            <a:r>
              <a:rPr lang="en-US" sz="28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800" dirty="0" err="1">
                <a:latin typeface="DengXian" charset="-122"/>
                <a:ea typeface="DengXian" charset="-122"/>
                <a:cs typeface="DengXian" charset="-122"/>
              </a:rPr>
              <a:t>nǐ</a:t>
            </a:r>
            <a:r>
              <a:rPr lang="en-US" sz="28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800" dirty="0" err="1">
                <a:latin typeface="DengXian" charset="-122"/>
                <a:ea typeface="DengXian" charset="-122"/>
                <a:cs typeface="DengXian" charset="-122"/>
              </a:rPr>
              <a:t>māmā</a:t>
            </a:r>
            <a:r>
              <a:rPr lang="en-US" sz="28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800" dirty="0" err="1">
                <a:latin typeface="DengXian" charset="-122"/>
                <a:ea typeface="DengXian" charset="-122"/>
                <a:cs typeface="DengXian" charset="-122"/>
              </a:rPr>
              <a:t>dōu</a:t>
            </a:r>
            <a:r>
              <a:rPr lang="en-US" sz="28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800" dirty="0" err="1">
                <a:latin typeface="DengXian" charset="-122"/>
                <a:ea typeface="DengXian" charset="-122"/>
                <a:cs typeface="DengXian" charset="-122"/>
              </a:rPr>
              <a:t>shì</a:t>
            </a:r>
            <a:r>
              <a:rPr lang="en-US" sz="28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800" dirty="0" err="1">
                <a:latin typeface="DengXian" charset="-122"/>
                <a:ea typeface="DengXian" charset="-122"/>
                <a:cs typeface="DengXian" charset="-122"/>
              </a:rPr>
              <a:t>měiguó</a:t>
            </a:r>
            <a:r>
              <a:rPr lang="en-US" sz="28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800" dirty="0" err="1">
                <a:latin typeface="DengXian" charset="-122"/>
                <a:ea typeface="DengXian" charset="-122"/>
                <a:cs typeface="DengXian" charset="-122"/>
              </a:rPr>
              <a:t>rén</a:t>
            </a:r>
            <a:r>
              <a:rPr lang="en-US" sz="2800" dirty="0">
                <a:latin typeface="DengXian" charset="-122"/>
                <a:ea typeface="DengXian" charset="-122"/>
                <a:cs typeface="DengXian" charset="-122"/>
              </a:rPr>
              <a:t> ma?.</a:t>
            </a:r>
            <a:endParaRPr lang="en-US" sz="2800" dirty="0" smtClean="0">
              <a:latin typeface="DengXian" charset="-122"/>
              <a:ea typeface="DengXian" charset="-122"/>
              <a:cs typeface="DengXian" charset="-122"/>
            </a:endParaRP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altLang="zh-CN" sz="2800" dirty="0" smtClean="0">
                <a:latin typeface="DengXian" charset="-122"/>
                <a:ea typeface="DengXian" charset="-122"/>
                <a:cs typeface="DengXian" charset="-122"/>
              </a:rPr>
              <a:t>(</a:t>
            </a:r>
            <a:r>
              <a:rPr lang="en-US" altLang="zh-CN" sz="2800" dirty="0" err="1" smtClean="0">
                <a:latin typeface="DengXian" charset="-122"/>
                <a:ea typeface="DengXian" charset="-122"/>
                <a:cs typeface="DengXian" charset="-122"/>
              </a:rPr>
              <a:t>Annen</a:t>
            </a:r>
            <a:r>
              <a:rPr lang="en-US" altLang="zh-CN" sz="28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altLang="zh-CN" sz="2800" dirty="0" err="1" smtClean="0">
                <a:latin typeface="DengXian" charset="-122"/>
                <a:ea typeface="DengXian" charset="-122"/>
                <a:cs typeface="DengXian" charset="-122"/>
              </a:rPr>
              <a:t>ve</a:t>
            </a:r>
            <a:r>
              <a:rPr lang="en-US" altLang="zh-CN" sz="28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altLang="zh-CN" sz="2800" dirty="0" err="1" smtClean="0">
                <a:latin typeface="DengXian" charset="-122"/>
                <a:ea typeface="DengXian" charset="-122"/>
                <a:cs typeface="DengXian" charset="-122"/>
              </a:rPr>
              <a:t>baban</a:t>
            </a:r>
            <a:r>
              <a:rPr lang="en-US" altLang="zh-CN" sz="2800" dirty="0" smtClean="0">
                <a:latin typeface="DengXian" charset="-122"/>
                <a:ea typeface="DengXian" charset="-122"/>
                <a:cs typeface="DengXian" charset="-122"/>
              </a:rPr>
              <a:t>, </a:t>
            </a:r>
            <a:r>
              <a:rPr lang="en-US" altLang="zh-CN" sz="2800" dirty="0" err="1" smtClean="0">
                <a:latin typeface="DengXian" charset="-122"/>
                <a:ea typeface="DengXian" charset="-122"/>
                <a:cs typeface="DengXian" charset="-122"/>
              </a:rPr>
              <a:t>ikisi</a:t>
            </a:r>
            <a:r>
              <a:rPr lang="en-US" altLang="zh-CN" sz="2800" dirty="0" smtClean="0">
                <a:latin typeface="DengXian" charset="-122"/>
                <a:ea typeface="DengXian" charset="-122"/>
                <a:cs typeface="DengXian" charset="-122"/>
              </a:rPr>
              <a:t> de </a:t>
            </a:r>
            <a:r>
              <a:rPr lang="en-US" altLang="zh-CN" sz="2800" dirty="0" err="1" smtClean="0">
                <a:latin typeface="DengXian" charset="-122"/>
                <a:ea typeface="DengXian" charset="-122"/>
                <a:cs typeface="DengXian" charset="-122"/>
              </a:rPr>
              <a:t>Amerikan</a:t>
            </a:r>
            <a:r>
              <a:rPr lang="en-US" altLang="zh-CN" sz="28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altLang="zh-CN" sz="2800" dirty="0" err="1" smtClean="0">
                <a:latin typeface="DengXian" charset="-122"/>
                <a:ea typeface="DengXian" charset="-122"/>
                <a:cs typeface="DengXian" charset="-122"/>
              </a:rPr>
              <a:t>mı</a:t>
            </a:r>
            <a:r>
              <a:rPr lang="en-US" altLang="zh-CN" sz="2800" dirty="0" smtClean="0">
                <a:latin typeface="DengXian" charset="-122"/>
                <a:ea typeface="DengXian" charset="-122"/>
                <a:cs typeface="DengXian" charset="-122"/>
              </a:rPr>
              <a:t>?)</a:t>
            </a:r>
          </a:p>
          <a:p>
            <a:pPr marL="0" indent="0">
              <a:spcBef>
                <a:spcPts val="0"/>
              </a:spcBef>
              <a:buClrTx/>
              <a:buNone/>
            </a:pPr>
            <a:endParaRPr lang="en-US" sz="2800" dirty="0">
              <a:latin typeface="DengXian" charset="-122"/>
              <a:ea typeface="DengXian" charset="-122"/>
              <a:cs typeface="DengXian" charset="-122"/>
            </a:endParaRPr>
          </a:p>
          <a:p>
            <a:pPr>
              <a:spcBef>
                <a:spcPts val="0"/>
              </a:spcBef>
              <a:buClrTx/>
              <a:buFont typeface="Wingdings" charset="2"/>
              <a:buChar char="v"/>
            </a:pPr>
            <a:r>
              <a:rPr lang="en-US" altLang="zh-CN" sz="28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zh-CN" altLang="en-US" sz="2800" dirty="0" smtClean="0">
                <a:latin typeface="DengXian" charset="-122"/>
                <a:ea typeface="DengXian" charset="-122"/>
                <a:cs typeface="DengXian" charset="-122"/>
              </a:rPr>
              <a:t>你们两个都喜欢中国菜吗</a:t>
            </a:r>
            <a:r>
              <a:rPr lang="tr-TR" altLang="zh-CN" sz="2800" dirty="0">
                <a:latin typeface="DengXian" charset="-122"/>
                <a:ea typeface="DengXian" charset="-122"/>
                <a:cs typeface="DengXian" charset="-122"/>
              </a:rPr>
              <a:t>?</a:t>
            </a:r>
            <a:endParaRPr lang="en-US" altLang="zh-CN" sz="2800" dirty="0" smtClean="0">
              <a:latin typeface="DengXian" charset="-122"/>
              <a:ea typeface="DengXian" charset="-122"/>
              <a:cs typeface="DengXian" charset="-122"/>
            </a:endParaRP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2800" dirty="0" err="1">
                <a:latin typeface="DengXian" charset="-122"/>
                <a:ea typeface="DengXian" charset="-122"/>
                <a:cs typeface="DengXian" charset="-122"/>
              </a:rPr>
              <a:t>Nǐmen</a:t>
            </a:r>
            <a:r>
              <a:rPr lang="en-US" sz="28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800" dirty="0" err="1">
                <a:latin typeface="DengXian" charset="-122"/>
                <a:ea typeface="DengXian" charset="-122"/>
                <a:cs typeface="DengXian" charset="-122"/>
              </a:rPr>
              <a:t>liǎng</a:t>
            </a:r>
            <a:r>
              <a:rPr lang="en-US" sz="28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800" dirty="0" err="1">
                <a:latin typeface="DengXian" charset="-122"/>
                <a:ea typeface="DengXian" charset="-122"/>
                <a:cs typeface="DengXian" charset="-122"/>
              </a:rPr>
              <a:t>gè</a:t>
            </a:r>
            <a:r>
              <a:rPr lang="en-US" sz="28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800" dirty="0" err="1">
                <a:latin typeface="DengXian" charset="-122"/>
                <a:ea typeface="DengXian" charset="-122"/>
                <a:cs typeface="DengXian" charset="-122"/>
              </a:rPr>
              <a:t>dōu</a:t>
            </a:r>
            <a:r>
              <a:rPr lang="en-US" sz="28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800" dirty="0" err="1">
                <a:latin typeface="DengXian" charset="-122"/>
                <a:ea typeface="DengXian" charset="-122"/>
                <a:cs typeface="DengXian" charset="-122"/>
              </a:rPr>
              <a:t>xǐhuān</a:t>
            </a:r>
            <a:r>
              <a:rPr lang="en-US" sz="28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800" dirty="0" err="1">
                <a:latin typeface="DengXian" charset="-122"/>
                <a:ea typeface="DengXian" charset="-122"/>
                <a:cs typeface="DengXian" charset="-122"/>
              </a:rPr>
              <a:t>zhōngguó</a:t>
            </a:r>
            <a:r>
              <a:rPr lang="en-US" sz="2800" dirty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sz="2800" dirty="0" err="1">
                <a:latin typeface="DengXian" charset="-122"/>
                <a:ea typeface="DengXian" charset="-122"/>
                <a:cs typeface="DengXian" charset="-122"/>
              </a:rPr>
              <a:t>cài</a:t>
            </a:r>
            <a:r>
              <a:rPr lang="en-US" sz="2800" dirty="0">
                <a:latin typeface="DengXian" charset="-122"/>
                <a:ea typeface="DengXian" charset="-122"/>
                <a:cs typeface="DengXian" charset="-122"/>
              </a:rPr>
              <a:t> ma?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altLang="zh-CN" sz="2800" dirty="0" smtClean="0">
                <a:latin typeface="DengXian" charset="-122"/>
                <a:ea typeface="DengXian" charset="-122"/>
                <a:cs typeface="DengXian" charset="-122"/>
              </a:rPr>
              <a:t>(</a:t>
            </a:r>
            <a:r>
              <a:rPr lang="en-US" altLang="zh-CN" sz="2800" dirty="0" err="1" smtClean="0">
                <a:latin typeface="DengXian" charset="-122"/>
                <a:ea typeface="DengXian" charset="-122"/>
                <a:cs typeface="DengXian" charset="-122"/>
              </a:rPr>
              <a:t>İkiniz</a:t>
            </a:r>
            <a:r>
              <a:rPr lang="en-US" altLang="zh-CN" sz="2800" dirty="0" smtClean="0">
                <a:latin typeface="DengXian" charset="-122"/>
                <a:ea typeface="DengXian" charset="-122"/>
                <a:cs typeface="DengXian" charset="-122"/>
              </a:rPr>
              <a:t> de </a:t>
            </a:r>
            <a:r>
              <a:rPr lang="en-US" altLang="zh-CN" sz="2800" dirty="0" err="1" smtClean="0">
                <a:latin typeface="DengXian" charset="-122"/>
                <a:ea typeface="DengXian" charset="-122"/>
                <a:cs typeface="DengXian" charset="-122"/>
              </a:rPr>
              <a:t>Çin</a:t>
            </a:r>
            <a:r>
              <a:rPr lang="en-US" altLang="zh-CN" sz="28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altLang="zh-CN" sz="2800" dirty="0" err="1" smtClean="0">
                <a:latin typeface="DengXian" charset="-122"/>
                <a:ea typeface="DengXian" charset="-122"/>
                <a:cs typeface="DengXian" charset="-122"/>
              </a:rPr>
              <a:t>yemeklerini</a:t>
            </a:r>
            <a:r>
              <a:rPr lang="en-US" altLang="zh-CN" sz="28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r>
              <a:rPr lang="en-US" altLang="zh-CN" sz="2800" dirty="0" err="1" smtClean="0">
                <a:latin typeface="DengXian" charset="-122"/>
                <a:ea typeface="DengXian" charset="-122"/>
                <a:cs typeface="DengXian" charset="-122"/>
              </a:rPr>
              <a:t>sevdiniz</a:t>
            </a:r>
            <a:r>
              <a:rPr lang="en-US" altLang="zh-CN" sz="2800" dirty="0" smtClean="0">
                <a:latin typeface="DengXian" charset="-122"/>
                <a:ea typeface="DengXian" charset="-122"/>
                <a:cs typeface="DengXian" charset="-122"/>
              </a:rPr>
              <a:t> mi?)</a:t>
            </a:r>
            <a:r>
              <a:rPr lang="zh-CN" altLang="en-US" sz="2800" dirty="0" smtClean="0">
                <a:latin typeface="DengXian" charset="-122"/>
                <a:ea typeface="DengXian" charset="-122"/>
                <a:cs typeface="DengXian" charset="-122"/>
              </a:rPr>
              <a:t> </a:t>
            </a:r>
            <a:endParaRPr lang="tr-TR" altLang="zh-CN" sz="2800" dirty="0" smtClean="0">
              <a:latin typeface="DengXian" charset="-122"/>
              <a:ea typeface="DengXian" charset="-122"/>
              <a:cs typeface="DengXian" charset="-122"/>
            </a:endParaRPr>
          </a:p>
          <a:p>
            <a:pPr marL="0" indent="0">
              <a:spcBef>
                <a:spcPts val="0"/>
              </a:spcBef>
              <a:buClrTx/>
              <a:buNone/>
            </a:pPr>
            <a:endParaRPr lang="tr-TR" altLang="zh-CN" sz="2800" dirty="0">
              <a:latin typeface="DengXian" charset="-122"/>
              <a:ea typeface="DengXian" charset="-122"/>
              <a:cs typeface="DengXian" charset="-122"/>
            </a:endParaRPr>
          </a:p>
          <a:p>
            <a:pPr marL="0" indent="0">
              <a:spcBef>
                <a:spcPts val="0"/>
              </a:spcBef>
              <a:buClrTx/>
              <a:buNone/>
            </a:pPr>
            <a:endParaRPr lang="en-US" altLang="zh-CN" sz="2800" dirty="0">
              <a:latin typeface="DengXian" charset="-122"/>
              <a:ea typeface="DengXian" charset="-122"/>
              <a:cs typeface="DengXian" charset="-122"/>
            </a:endParaRPr>
          </a:p>
          <a:p>
            <a:pPr marL="0" indent="0">
              <a:spcBef>
                <a:spcPts val="0"/>
              </a:spcBef>
              <a:buClrTx/>
              <a:buNone/>
            </a:pPr>
            <a:endParaRPr lang="en-US" sz="2800" dirty="0">
              <a:latin typeface="DengXian" charset="-122"/>
              <a:ea typeface="DengXian" charset="-122"/>
              <a:cs typeface="DengXian" charset="-122"/>
            </a:endParaRPr>
          </a:p>
          <a:p>
            <a:pPr marL="0" indent="0">
              <a:spcBef>
                <a:spcPts val="0"/>
              </a:spcBef>
              <a:buClrTx/>
              <a:buNone/>
            </a:pPr>
            <a:endParaRPr lang="en-US" sz="2800" dirty="0">
              <a:latin typeface="DengXian" charset="-122"/>
              <a:ea typeface="DengXian" charset="-122"/>
              <a:cs typeface="DengXian" charset="-122"/>
            </a:endParaRPr>
          </a:p>
          <a:p>
            <a:pPr marL="0" indent="0">
              <a:spcBef>
                <a:spcPts val="0"/>
              </a:spcBef>
              <a:buClrTx/>
              <a:buNone/>
            </a:pPr>
            <a:endParaRPr lang="en-US" altLang="zh-CN" sz="2800" dirty="0">
              <a:latin typeface="DengXian" charset="-122"/>
              <a:ea typeface="DengXian" charset="-122"/>
              <a:cs typeface="DengXian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6159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799" y="964504"/>
            <a:ext cx="10231677" cy="511061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ClrTx/>
              <a:buFont typeface="Wingdings" charset="2"/>
              <a:buChar char="v"/>
            </a:pPr>
            <a:endParaRPr lang="en-US" altLang="zh-CN" sz="2800" dirty="0" smtClean="0"/>
          </a:p>
          <a:p>
            <a:pPr>
              <a:spcBef>
                <a:spcPts val="0"/>
              </a:spcBef>
              <a:buClrTx/>
              <a:buFont typeface="Wingdings" charset="2"/>
              <a:buChar char="v"/>
            </a:pP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Onun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dışında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hepimiz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sinemaya</a:t>
            </a:r>
            <a:r>
              <a:rPr lang="en-US" altLang="zh-CN" sz="2800" dirty="0" smtClean="0"/>
              <a:t> film </a:t>
            </a:r>
            <a:r>
              <a:rPr lang="en-US" altLang="zh-CN" sz="2800" dirty="0" err="1" smtClean="0"/>
              <a:t>izlemeye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gittik</a:t>
            </a:r>
            <a:r>
              <a:rPr lang="en-US" altLang="zh-CN" sz="2800" dirty="0" smtClean="0"/>
              <a:t>. </a:t>
            </a:r>
          </a:p>
          <a:p>
            <a:pPr>
              <a:spcBef>
                <a:spcPts val="0"/>
              </a:spcBef>
              <a:buClrTx/>
              <a:buFont typeface="Wingdings" charset="2"/>
              <a:buChar char="v"/>
            </a:pPr>
            <a:endParaRPr lang="en-US" altLang="zh-CN" sz="2800" dirty="0" smtClean="0"/>
          </a:p>
          <a:p>
            <a:pPr>
              <a:spcBef>
                <a:spcPts val="0"/>
              </a:spcBef>
              <a:buClrTx/>
              <a:buFont typeface="Wingdings" charset="2"/>
              <a:buChar char="v"/>
            </a:pP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Abin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ve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ablan</a:t>
            </a:r>
            <a:r>
              <a:rPr lang="en-US" altLang="zh-CN" sz="2800" dirty="0" smtClean="0"/>
              <a:t>, </a:t>
            </a:r>
            <a:r>
              <a:rPr lang="en-US" altLang="zh-CN" sz="2800" dirty="0" err="1" smtClean="0"/>
              <a:t>ikisi</a:t>
            </a:r>
            <a:r>
              <a:rPr lang="en-US" altLang="zh-CN" sz="2800" dirty="0" smtClean="0"/>
              <a:t> de </a:t>
            </a:r>
            <a:r>
              <a:rPr lang="en-US" altLang="zh-CN" sz="2800" dirty="0" err="1" smtClean="0"/>
              <a:t>üniversite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öğrencisi</a:t>
            </a:r>
            <a:r>
              <a:rPr lang="en-US" altLang="zh-CN" sz="2800" dirty="0" smtClean="0"/>
              <a:t> mi?</a:t>
            </a:r>
          </a:p>
          <a:p>
            <a:pPr>
              <a:spcBef>
                <a:spcPts val="0"/>
              </a:spcBef>
              <a:buClrTx/>
              <a:buFont typeface="Wingdings" charset="2"/>
              <a:buChar char="v"/>
            </a:pPr>
            <a:endParaRPr lang="en-US" altLang="zh-CN" sz="2800" dirty="0" smtClean="0"/>
          </a:p>
          <a:p>
            <a:pPr>
              <a:spcBef>
                <a:spcPts val="0"/>
              </a:spcBef>
              <a:buClrTx/>
              <a:buFont typeface="Wingdings" charset="2"/>
              <a:buChar char="v"/>
            </a:pP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Hepimiz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mutluluk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ve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sağlık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diliyoruz</a:t>
            </a:r>
            <a:r>
              <a:rPr lang="en-US" altLang="zh-CN" sz="2800" dirty="0" smtClean="0"/>
              <a:t>. </a:t>
            </a:r>
          </a:p>
          <a:p>
            <a:pPr>
              <a:spcBef>
                <a:spcPts val="0"/>
              </a:spcBef>
              <a:buClrTx/>
              <a:buFont typeface="Wingdings" charset="2"/>
              <a:buChar char="v"/>
            </a:pPr>
            <a:endParaRPr lang="en-US" altLang="zh-CN" sz="2800" dirty="0" smtClean="0"/>
          </a:p>
          <a:p>
            <a:pPr>
              <a:spcBef>
                <a:spcPts val="0"/>
              </a:spcBef>
              <a:buClrTx/>
              <a:buFont typeface="Wingdings" charset="2"/>
              <a:buChar char="v"/>
            </a:pP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Tüm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arkadaşları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onun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çok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başarılı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olduğunu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düşünüyor</a:t>
            </a:r>
            <a:r>
              <a:rPr lang="en-US" altLang="zh-CN" sz="2800" dirty="0" smtClean="0"/>
              <a:t>. </a:t>
            </a:r>
          </a:p>
          <a:p>
            <a:pPr>
              <a:spcBef>
                <a:spcPts val="0"/>
              </a:spcBef>
              <a:buClrTx/>
              <a:buFont typeface="Wingdings" charset="2"/>
              <a:buChar char="v"/>
            </a:pPr>
            <a:endParaRPr lang="en-US" altLang="zh-CN" sz="2800" dirty="0" smtClean="0"/>
          </a:p>
          <a:p>
            <a:pPr>
              <a:spcBef>
                <a:spcPts val="0"/>
              </a:spcBef>
              <a:buClrTx/>
              <a:buFont typeface="Wingdings" charset="2"/>
              <a:buChar char="v"/>
            </a:pP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Annem</a:t>
            </a:r>
            <a:r>
              <a:rPr lang="en-US" altLang="zh-CN" sz="2800" dirty="0" smtClean="0"/>
              <a:t>, “</a:t>
            </a:r>
            <a:r>
              <a:rPr lang="en-US" altLang="zh-CN" sz="2800" dirty="0" err="1" smtClean="0"/>
              <a:t>Ödevlerinin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hepsini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yaptın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mı</a:t>
            </a:r>
            <a:r>
              <a:rPr lang="en-US" altLang="zh-CN" sz="2800" dirty="0" smtClean="0"/>
              <a:t>?” </a:t>
            </a:r>
            <a:r>
              <a:rPr lang="en-US" altLang="zh-CN" sz="2800" dirty="0" err="1" smtClean="0"/>
              <a:t>dedi</a:t>
            </a:r>
            <a:r>
              <a:rPr lang="en-US" altLang="zh-CN" sz="2800" dirty="0" smtClean="0"/>
              <a:t>. </a:t>
            </a:r>
          </a:p>
          <a:p>
            <a:pPr>
              <a:spcBef>
                <a:spcPts val="0"/>
              </a:spcBef>
              <a:buClrTx/>
              <a:buFont typeface="Wingdings" charset="2"/>
              <a:buChar char="v"/>
            </a:pPr>
            <a:endParaRPr lang="en-US" altLang="zh-CN" sz="2800" dirty="0" smtClean="0"/>
          </a:p>
          <a:p>
            <a:pPr>
              <a:spcBef>
                <a:spcPts val="0"/>
              </a:spcBef>
              <a:buClrTx/>
              <a:buFont typeface="Wingdings" charset="2"/>
              <a:buChar char="v"/>
            </a:pPr>
            <a:endParaRPr lang="en-US" altLang="zh-CN" sz="2800" dirty="0" smtClean="0"/>
          </a:p>
        </p:txBody>
      </p:sp>
    </p:spTree>
    <p:extLst>
      <p:ext uri="{BB962C8B-B14F-4D97-AF65-F5344CB8AC3E}">
        <p14:creationId xmlns:p14="http://schemas.microsoft.com/office/powerpoint/2010/main" val="2404734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bu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bu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b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124</TotalTime>
  <Words>217</Words>
  <Application>Microsoft Macintosh PowerPoint</Application>
  <PresentationFormat>Geniş Ekran</PresentationFormat>
  <Paragraphs>44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Arial</vt:lpstr>
      <vt:lpstr>Century Gothic</vt:lpstr>
      <vt:lpstr>DengXian</vt:lpstr>
      <vt:lpstr>Wingdings</vt:lpstr>
      <vt:lpstr>宋体</vt:lpstr>
      <vt:lpstr>Sabun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Microsoft Office Kullanıcısı</cp:lastModifiedBy>
  <cp:revision>10</cp:revision>
  <dcterms:created xsi:type="dcterms:W3CDTF">2018-12-04T19:22:55Z</dcterms:created>
  <dcterms:modified xsi:type="dcterms:W3CDTF">2018-12-05T11:43:03Z</dcterms:modified>
</cp:coreProperties>
</file>