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5" r:id="rId3"/>
    <p:sldId id="26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288643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QUESTION 4</a:t>
            </a:r>
            <a:br>
              <a:rPr lang="tr-TR" b="1" dirty="0"/>
            </a:b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428596" y="1500174"/>
            <a:ext cx="7671796" cy="46166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/>
              <a:t>When you are learning or solving a problem what do you do for better learning or a better way of the solution? </a:t>
            </a:r>
            <a:endParaRPr lang="tr-TR" sz="2800" b="1" dirty="0"/>
          </a:p>
          <a:p>
            <a:pPr>
              <a:buFont typeface="Arial" pitchFamily="34" charset="0"/>
              <a:buChar char="•"/>
            </a:pPr>
            <a:endParaRPr lang="tr-TR" sz="2400" b="1" dirty="0" smtClean="0"/>
          </a:p>
          <a:p>
            <a:pPr>
              <a:buFont typeface="Arial" pitchFamily="34" charset="0"/>
              <a:buChar char="•"/>
            </a:pPr>
            <a:endParaRPr lang="tr-TR" sz="2400" b="1" dirty="0"/>
          </a:p>
          <a:p>
            <a:pPr>
              <a:buFont typeface="Arial" pitchFamily="34" charset="0"/>
              <a:buChar char="•"/>
            </a:pPr>
            <a:endParaRPr lang="tr-TR" sz="2400" b="1" dirty="0" smtClean="0"/>
          </a:p>
          <a:p>
            <a:pPr>
              <a:buFont typeface="Arial" pitchFamily="34" charset="0"/>
              <a:buChar char="•"/>
            </a:pPr>
            <a:endParaRPr lang="tr-TR" sz="2400" b="1" dirty="0"/>
          </a:p>
          <a:p>
            <a:pPr>
              <a:buFont typeface="Arial" pitchFamily="34" charset="0"/>
              <a:buChar char="•"/>
            </a:pPr>
            <a:endParaRPr lang="tr-TR" sz="2400" b="1" dirty="0" smtClean="0"/>
          </a:p>
          <a:p>
            <a:pPr>
              <a:buFont typeface="Arial" pitchFamily="34" charset="0"/>
              <a:buChar char="•"/>
            </a:pPr>
            <a:endParaRPr lang="tr-TR" sz="2400" b="1" dirty="0"/>
          </a:p>
          <a:p>
            <a:pPr>
              <a:buFont typeface="Arial" pitchFamily="34" charset="0"/>
              <a:buChar char="•"/>
            </a:pPr>
            <a:endParaRPr lang="tr-TR" sz="2400" b="1" dirty="0" smtClean="0"/>
          </a:p>
          <a:p>
            <a:endParaRPr lang="tr-TR" sz="2400" dirty="0"/>
          </a:p>
          <a:p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4149081"/>
            <a:ext cx="273630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QUESTION 4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For better learning or a better way of the solution I try my best to organize the new knowledge as following;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- I distinguish the </a:t>
            </a:r>
            <a:r>
              <a:rPr lang="tr-TR" dirty="0" smtClean="0"/>
              <a:t>important knowledge </a:t>
            </a:r>
            <a:r>
              <a:rPr lang="tr-TR" dirty="0"/>
              <a:t>from the others, </a:t>
            </a:r>
          </a:p>
          <a:p>
            <a:pPr marL="0" indent="0">
              <a:buNone/>
            </a:pPr>
            <a:r>
              <a:rPr lang="en-US" dirty="0"/>
              <a:t>- I associate the current knowledge with the new ones </a:t>
            </a:r>
          </a:p>
          <a:p>
            <a:pPr marL="0" indent="0">
              <a:buNone/>
            </a:pPr>
            <a:r>
              <a:rPr lang="en-US" dirty="0"/>
              <a:t>- I try to pay attention to the details of the important knowledge </a:t>
            </a:r>
          </a:p>
          <a:p>
            <a:pPr marL="0" indent="0">
              <a:buNone/>
            </a:pPr>
            <a:r>
              <a:rPr lang="en-US" dirty="0"/>
              <a:t>- I summarize the new learning to check myself. </a:t>
            </a:r>
          </a:p>
          <a:p>
            <a:pPr marL="0" indent="0">
              <a:buNone/>
            </a:pPr>
            <a:r>
              <a:rPr lang="en-US" dirty="0"/>
              <a:t>- I try to draw symbols and graphics </a:t>
            </a:r>
          </a:p>
          <a:p>
            <a:pPr marL="0" indent="0">
              <a:buNone/>
            </a:pPr>
            <a:r>
              <a:rPr lang="tr-TR" dirty="0" smtClean="0"/>
              <a:t>-I </a:t>
            </a:r>
            <a:r>
              <a:rPr lang="tr-TR" dirty="0"/>
              <a:t>write subtitles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en-US" dirty="0" smtClean="0"/>
              <a:t>I </a:t>
            </a:r>
            <a:r>
              <a:rPr lang="en-US" dirty="0"/>
              <a:t>think of using this new learning in </a:t>
            </a:r>
            <a:r>
              <a:rPr lang="tr-TR" dirty="0"/>
              <a:t>different areas 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During this time control of attention is a very important state.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823</TotalTime>
  <Words>137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Clarity</vt:lpstr>
      <vt:lpstr>MEDICAL STUDENT AND LIFELONG LEARNING</vt:lpstr>
      <vt:lpstr>QUESTION 4 </vt:lpstr>
      <vt:lpstr>QUESTION 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57</cp:revision>
  <dcterms:created xsi:type="dcterms:W3CDTF">2017-02-28T12:30:24Z</dcterms:created>
  <dcterms:modified xsi:type="dcterms:W3CDTF">2021-01-16T19:14:07Z</dcterms:modified>
</cp:coreProperties>
</file>