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6" r:id="rId2"/>
    <p:sldId id="265" r:id="rId3"/>
    <p:sldId id="267" r:id="rId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16.01.2021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16.01.2021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16.01.2021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16.01.2021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MEDICAL STUDENT AND LIFELONG LEARNING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5029200"/>
            <a:ext cx="7391400" cy="609600"/>
          </a:xfrm>
        </p:spPr>
        <p:txBody>
          <a:bodyPr/>
          <a:lstStyle/>
          <a:p>
            <a:pPr algn="r"/>
            <a:r>
              <a:rPr lang="tr-TR" smtClean="0"/>
              <a:t> </a:t>
            </a:r>
            <a:r>
              <a:rPr lang="tr-TR" dirty="0"/>
              <a:t>Dr. İpek Gönüllü</a:t>
            </a:r>
          </a:p>
        </p:txBody>
      </p:sp>
    </p:spTree>
    <p:extLst>
      <p:ext uri="{BB962C8B-B14F-4D97-AF65-F5344CB8AC3E}">
        <p14:creationId xmlns:p14="http://schemas.microsoft.com/office/powerpoint/2010/main" val="28864397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QUESTION 4</a:t>
            </a:r>
            <a:br>
              <a:rPr lang="tr-TR" b="1" dirty="0"/>
            </a:br>
            <a:endParaRPr lang="tr-TR" dirty="0"/>
          </a:p>
        </p:txBody>
      </p:sp>
      <p:sp>
        <p:nvSpPr>
          <p:cNvPr id="5" name="4 Metin kutusu"/>
          <p:cNvSpPr txBox="1"/>
          <p:nvPr/>
        </p:nvSpPr>
        <p:spPr>
          <a:xfrm>
            <a:off x="428596" y="1500174"/>
            <a:ext cx="7671796" cy="46166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800" b="1" dirty="0"/>
              <a:t>When you are learning or solving a problem what do you do for better learning or a better way of the solution? </a:t>
            </a:r>
            <a:endParaRPr lang="tr-TR" sz="2800" b="1" dirty="0"/>
          </a:p>
          <a:p>
            <a:pPr>
              <a:buFont typeface="Arial" pitchFamily="34" charset="0"/>
              <a:buChar char="•"/>
            </a:pPr>
            <a:endParaRPr lang="tr-TR" sz="2400" b="1" dirty="0" smtClean="0"/>
          </a:p>
          <a:p>
            <a:pPr>
              <a:buFont typeface="Arial" pitchFamily="34" charset="0"/>
              <a:buChar char="•"/>
            </a:pPr>
            <a:endParaRPr lang="tr-TR" sz="2400" b="1" dirty="0"/>
          </a:p>
          <a:p>
            <a:pPr>
              <a:buFont typeface="Arial" pitchFamily="34" charset="0"/>
              <a:buChar char="•"/>
            </a:pPr>
            <a:endParaRPr lang="tr-TR" sz="2400" b="1" dirty="0" smtClean="0"/>
          </a:p>
          <a:p>
            <a:pPr>
              <a:buFont typeface="Arial" pitchFamily="34" charset="0"/>
              <a:buChar char="•"/>
            </a:pPr>
            <a:endParaRPr lang="tr-TR" sz="2400" b="1" dirty="0"/>
          </a:p>
          <a:p>
            <a:pPr>
              <a:buFont typeface="Arial" pitchFamily="34" charset="0"/>
              <a:buChar char="•"/>
            </a:pPr>
            <a:endParaRPr lang="tr-TR" sz="2400" b="1" dirty="0" smtClean="0"/>
          </a:p>
          <a:p>
            <a:pPr>
              <a:buFont typeface="Arial" pitchFamily="34" charset="0"/>
              <a:buChar char="•"/>
            </a:pPr>
            <a:endParaRPr lang="tr-TR" sz="2400" b="1" dirty="0"/>
          </a:p>
          <a:p>
            <a:pPr>
              <a:buFont typeface="Arial" pitchFamily="34" charset="0"/>
              <a:buChar char="•"/>
            </a:pPr>
            <a:endParaRPr lang="tr-TR" sz="2400" b="1" dirty="0" smtClean="0"/>
          </a:p>
          <a:p>
            <a:endParaRPr lang="tr-TR" sz="2400" dirty="0"/>
          </a:p>
          <a:p>
            <a:endParaRPr lang="tr-TR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5" y="4149081"/>
            <a:ext cx="2736304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QUESTION 4</a:t>
            </a:r>
            <a:br>
              <a:rPr lang="tr-TR" b="1" dirty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569371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en-US" dirty="0"/>
              <a:t>For better learning or a better way of the solution I try my best to organize the new knowledge as following; 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- I distinguish the </a:t>
            </a:r>
            <a:r>
              <a:rPr lang="tr-TR" dirty="0" smtClean="0"/>
              <a:t>important knowledge </a:t>
            </a:r>
            <a:r>
              <a:rPr lang="tr-TR" dirty="0"/>
              <a:t>from the others, </a:t>
            </a:r>
          </a:p>
          <a:p>
            <a:pPr marL="0" indent="0">
              <a:buNone/>
            </a:pPr>
            <a:r>
              <a:rPr lang="en-US" dirty="0"/>
              <a:t>- I associate the current knowledge with the new ones </a:t>
            </a:r>
          </a:p>
          <a:p>
            <a:pPr marL="0" indent="0">
              <a:buNone/>
            </a:pPr>
            <a:r>
              <a:rPr lang="en-US" dirty="0"/>
              <a:t>- I try to pay attention to the details of the important knowledge </a:t>
            </a:r>
          </a:p>
          <a:p>
            <a:pPr marL="0" indent="0">
              <a:buNone/>
            </a:pPr>
            <a:r>
              <a:rPr lang="en-US" dirty="0"/>
              <a:t>- I summarize the new learning to check myself. </a:t>
            </a:r>
          </a:p>
          <a:p>
            <a:pPr marL="0" indent="0">
              <a:buNone/>
            </a:pPr>
            <a:r>
              <a:rPr lang="en-US" dirty="0"/>
              <a:t>- I try to draw symbols and graphics </a:t>
            </a:r>
          </a:p>
          <a:p>
            <a:pPr marL="0" indent="0">
              <a:buNone/>
            </a:pPr>
            <a:r>
              <a:rPr lang="tr-TR" dirty="0" smtClean="0"/>
              <a:t>-I </a:t>
            </a:r>
            <a:r>
              <a:rPr lang="tr-TR" dirty="0"/>
              <a:t>write subtitles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-</a:t>
            </a:r>
            <a:r>
              <a:rPr lang="en-US" dirty="0" smtClean="0"/>
              <a:t>I </a:t>
            </a:r>
            <a:r>
              <a:rPr lang="en-US" dirty="0"/>
              <a:t>think of using this new learning in </a:t>
            </a:r>
            <a:r>
              <a:rPr lang="tr-TR" dirty="0"/>
              <a:t>different areas </a:t>
            </a:r>
            <a:endParaRPr lang="tr-TR" dirty="0" smtClean="0"/>
          </a:p>
          <a:p>
            <a:pPr marL="0" indent="0">
              <a:buNone/>
            </a:pPr>
            <a:r>
              <a:rPr lang="en-US" dirty="0"/>
              <a:t>During this time control of attention is a very important state. 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823</TotalTime>
  <Words>137</Words>
  <Application>Microsoft Office PowerPoint</Application>
  <PresentationFormat>On-screen Show (4:3)</PresentationFormat>
  <Paragraphs>21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Clarity</vt:lpstr>
      <vt:lpstr>MEDICAL STUDENT AND LIFELONG LEARNING</vt:lpstr>
      <vt:lpstr>QUESTION 4 </vt:lpstr>
      <vt:lpstr>QUESTION 4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TIp Öğrencİsİ ve Yaşam boyu Öğrenme</dc:title>
  <dc:creator>user</dc:creator>
  <cp:lastModifiedBy>Gonullu</cp:lastModifiedBy>
  <cp:revision>57</cp:revision>
  <dcterms:created xsi:type="dcterms:W3CDTF">2017-02-28T12:30:24Z</dcterms:created>
  <dcterms:modified xsi:type="dcterms:W3CDTF">2021-01-16T19:14:07Z</dcterms:modified>
</cp:coreProperties>
</file>