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57" r:id="rId3"/>
    <p:sldId id="258" r:id="rId4"/>
    <p:sldId id="264" r:id="rId5"/>
    <p:sldId id="259" r:id="rId6"/>
    <p:sldId id="261" r:id="rId7"/>
    <p:sldId id="262"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BB6714-A13A-4B71-B4A7-9DC4C3C1E1B5}" type="datetimeFigureOut">
              <a:rPr lang="tr-TR" smtClean="0"/>
              <a:t>7.05.2020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80E37B-03C6-4BE9-B76B-4F9B77FF7C61}" type="slidenum">
              <a:rPr lang="tr-TR" smtClean="0"/>
              <a:t>‹#›</a:t>
            </a:fld>
            <a:endParaRPr lang="tr-TR"/>
          </a:p>
        </p:txBody>
      </p:sp>
    </p:spTree>
    <p:extLst>
      <p:ext uri="{BB962C8B-B14F-4D97-AF65-F5344CB8AC3E}">
        <p14:creationId xmlns:p14="http://schemas.microsoft.com/office/powerpoint/2010/main" val="34734452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7"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1916832"/>
            <a:ext cx="7772400" cy="2522711"/>
          </a:xfrm>
        </p:spPr>
        <p:txBody>
          <a:bodyPr>
            <a:normAutofit/>
          </a:bodyPr>
          <a:lstStyle/>
          <a:p>
            <a:r>
              <a:rPr lang="tr-TR" b="1" dirty="0" smtClean="0"/>
              <a:t>TURİZM VE OTEL İŞLETMECİLİĞİ</a:t>
            </a:r>
            <a:br>
              <a:rPr lang="tr-TR" b="1" dirty="0" smtClean="0"/>
            </a:br>
            <a:r>
              <a:rPr lang="tr-TR" b="1" dirty="0" smtClean="0"/>
              <a:t>MESLEKİ YABANCI DİL</a:t>
            </a:r>
            <a:r>
              <a:rPr lang="tr-TR" b="1" dirty="0" smtClean="0"/>
              <a:t/>
            </a:r>
            <a:br>
              <a:rPr lang="tr-TR" b="1" dirty="0" smtClean="0"/>
            </a:br>
            <a:r>
              <a:rPr lang="tr-TR" b="1" dirty="0" smtClean="0"/>
              <a:t>1. </a:t>
            </a:r>
            <a:r>
              <a:rPr lang="tr-TR" b="1" dirty="0" smtClean="0"/>
              <a:t>HAFTA</a:t>
            </a:r>
            <a:endParaRPr lang="tr-TR" dirty="0"/>
          </a:p>
        </p:txBody>
      </p:sp>
    </p:spTree>
    <p:extLst>
      <p:ext uri="{BB962C8B-B14F-4D97-AF65-F5344CB8AC3E}">
        <p14:creationId xmlns:p14="http://schemas.microsoft.com/office/powerpoint/2010/main" val="240136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704850" y="914400"/>
            <a:ext cx="7734300" cy="5029200"/>
          </a:xfrm>
          <a:prstGeom prst="rect">
            <a:avLst/>
          </a:prstGeom>
        </p:spPr>
      </p:pic>
      <p:sp>
        <p:nvSpPr>
          <p:cNvPr id="4" name="Dikdörtgen 3"/>
          <p:cNvSpPr/>
          <p:nvPr/>
        </p:nvSpPr>
        <p:spPr>
          <a:xfrm>
            <a:off x="6876256" y="3789040"/>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2286114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80739" y="548680"/>
            <a:ext cx="7667625" cy="4772025"/>
          </a:xfrm>
          <a:prstGeom prst="rect">
            <a:avLst/>
          </a:prstGeom>
        </p:spPr>
      </p:pic>
      <p:sp>
        <p:nvSpPr>
          <p:cNvPr id="3" name="Dikdörtgen 2"/>
          <p:cNvSpPr/>
          <p:nvPr/>
        </p:nvSpPr>
        <p:spPr>
          <a:xfrm>
            <a:off x="7092280" y="3717032"/>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194666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467544" y="1268760"/>
            <a:ext cx="7239000" cy="3200400"/>
          </a:xfrm>
          <a:prstGeom prst="rect">
            <a:avLst/>
          </a:prstGeom>
        </p:spPr>
      </p:pic>
      <p:sp>
        <p:nvSpPr>
          <p:cNvPr id="3" name="Dikdörtgen 2"/>
          <p:cNvSpPr/>
          <p:nvPr/>
        </p:nvSpPr>
        <p:spPr>
          <a:xfrm>
            <a:off x="7209478" y="4221088"/>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3306813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332358" y="692696"/>
            <a:ext cx="6953250" cy="1390650"/>
          </a:xfrm>
          <a:prstGeom prst="rect">
            <a:avLst/>
          </a:prstGeom>
        </p:spPr>
      </p:pic>
      <p:pic>
        <p:nvPicPr>
          <p:cNvPr id="3" name="Resim 2"/>
          <p:cNvPicPr>
            <a:picLocks noChangeAspect="1"/>
          </p:cNvPicPr>
          <p:nvPr/>
        </p:nvPicPr>
        <p:blipFill>
          <a:blip r:embed="rId3"/>
          <a:stretch>
            <a:fillRect/>
          </a:stretch>
        </p:blipFill>
        <p:spPr>
          <a:xfrm>
            <a:off x="34783" y="2348880"/>
            <a:ext cx="7677150" cy="2657475"/>
          </a:xfrm>
          <a:prstGeom prst="rect">
            <a:avLst/>
          </a:prstGeom>
        </p:spPr>
      </p:pic>
      <p:sp>
        <p:nvSpPr>
          <p:cNvPr id="4" name="Dikdörtgen 3"/>
          <p:cNvSpPr/>
          <p:nvPr/>
        </p:nvSpPr>
        <p:spPr>
          <a:xfrm>
            <a:off x="7199784" y="3933056"/>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3822788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547664" y="548680"/>
            <a:ext cx="5904656" cy="5878983"/>
          </a:xfrm>
          <a:prstGeom prst="rect">
            <a:avLst/>
          </a:prstGeom>
        </p:spPr>
      </p:pic>
      <p:sp>
        <p:nvSpPr>
          <p:cNvPr id="3" name="Dikdörtgen 2"/>
          <p:cNvSpPr/>
          <p:nvPr/>
        </p:nvSpPr>
        <p:spPr>
          <a:xfrm>
            <a:off x="6876256" y="3789040"/>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237638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611560" y="36748"/>
            <a:ext cx="6477000" cy="6619875"/>
          </a:xfrm>
          <a:prstGeom prst="rect">
            <a:avLst/>
          </a:prstGeom>
        </p:spPr>
      </p:pic>
      <p:sp>
        <p:nvSpPr>
          <p:cNvPr id="3" name="Dikdörtgen 2"/>
          <p:cNvSpPr/>
          <p:nvPr/>
        </p:nvSpPr>
        <p:spPr>
          <a:xfrm>
            <a:off x="7088560" y="3717032"/>
            <a:ext cx="1944216" cy="2862322"/>
          </a:xfrm>
          <a:prstGeom prst="rect">
            <a:avLst/>
          </a:prstGeom>
        </p:spPr>
        <p:txBody>
          <a:bodyPr wrap="square">
            <a:spAutoFit/>
          </a:bodyPr>
          <a:lstStyle/>
          <a:p>
            <a:r>
              <a:rPr lang="tr-TR" b="1" dirty="0"/>
              <a:t>KAYNAKÇA</a:t>
            </a:r>
            <a:br>
              <a:rPr lang="tr-TR" b="1" dirty="0"/>
            </a:br>
            <a:r>
              <a:rPr lang="tr-TR" b="1" dirty="0"/>
              <a:t/>
            </a:r>
            <a:br>
              <a:rPr lang="tr-TR" b="1" dirty="0"/>
            </a:br>
            <a:r>
              <a:rPr lang="tr-TR" dirty="0"/>
              <a:t>Milli Eğitim Bakanlığı (2012). Yabancı Dilde Kişi ve Yer Tanıtımı, Konaklama ve Seyahat Hizmetleri Modülü</a:t>
            </a:r>
            <a:br>
              <a:rPr lang="tr-TR" dirty="0"/>
            </a:br>
            <a:endParaRPr lang="tr-TR" dirty="0"/>
          </a:p>
        </p:txBody>
      </p:sp>
    </p:spTree>
    <p:extLst>
      <p:ext uri="{BB962C8B-B14F-4D97-AF65-F5344CB8AC3E}">
        <p14:creationId xmlns:p14="http://schemas.microsoft.com/office/powerpoint/2010/main" val="147681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2348880"/>
            <a:ext cx="7772400" cy="2522711"/>
          </a:xfrm>
        </p:spPr>
        <p:txBody>
          <a:bodyPr>
            <a:noAutofit/>
          </a:bodyPr>
          <a:lstStyle/>
          <a:p>
            <a:r>
              <a:rPr lang="tr-TR" sz="2400" b="1" dirty="0" smtClean="0"/>
              <a:t>KAYNAKÇA</a:t>
            </a:r>
            <a:br>
              <a:rPr lang="tr-TR" sz="2400" b="1" dirty="0" smtClean="0"/>
            </a:br>
            <a:r>
              <a:rPr lang="tr-TR" sz="2400" b="1" dirty="0" smtClean="0"/>
              <a:t/>
            </a:r>
            <a:br>
              <a:rPr lang="tr-TR" sz="2400" b="1" dirty="0" smtClean="0"/>
            </a:br>
            <a:r>
              <a:rPr lang="tr-TR" sz="2400" dirty="0"/>
              <a:t>Milli Eğitim Bakanlığı (2012). Yabancı Dilde Kişi ve Yer Tanıtımı, Konaklama ve Seyahat Hizmetleri Modülü</a:t>
            </a:r>
            <a:br>
              <a:rPr lang="tr-TR" sz="2400" dirty="0"/>
            </a:br>
            <a:r>
              <a:rPr lang="tr-TR" sz="2400" dirty="0"/>
              <a:t> </a:t>
            </a:r>
            <a:br>
              <a:rPr lang="tr-TR" sz="2400" dirty="0"/>
            </a:br>
            <a:r>
              <a:rPr lang="tr-TR" sz="2400" dirty="0"/>
              <a:t>Milli Eğitim Bakanlığı (2012). Yabancı Dilde Rezervasyon ve Sipariş İşlemleri, Konaklama ve Seyahat Hizmetleri Modülü</a:t>
            </a:r>
            <a:br>
              <a:rPr lang="tr-TR" sz="2400" dirty="0"/>
            </a:br>
            <a:r>
              <a:rPr lang="tr-TR" sz="2400" dirty="0"/>
              <a:t> </a:t>
            </a:r>
            <a:br>
              <a:rPr lang="tr-TR" sz="2400" dirty="0"/>
            </a:br>
            <a:r>
              <a:rPr lang="tr-TR" sz="2400" dirty="0"/>
              <a:t>Milli Eğitim Bakanlığı (2012). Yabancı Dilde Kurum Tanıtımı, Konaklama ve Seyahat Hizmetleri Modülü</a:t>
            </a:r>
            <a:br>
              <a:rPr lang="tr-TR" sz="2400" dirty="0"/>
            </a:br>
            <a:r>
              <a:rPr lang="tr-TR" sz="2400" dirty="0"/>
              <a:t> </a:t>
            </a:r>
            <a:br>
              <a:rPr lang="tr-TR" sz="2400" dirty="0"/>
            </a:br>
            <a:r>
              <a:rPr lang="tr-TR" sz="2400" dirty="0"/>
              <a:t>Milli Eğitim Bakanlığı (2012). Yabancı Dilde Müşteri ve Konuk İlişkileri, Konaklama ve Seyahat Hizmetleri Modülü</a:t>
            </a:r>
            <a:br>
              <a:rPr lang="tr-TR" sz="2400" dirty="0"/>
            </a:br>
            <a:r>
              <a:rPr lang="tr-TR" sz="2400" dirty="0"/>
              <a:t> </a:t>
            </a:r>
            <a:br>
              <a:rPr lang="tr-TR" sz="2400" dirty="0"/>
            </a:br>
            <a:r>
              <a:rPr lang="tr-TR" sz="2400" dirty="0"/>
              <a:t>Milli Eğitim Bakanlığı (2012). Yabancı Dilde Turistik Tanıtım, Konaklama ve Seyahat Hizmetleri Modülü</a:t>
            </a:r>
            <a:br>
              <a:rPr lang="tr-TR" sz="2400" dirty="0"/>
            </a:br>
            <a:r>
              <a:rPr lang="tr-TR" sz="2400" dirty="0"/>
              <a:t> </a:t>
            </a:r>
            <a:br>
              <a:rPr lang="tr-TR" sz="2400" dirty="0"/>
            </a:br>
            <a:endParaRPr lang="tr-TR" sz="2400" dirty="0"/>
          </a:p>
        </p:txBody>
      </p:sp>
    </p:spTree>
    <p:extLst>
      <p:ext uri="{BB962C8B-B14F-4D97-AF65-F5344CB8AC3E}">
        <p14:creationId xmlns:p14="http://schemas.microsoft.com/office/powerpoint/2010/main" val="21173974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248</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TURİZM VE OTEL İŞLETMECİLİĞİ MESLEKİ YABANCI DİL 1. HAFTA</vt:lpstr>
      <vt:lpstr>PowerPoint Sunusu</vt:lpstr>
      <vt:lpstr>PowerPoint Sunusu</vt:lpstr>
      <vt:lpstr>PowerPoint Sunusu</vt:lpstr>
      <vt:lpstr>PowerPoint Sunusu</vt:lpstr>
      <vt:lpstr>PowerPoint Sunusu</vt:lpstr>
      <vt:lpstr>PowerPoint Sunusu</vt:lpstr>
      <vt:lpstr>KAYNAKÇA  Milli Eğitim Bakanlığı (2012). Yabancı Dilde Kişi ve Yer Tanıtımı, Konaklama ve Seyahat Hizmetleri Modülü   Milli Eğitim Bakanlığı (2012). Yabancı Dilde Rezervasyon ve Sipariş İşlemleri, Konaklama ve Seyahat Hizmetleri Modülü   Milli Eğitim Bakanlığı (2012). Yabancı Dilde Kurum Tanıtımı, Konaklama ve Seyahat Hizmetleri Modülü   Milli Eğitim Bakanlığı (2012). Yabancı Dilde Müşteri ve Konuk İlişkileri, Konaklama ve Seyahat Hizmetleri Modülü   Milli Eğitim Bakanlığı (2012). Yabancı Dilde Turistik Tanıtım, Konaklama ve Seyahat Hizmetleri Modülü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Otomasyon Programı Nedir?</dc:title>
  <dc:creator>nihat</dc:creator>
  <cp:lastModifiedBy>Fuat Atasoy</cp:lastModifiedBy>
  <cp:revision>7</cp:revision>
  <dcterms:created xsi:type="dcterms:W3CDTF">2018-02-17T13:28:18Z</dcterms:created>
  <dcterms:modified xsi:type="dcterms:W3CDTF">2020-05-07T13:12:27Z</dcterms:modified>
</cp:coreProperties>
</file>