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8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36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80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92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43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6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26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14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98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6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5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CD77-6DF9-418B-AAD0-B7A6F6A2D48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957F4-590F-427D-8A97-4DF320AD17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38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 smtClean="0"/>
              <a:t>Mumin</a:t>
            </a:r>
            <a:r>
              <a:rPr lang="tr-TR" b="1" dirty="0" smtClean="0"/>
              <a:t> Hah </a:t>
            </a:r>
            <a:r>
              <a:rPr lang="tr-TR" b="1" dirty="0" err="1" smtClean="0"/>
              <a:t>Mumin</a:t>
            </a: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919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جوں نکہت گل جنبش ہے جی کا نکل جانا</a:t>
            </a:r>
          </a:p>
          <a:p>
            <a:r>
              <a:rPr lang="ur-PK" dirty="0" smtClean="0"/>
              <a:t>جوں نکہت گل جنبش ہے جی کا نکل جانا </a:t>
            </a:r>
            <a:br>
              <a:rPr lang="ur-PK" dirty="0" smtClean="0"/>
            </a:br>
            <a:r>
              <a:rPr lang="ur-PK" dirty="0" smtClean="0"/>
              <a:t>اے باد صبا میری کروٹ تو بدل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پالغز محبت سے مشکل ہے سنبھل جانا </a:t>
            </a:r>
            <a:br>
              <a:rPr lang="ur-PK" dirty="0" smtClean="0"/>
            </a:br>
            <a:r>
              <a:rPr lang="ur-PK" dirty="0" smtClean="0"/>
              <a:t>اس رخ کی صفائی پر اس دل کا بہل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سینہ میں جو دل تڑپا دھر ہی تو دیا دیکھا </a:t>
            </a:r>
            <a:br>
              <a:rPr lang="ur-PK" dirty="0" smtClean="0"/>
            </a:br>
            <a:r>
              <a:rPr lang="ur-PK" dirty="0" smtClean="0"/>
              <a:t>پھر بھول گیا کیسا میں ہاتھ کا پھل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اتنا تو نہ گھبراؤ راحت یہیں فرماؤ </a:t>
            </a:r>
            <a:br>
              <a:rPr lang="ur-PK" dirty="0" smtClean="0"/>
            </a:br>
            <a:r>
              <a:rPr lang="ur-PK" dirty="0" smtClean="0"/>
              <a:t>گھر میں مرے رہ جاؤ آج اور بھی کل جانا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380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دل وہ جو یاں آیا کیا کیا ہمیں ترسایا </a:t>
            </a:r>
            <a:br>
              <a:rPr lang="ur-PK" dirty="0" smtClean="0"/>
            </a:br>
            <a:r>
              <a:rPr lang="ur-PK" dirty="0" smtClean="0"/>
              <a:t>تو نے کہیں سکھلایا قابو سے نکل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ایسے سے دعویٰ ہو محشر میں کہ میں نے تو </a:t>
            </a:r>
            <a:br>
              <a:rPr lang="ur-PK" dirty="0" smtClean="0"/>
            </a:br>
            <a:r>
              <a:rPr lang="ur-PK" dirty="0" smtClean="0"/>
              <a:t>نظارۂ قاتل کو احسان اجل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ہے ظلم کرم جتنا تھا فرق پڑا کتنا </a:t>
            </a:r>
            <a:br>
              <a:rPr lang="ur-PK" dirty="0" smtClean="0"/>
            </a:br>
            <a:r>
              <a:rPr lang="ur-PK" dirty="0" smtClean="0"/>
              <a:t>مشکل ہے مزاج اتنا اک بار بدل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حوروں کی ثنا خوانی واعظ یوں ہی کب مانی </a:t>
            </a:r>
            <a:br>
              <a:rPr lang="ur-PK" dirty="0" smtClean="0"/>
            </a:br>
            <a:r>
              <a:rPr lang="ur-PK" dirty="0" smtClean="0"/>
              <a:t>لے آ کہ ہے نادانی باتوں میں بہل جانا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367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عشق ان کی بلا جانے عاشق ہوں تو پہچانے </a:t>
            </a:r>
            <a:br>
              <a:rPr lang="ur-PK" dirty="0" smtClean="0"/>
            </a:br>
            <a:r>
              <a:rPr lang="ur-PK" dirty="0" smtClean="0"/>
              <a:t>لو مجھ کو اطبا نے سودے کا خلل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باتیں بناتا ہے وہ جان جلاتا ہے </a:t>
            </a:r>
            <a:br>
              <a:rPr lang="ur-PK" dirty="0" smtClean="0"/>
            </a:br>
            <a:r>
              <a:rPr lang="ur-PK" dirty="0" smtClean="0"/>
              <a:t>پانی میں دکھاتا ہے کافور کا جل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مطلب ہے کہ وصلت میں ہے بوالہوس آفت میں </a:t>
            </a:r>
            <a:br>
              <a:rPr lang="ur-PK" dirty="0" smtClean="0"/>
            </a:br>
            <a:r>
              <a:rPr lang="ur-PK" dirty="0" smtClean="0"/>
              <a:t>اس گرمی صحبت میں اے دل نہ پگھل جانا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دم لینے کی طاقت ہے بیمار محبت ہے </a:t>
            </a:r>
            <a:br>
              <a:rPr lang="ur-PK" dirty="0" smtClean="0"/>
            </a:br>
            <a:r>
              <a:rPr lang="ur-PK" dirty="0" smtClean="0"/>
              <a:t>اتنا بھی غنیمت ہے مومنؔ کا سنبھل جانا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8085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اس وسعت کلام سے جی تنگ آ گیا</a:t>
            </a:r>
          </a:p>
          <a:p>
            <a:r>
              <a:rPr lang="ur-PK" dirty="0" smtClean="0"/>
              <a:t>اس وسعت کلام سے جی تنگ آ گیا</a:t>
            </a:r>
            <a:br>
              <a:rPr lang="ur-PK" dirty="0" smtClean="0"/>
            </a:br>
            <a:r>
              <a:rPr lang="ur-PK" dirty="0" smtClean="0"/>
              <a:t>ناصح تو میری جان نہ لے دل گیا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ضد سے وہ پھر رقیب کے گھر میں چلا گیا</a:t>
            </a:r>
            <a:br>
              <a:rPr lang="ur-PK" dirty="0" smtClean="0"/>
            </a:br>
            <a:r>
              <a:rPr lang="ur-PK" dirty="0" smtClean="0"/>
              <a:t>اے رشک میری جان گئی تیرا کیا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ضعف ہے تو دم سے بھی کب تک چلا گیا</a:t>
            </a:r>
            <a:br>
              <a:rPr lang="ur-PK" dirty="0" smtClean="0"/>
            </a:br>
            <a:r>
              <a:rPr lang="ur-PK" dirty="0" smtClean="0"/>
              <a:t>خود رفتگی کے صدمے سے مجھ کو غش آ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پوچھتا ہے تلخی الفت میں پند کو</a:t>
            </a:r>
            <a:br>
              <a:rPr lang="ur-PK" dirty="0" smtClean="0"/>
            </a:br>
            <a:r>
              <a:rPr lang="ur-PK" dirty="0" smtClean="0"/>
              <a:t>ایسی تو لذتیں ہیں کہ تو جان کھا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00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آنکھ بند ہوتے ہی آنکھیں سی کھل گئیں</a:t>
            </a:r>
            <a:br>
              <a:rPr lang="ur-PK" dirty="0" smtClean="0"/>
            </a:br>
            <a:r>
              <a:rPr lang="ur-PK" dirty="0" smtClean="0"/>
              <a:t>جی اک بلائے جان تھا اچھا ہوا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آنکھیں جو ڈھونڈتی تھیں نگہ ہائے التفات</a:t>
            </a:r>
            <a:br>
              <a:rPr lang="ur-PK" dirty="0" smtClean="0"/>
            </a:br>
            <a:r>
              <a:rPr lang="ur-PK" dirty="0" smtClean="0"/>
              <a:t>گم ہونا دل کا وہ مری نظروں سے پا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بوئے سمن سے شاد تھے اغیار بے تمیز</a:t>
            </a:r>
            <a:br>
              <a:rPr lang="ur-PK" dirty="0" smtClean="0"/>
            </a:br>
            <a:r>
              <a:rPr lang="ur-PK" dirty="0" smtClean="0"/>
              <a:t>اس گل کو اعتبار نسیم و صبا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آہ سحر ہماری فلک سے پھری نہ ہو</a:t>
            </a:r>
            <a:br>
              <a:rPr lang="ur-PK" dirty="0" smtClean="0"/>
            </a:br>
            <a:r>
              <a:rPr lang="ur-PK" dirty="0" smtClean="0"/>
              <a:t>کیسی ہوا چلی یہ کہ جی سنسنا 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75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آتی نہیں بلائے شب غم نگاہ میں</a:t>
            </a:r>
            <a:br>
              <a:rPr lang="ur-PK" dirty="0" smtClean="0"/>
            </a:br>
            <a:r>
              <a:rPr lang="ur-PK" dirty="0" smtClean="0"/>
              <a:t>کس مہروش کا جلوہ نظر میں سما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جذب دل نہ تھم کہ نہ ٹھہرا وہ شعلہ رو</a:t>
            </a:r>
            <a:br>
              <a:rPr lang="ur-PK" dirty="0" smtClean="0"/>
            </a:br>
            <a:r>
              <a:rPr lang="ur-PK" dirty="0" smtClean="0"/>
              <a:t>آیا تو گرم گرم ولیکن جلا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خانماں خراب کا لکھا کہ جان کر</a:t>
            </a:r>
            <a:br>
              <a:rPr lang="ur-PK" dirty="0" smtClean="0"/>
            </a:br>
            <a:r>
              <a:rPr lang="ur-PK" dirty="0" smtClean="0"/>
              <a:t>وہ نامہ غیر کا مرے گھر میں گرا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مہندی ملے گا پانوں سے دشمن تو آن کر</a:t>
            </a:r>
            <a:br>
              <a:rPr lang="ur-PK" dirty="0" smtClean="0"/>
            </a:br>
            <a:r>
              <a:rPr lang="ur-PK" dirty="0" smtClean="0"/>
              <a:t>کیوں میرے تفتہ سینے کو ٹھوکر لگا 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بوسہ صنم کی آنکھ کا لیتے ہی جان دی</a:t>
            </a:r>
            <a:br>
              <a:rPr lang="ur-PK" dirty="0" smtClean="0"/>
            </a:br>
            <a:r>
              <a:rPr lang="ur-PK" dirty="0" smtClean="0"/>
              <a:t>مومنؔ کو یاد کیا حجر الاسود آ گیا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52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USER</dc:creator>
  <cp:lastModifiedBy>USER</cp:lastModifiedBy>
  <cp:revision>1</cp:revision>
  <dcterms:created xsi:type="dcterms:W3CDTF">2020-05-03T19:51:48Z</dcterms:created>
  <dcterms:modified xsi:type="dcterms:W3CDTF">2020-05-03T19:51:53Z</dcterms:modified>
</cp:coreProperties>
</file>