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77" r:id="rId3"/>
    <p:sldId id="264" r:id="rId4"/>
    <p:sldId id="273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788150" cy="99234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3D6D-CE9E-4AA8-A589-7BFAD3C93DDC}" type="datetimeFigureOut">
              <a:rPr lang="tr-TR" smtClean="0"/>
              <a:pPr/>
              <a:t>27.7.2019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1CE42-710A-40E3-801D-8B52A7D7EA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ED4-C6CD-493C-B465-FE8807778FC3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318E-659B-42E0-87D0-F4AD6ED29DAA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88E2-A429-4045-A323-638C70F3A3BB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F340-BFDC-478D-9EFE-C365D99FA08D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C0C-9016-4526-BB10-AAE8611251CA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D75-42DC-4607-99AC-B0D5010FA186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31CC-AE11-42C3-A0A3-9613EBD79A78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0318-A8AD-4009-A086-DE40E34A8A0D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04EF-5A94-45B4-A3C2-105CA45B131A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8B81-39B2-4A52-A0B1-A507FACF5638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AF12-8D79-4EC9-8546-4A9A83102323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C8E4-35CE-4367-B245-B2815F78532C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772400" cy="1362075"/>
          </a:xfrm>
        </p:spPr>
        <p:txBody>
          <a:bodyPr>
            <a:normAutofit/>
          </a:bodyPr>
          <a:lstStyle/>
          <a:p>
            <a:r>
              <a:rPr lang="tr-TR" dirty="0" smtClean="0"/>
              <a:t>Ürün Karması ve Uygun Stratejiler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13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Alternatif Stratejiler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2606675"/>
            <a:ext cx="3816424" cy="352425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Koruma</a:t>
            </a:r>
          </a:p>
          <a:p>
            <a:pPr algn="ctr" eaLnBrk="1" hangingPunct="1"/>
            <a:r>
              <a:rPr lang="tr-TR" dirty="0" smtClean="0"/>
              <a:t>Büyüme</a:t>
            </a:r>
          </a:p>
          <a:p>
            <a:pPr algn="ctr" eaLnBrk="1" hangingPunct="1"/>
            <a:r>
              <a:rPr lang="tr-TR" dirty="0" smtClean="0"/>
              <a:t>Hasat</a:t>
            </a:r>
          </a:p>
          <a:p>
            <a:pPr algn="ctr" eaLnBrk="1" hangingPunct="1"/>
            <a:r>
              <a:rPr lang="tr-TR" dirty="0" smtClean="0"/>
              <a:t>Çekilme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21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Ürün Karması Stratejileri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46225" y="1560513"/>
          <a:ext cx="7597775" cy="529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941280" imgH="4143979" progId="Word.Document.8">
                  <p:embed/>
                </p:oleObj>
              </mc:Choice>
              <mc:Fallback>
                <p:oleObj name="Document" r:id="rId3" imgW="5941280" imgH="414397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1560513"/>
                        <a:ext cx="7597775" cy="529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Sağmal İnekler</a:t>
            </a:r>
          </a:p>
          <a:p>
            <a:r>
              <a:rPr lang="tr-TR" dirty="0" smtClean="0"/>
              <a:t>Yıldızlar</a:t>
            </a:r>
          </a:p>
          <a:p>
            <a:r>
              <a:rPr lang="tr-TR" dirty="0" smtClean="0"/>
              <a:t>Soru İşaretleri </a:t>
            </a:r>
          </a:p>
          <a:p>
            <a:r>
              <a:rPr lang="tr-TR" dirty="0" smtClean="0"/>
              <a:t>Uyuz Köpekler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86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Sağmal İnekler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90813"/>
            <a:ext cx="7772400" cy="3440112"/>
          </a:xfrm>
        </p:spPr>
        <p:txBody>
          <a:bodyPr/>
          <a:lstStyle/>
          <a:p>
            <a:pPr eaLnBrk="1" hangingPunct="1"/>
            <a:r>
              <a:rPr lang="tr-TR" dirty="0" smtClean="0"/>
              <a:t>Pazar payı yüksek </a:t>
            </a:r>
          </a:p>
          <a:p>
            <a:pPr eaLnBrk="1" hangingPunct="1"/>
            <a:r>
              <a:rPr lang="tr-TR" dirty="0" smtClean="0"/>
              <a:t>Pozitif nakit girişi </a:t>
            </a:r>
          </a:p>
          <a:p>
            <a:pPr eaLnBrk="1" hangingPunct="1"/>
            <a:r>
              <a:rPr lang="tr-TR" dirty="0" smtClean="0"/>
              <a:t>Fazla büyümeyen bir pazar </a:t>
            </a:r>
          </a:p>
          <a:p>
            <a:pPr eaLnBrk="1" hangingPunct="1"/>
            <a:r>
              <a:rPr lang="tr-TR" dirty="0" smtClean="0"/>
              <a:t>Az yatırım gereksinimi</a:t>
            </a:r>
          </a:p>
          <a:p>
            <a:pPr eaLnBrk="1" hangingPunct="1"/>
            <a:r>
              <a:rPr lang="tr-TR" dirty="0" smtClean="0"/>
              <a:t>Koruma stratejisi kullanılır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Yıldızlar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30725"/>
          </a:xfrm>
        </p:spPr>
        <p:txBody>
          <a:bodyPr/>
          <a:lstStyle/>
          <a:p>
            <a:pPr eaLnBrk="1" hangingPunct="1"/>
            <a:r>
              <a:rPr lang="tr-TR" dirty="0" smtClean="0"/>
              <a:t>Pazar payı yüksek </a:t>
            </a:r>
          </a:p>
          <a:p>
            <a:pPr eaLnBrk="1" hangingPunct="1"/>
            <a:r>
              <a:rPr lang="tr-TR" dirty="0" smtClean="0"/>
              <a:t>Büyüyen bir Pazar</a:t>
            </a:r>
          </a:p>
          <a:p>
            <a:pPr eaLnBrk="1" hangingPunct="1"/>
            <a:r>
              <a:rPr lang="tr-TR" dirty="0" smtClean="0"/>
              <a:t>Yüksek yatırım gereksinimi</a:t>
            </a:r>
          </a:p>
          <a:p>
            <a:pPr eaLnBrk="1" hangingPunct="1"/>
            <a:r>
              <a:rPr lang="tr-TR" dirty="0" smtClean="0"/>
              <a:t>Zamanla nakit ineklerine dönüşüm</a:t>
            </a:r>
          </a:p>
          <a:p>
            <a:pPr eaLnBrk="1" hangingPunct="1"/>
            <a:r>
              <a:rPr lang="tr-TR" dirty="0" smtClean="0"/>
              <a:t>Koruma stratejisi.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smtClean="0"/>
              <a:t>Soru İşaretleri</a:t>
            </a:r>
            <a:br>
              <a:rPr lang="tr-TR" sz="3800" smtClean="0"/>
            </a:br>
            <a:r>
              <a:rPr lang="tr-TR" sz="3800" smtClean="0"/>
              <a:t>(Problemli Çocuk)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55850"/>
            <a:ext cx="7543800" cy="3775075"/>
          </a:xfrm>
        </p:spPr>
        <p:txBody>
          <a:bodyPr/>
          <a:lstStyle/>
          <a:p>
            <a:pPr eaLnBrk="1" hangingPunct="1"/>
            <a:r>
              <a:rPr lang="tr-TR" smtClean="0"/>
              <a:t>Büyüyen bir Pazar </a:t>
            </a:r>
          </a:p>
          <a:p>
            <a:pPr eaLnBrk="1" hangingPunct="1"/>
            <a:r>
              <a:rPr lang="tr-TR" smtClean="0"/>
              <a:t>Göreceli olarak düşük pazar payı</a:t>
            </a:r>
          </a:p>
          <a:p>
            <a:pPr eaLnBrk="1" hangingPunct="1"/>
            <a:r>
              <a:rPr lang="tr-TR" smtClean="0"/>
              <a:t>Hangilerinin yıldıza dönüşeceği, hangisinin eleneceği kararı önemli</a:t>
            </a:r>
          </a:p>
          <a:p>
            <a:pPr eaLnBrk="1" hangingPunct="1"/>
            <a:r>
              <a:rPr lang="tr-TR" smtClean="0"/>
              <a:t>Büyüme stratejileri kullanılabilir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smtClean="0"/>
              <a:t>Uyuz Köpekler</a:t>
            </a:r>
            <a:br>
              <a:rPr lang="tr-TR" sz="3800" smtClean="0"/>
            </a:br>
            <a:r>
              <a:rPr lang="tr-TR" sz="3800" smtClean="0"/>
              <a:t>(Nakit Yutucular)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87575"/>
            <a:ext cx="7772400" cy="3943350"/>
          </a:xfrm>
        </p:spPr>
        <p:txBody>
          <a:bodyPr/>
          <a:lstStyle/>
          <a:p>
            <a:pPr eaLnBrk="1" hangingPunct="1"/>
            <a:r>
              <a:rPr lang="tr-TR" smtClean="0"/>
              <a:t>Düşük pazar payı</a:t>
            </a:r>
          </a:p>
          <a:p>
            <a:pPr eaLnBrk="1" hangingPunct="1"/>
            <a:r>
              <a:rPr lang="tr-TR" smtClean="0"/>
              <a:t>Düşük büyüme hızı</a:t>
            </a:r>
          </a:p>
          <a:p>
            <a:pPr eaLnBrk="1" hangingPunct="1"/>
            <a:r>
              <a:rPr lang="tr-TR" smtClean="0"/>
              <a:t>Pazar payının yükseltilmesi çok güç</a:t>
            </a:r>
          </a:p>
          <a:p>
            <a:pPr eaLnBrk="1" hangingPunct="1"/>
            <a:r>
              <a:rPr lang="tr-TR" smtClean="0"/>
              <a:t>Hasat stratejisi </a:t>
            </a:r>
          </a:p>
          <a:p>
            <a:pPr eaLnBrk="1" hangingPunct="1"/>
            <a:r>
              <a:rPr lang="tr-TR" smtClean="0"/>
              <a:t>Zaman içerisinde de pazardan çekilme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439988"/>
            <a:ext cx="7467600" cy="36909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Giriş Dönemi – Soru İşaretleri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Büyüme Dönemi- Yıldızlar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Olgunluk Dönemi- Nakit İnekleri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Düşüş Dönemi- Uyuz Köpekler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158</Words>
  <Application>Microsoft Office PowerPoint</Application>
  <PresentationFormat>Ekran Gösterisi (4:3)</PresentationFormat>
  <Paragraphs>56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Ofis Teması</vt:lpstr>
      <vt:lpstr>Document</vt:lpstr>
      <vt:lpstr>Ürün Karması ve Uygun Stratejiler</vt:lpstr>
      <vt:lpstr>Alternatif Stratejiler</vt:lpstr>
      <vt:lpstr>Ürün Karması Stratejileri</vt:lpstr>
      <vt:lpstr>PowerPoint Sunusu</vt:lpstr>
      <vt:lpstr>Sağmal İnekler</vt:lpstr>
      <vt:lpstr>Yıldızlar</vt:lpstr>
      <vt:lpstr>Soru İşaretleri (Problemli Çocuk)</vt:lpstr>
      <vt:lpstr>Uyuz Köpekler (Nakit Yutucular)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ÜRÜN İLE İLGİLİ STRATEJİLER</dc:title>
  <dc:creator>SENAY SABAH KIYAN</dc:creator>
  <cp:lastModifiedBy>yazar</cp:lastModifiedBy>
  <cp:revision>5</cp:revision>
  <dcterms:created xsi:type="dcterms:W3CDTF">2013-02-15T14:42:33Z</dcterms:created>
  <dcterms:modified xsi:type="dcterms:W3CDTF">2019-07-27T15:09:49Z</dcterms:modified>
</cp:coreProperties>
</file>