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6" r:id="rId2"/>
    <p:sldId id="277" r:id="rId3"/>
    <p:sldId id="264" r:id="rId4"/>
    <p:sldId id="273" r:id="rId5"/>
    <p:sldId id="265" r:id="rId6"/>
    <p:sldId id="266" r:id="rId7"/>
    <p:sldId id="267" r:id="rId8"/>
    <p:sldId id="268" r:id="rId9"/>
    <p:sldId id="269" r:id="rId10"/>
  </p:sldIdLst>
  <p:sldSz cx="9144000" cy="6858000" type="screen4x3"/>
  <p:notesSz cx="6788150" cy="9923463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163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44925" y="0"/>
            <a:ext cx="294163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043D6D-CE9E-4AA8-A589-7BFAD3C93DDC}" type="datetimeFigureOut">
              <a:rPr lang="tr-TR" smtClean="0"/>
              <a:pPr/>
              <a:t>27.7.2019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79450" y="4713288"/>
            <a:ext cx="5429250" cy="44656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9424988"/>
            <a:ext cx="2941638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44925" y="9424988"/>
            <a:ext cx="2941638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61CE42-710A-40E3-801D-8B52A7D7EA12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36ED4-C6CD-493C-B465-FE8807778FC3}" type="datetime1">
              <a:rPr lang="tr-TR" smtClean="0"/>
              <a:pPr/>
              <a:t>27.7.2019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Ürün ile İlgili Stratejiler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3C402-9B1D-437A-8678-843363CE6C6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A318E-659B-42E0-87D0-F4AD6ED29DAA}" type="datetime1">
              <a:rPr lang="tr-TR" smtClean="0"/>
              <a:pPr/>
              <a:t>27.7.2019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Ürün ile İlgili Stratejiler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3C402-9B1D-437A-8678-843363CE6C6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588E2-A429-4045-A323-638C70F3A3BB}" type="datetime1">
              <a:rPr lang="tr-TR" smtClean="0"/>
              <a:pPr/>
              <a:t>27.7.2019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Ürün ile İlgili Stratejiler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3C402-9B1D-437A-8678-843363CE6C6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AF340-BFDC-478D-9EFE-C365D99FA08D}" type="datetime1">
              <a:rPr lang="tr-TR" smtClean="0"/>
              <a:pPr/>
              <a:t>27.7.2019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Ürün ile İlgili Stratejiler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3C402-9B1D-437A-8678-843363CE6C6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DEC0C-9016-4526-BB10-AAE8611251CA}" type="datetime1">
              <a:rPr lang="tr-TR" smtClean="0"/>
              <a:pPr/>
              <a:t>27.7.2019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Ürün ile İlgili Stratejiler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3C402-9B1D-437A-8678-843363CE6C6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AAD75-42DC-4607-99AC-B0D5010FA186}" type="datetime1">
              <a:rPr lang="tr-TR" smtClean="0"/>
              <a:pPr/>
              <a:t>27.7.2019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Ürün ile İlgili Stratejiler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3C402-9B1D-437A-8678-843363CE6C6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831CC-AE11-42C3-A0A3-9613EBD79A78}" type="datetime1">
              <a:rPr lang="tr-TR" smtClean="0"/>
              <a:pPr/>
              <a:t>27.7.2019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Ürün ile İlgili Stratejiler</a:t>
            </a:r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3C402-9B1D-437A-8678-843363CE6C6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00318-A8AD-4009-A086-DE40E34A8A0D}" type="datetime1">
              <a:rPr lang="tr-TR" smtClean="0"/>
              <a:pPr/>
              <a:t>27.7.2019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Ürün ile İlgili Stratejiler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3C402-9B1D-437A-8678-843363CE6C6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904EF-5A94-45B4-A3C2-105CA45B131A}" type="datetime1">
              <a:rPr lang="tr-TR" smtClean="0"/>
              <a:pPr/>
              <a:t>27.7.2019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Ürün ile İlgili Stratejiler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3C402-9B1D-437A-8678-843363CE6C6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58B81-39B2-4A52-A0B1-A507FACF5638}" type="datetime1">
              <a:rPr lang="tr-TR" smtClean="0"/>
              <a:pPr/>
              <a:t>27.7.2019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Ürün ile İlgili Stratejiler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3C402-9B1D-437A-8678-843363CE6C6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AAF12-8D79-4EC9-8546-4A9A83102323}" type="datetime1">
              <a:rPr lang="tr-TR" smtClean="0"/>
              <a:pPr/>
              <a:t>27.7.2019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Ürün ile İlgili Stratejiler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3C402-9B1D-437A-8678-843363CE6C6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1C8E4-35CE-4367-B245-B2815F78532C}" type="datetime1">
              <a:rPr lang="tr-TR" smtClean="0"/>
              <a:pPr/>
              <a:t>27.7.2019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Ürün ile İlgili Stratejiler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53C402-9B1D-437A-8678-843363CE6C6D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43608" y="2636912"/>
            <a:ext cx="7772400" cy="1362075"/>
          </a:xfrm>
        </p:spPr>
        <p:txBody>
          <a:bodyPr>
            <a:normAutofit/>
          </a:bodyPr>
          <a:lstStyle/>
          <a:p>
            <a:r>
              <a:rPr lang="tr-TR" dirty="0" smtClean="0"/>
              <a:t>Ürün Karması ve Uygun Stratejiler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Ürün ile İlgili Stratejiler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3C402-9B1D-437A-8678-843363CE6C6D}" type="slidenum">
              <a:rPr lang="tr-TR" smtClean="0"/>
              <a:pPr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4136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Alternatif Stratejiler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55776" y="2606675"/>
            <a:ext cx="3816424" cy="3524250"/>
          </a:xfrm>
        </p:spPr>
        <p:txBody>
          <a:bodyPr/>
          <a:lstStyle/>
          <a:p>
            <a:pPr algn="ctr" eaLnBrk="1" hangingPunct="1"/>
            <a:r>
              <a:rPr lang="tr-TR" dirty="0" smtClean="0"/>
              <a:t>Koruma</a:t>
            </a:r>
          </a:p>
          <a:p>
            <a:pPr algn="ctr" eaLnBrk="1" hangingPunct="1"/>
            <a:r>
              <a:rPr lang="tr-TR" dirty="0" smtClean="0"/>
              <a:t>Büyüme</a:t>
            </a:r>
          </a:p>
          <a:p>
            <a:pPr algn="ctr" eaLnBrk="1" hangingPunct="1"/>
            <a:r>
              <a:rPr lang="tr-TR" dirty="0" smtClean="0"/>
              <a:t>Hasat</a:t>
            </a:r>
          </a:p>
          <a:p>
            <a:pPr algn="ctr" eaLnBrk="1" hangingPunct="1"/>
            <a:r>
              <a:rPr lang="tr-TR" dirty="0" smtClean="0"/>
              <a:t>Çekilme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3C402-9B1D-437A-8678-843363CE6C6D}" type="slidenum">
              <a:rPr lang="tr-TR" smtClean="0"/>
              <a:pPr/>
              <a:t>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Ürün ile İlgili Stratejiler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8212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dirty="0" smtClean="0"/>
              <a:t>Ürün Karması Stratejileri</a:t>
            </a:r>
          </a:p>
        </p:txBody>
      </p:sp>
      <p:graphicFrame>
        <p:nvGraphicFramePr>
          <p:cNvPr id="3074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1546225" y="1560513"/>
          <a:ext cx="7597775" cy="5297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Document" r:id="rId3" imgW="5941280" imgH="4143979" progId="Word.Document.8">
                  <p:embed/>
                </p:oleObj>
              </mc:Choice>
              <mc:Fallback>
                <p:oleObj name="Document" r:id="rId3" imgW="5941280" imgH="4143979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6225" y="1560513"/>
                        <a:ext cx="7597775" cy="5297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3C402-9B1D-437A-8678-843363CE6C6D}" type="slidenum">
              <a:rPr lang="tr-TR" smtClean="0"/>
              <a:pPr/>
              <a:t>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Ürün ile İlgili Stratejiler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Sağmal İnekler</a:t>
            </a:r>
          </a:p>
          <a:p>
            <a:r>
              <a:rPr lang="tr-TR" dirty="0" smtClean="0"/>
              <a:t>Yıldızlar</a:t>
            </a:r>
          </a:p>
          <a:p>
            <a:r>
              <a:rPr lang="tr-TR" dirty="0" smtClean="0"/>
              <a:t>Soru İşaretleri </a:t>
            </a:r>
          </a:p>
          <a:p>
            <a:r>
              <a:rPr lang="tr-TR" dirty="0" smtClean="0"/>
              <a:t>Uyuz Köpekler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Ürün ile İlgili Stratejiler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3C402-9B1D-437A-8678-843363CE6C6D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08605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Sağmal İnekler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690813"/>
            <a:ext cx="7772400" cy="3440112"/>
          </a:xfrm>
        </p:spPr>
        <p:txBody>
          <a:bodyPr/>
          <a:lstStyle/>
          <a:p>
            <a:pPr eaLnBrk="1" hangingPunct="1"/>
            <a:r>
              <a:rPr lang="tr-TR" dirty="0" smtClean="0"/>
              <a:t>Pazar payı yüksek </a:t>
            </a:r>
          </a:p>
          <a:p>
            <a:pPr eaLnBrk="1" hangingPunct="1"/>
            <a:r>
              <a:rPr lang="tr-TR" dirty="0" smtClean="0"/>
              <a:t>Pozitif nakit girişi </a:t>
            </a:r>
          </a:p>
          <a:p>
            <a:pPr eaLnBrk="1" hangingPunct="1"/>
            <a:r>
              <a:rPr lang="tr-TR" dirty="0" smtClean="0"/>
              <a:t>Fazla büyümeyen bir pazar </a:t>
            </a:r>
          </a:p>
          <a:p>
            <a:pPr eaLnBrk="1" hangingPunct="1"/>
            <a:r>
              <a:rPr lang="tr-TR" dirty="0" smtClean="0"/>
              <a:t>Az yatırım gereksinimi</a:t>
            </a:r>
          </a:p>
          <a:p>
            <a:pPr eaLnBrk="1" hangingPunct="1"/>
            <a:r>
              <a:rPr lang="tr-TR" dirty="0" smtClean="0"/>
              <a:t>Koruma stratejisi kullanılır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3C402-9B1D-437A-8678-843363CE6C6D}" type="slidenum">
              <a:rPr lang="tr-TR" smtClean="0"/>
              <a:pPr/>
              <a:t>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Ürün ile İlgili Stratejiler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Yıldızlar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600200"/>
            <a:ext cx="7543800" cy="4530725"/>
          </a:xfrm>
        </p:spPr>
        <p:txBody>
          <a:bodyPr/>
          <a:lstStyle/>
          <a:p>
            <a:pPr eaLnBrk="1" hangingPunct="1"/>
            <a:r>
              <a:rPr lang="tr-TR" dirty="0" smtClean="0"/>
              <a:t>Pazar payı yüksek </a:t>
            </a:r>
          </a:p>
          <a:p>
            <a:pPr eaLnBrk="1" hangingPunct="1"/>
            <a:r>
              <a:rPr lang="tr-TR" dirty="0" smtClean="0"/>
              <a:t>Büyüyen bir Pazar</a:t>
            </a:r>
          </a:p>
          <a:p>
            <a:pPr eaLnBrk="1" hangingPunct="1"/>
            <a:r>
              <a:rPr lang="tr-TR" dirty="0" smtClean="0"/>
              <a:t>Yüksek yatırım gereksinimi</a:t>
            </a:r>
          </a:p>
          <a:p>
            <a:pPr eaLnBrk="1" hangingPunct="1"/>
            <a:r>
              <a:rPr lang="tr-TR" dirty="0" smtClean="0"/>
              <a:t>Zamanla nakit ineklerine dönüşüm</a:t>
            </a:r>
          </a:p>
          <a:p>
            <a:pPr eaLnBrk="1" hangingPunct="1"/>
            <a:r>
              <a:rPr lang="tr-TR" dirty="0" smtClean="0"/>
              <a:t>Koruma stratejisi.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3C402-9B1D-437A-8678-843363CE6C6D}" type="slidenum">
              <a:rPr lang="tr-TR" smtClean="0"/>
              <a:pPr/>
              <a:t>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Ürün ile İlgili Stratejiler</a:t>
            </a:r>
            <a:endParaRPr lang="tr-T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tr-TR" sz="3800" smtClean="0"/>
              <a:t>Soru İşaretleri</a:t>
            </a:r>
            <a:br>
              <a:rPr lang="tr-TR" sz="3800" smtClean="0"/>
            </a:br>
            <a:r>
              <a:rPr lang="tr-TR" sz="3800" smtClean="0"/>
              <a:t>(Problemli Çocuk)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2355850"/>
            <a:ext cx="7543800" cy="3775075"/>
          </a:xfrm>
        </p:spPr>
        <p:txBody>
          <a:bodyPr/>
          <a:lstStyle/>
          <a:p>
            <a:pPr eaLnBrk="1" hangingPunct="1"/>
            <a:r>
              <a:rPr lang="tr-TR" smtClean="0"/>
              <a:t>Büyüyen bir Pazar </a:t>
            </a:r>
          </a:p>
          <a:p>
            <a:pPr eaLnBrk="1" hangingPunct="1"/>
            <a:r>
              <a:rPr lang="tr-TR" smtClean="0"/>
              <a:t>Göreceli olarak düşük pazar payı</a:t>
            </a:r>
          </a:p>
          <a:p>
            <a:pPr eaLnBrk="1" hangingPunct="1"/>
            <a:r>
              <a:rPr lang="tr-TR" smtClean="0"/>
              <a:t>Hangilerinin yıldıza dönüşeceği, hangisinin eleneceği kararı önemli</a:t>
            </a:r>
          </a:p>
          <a:p>
            <a:pPr eaLnBrk="1" hangingPunct="1"/>
            <a:r>
              <a:rPr lang="tr-TR" smtClean="0"/>
              <a:t>Büyüme stratejileri kullanılabilir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3C402-9B1D-437A-8678-843363CE6C6D}" type="slidenum">
              <a:rPr lang="tr-TR" smtClean="0"/>
              <a:pPr/>
              <a:t>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Ürün ile İlgili Stratejiler</a:t>
            </a:r>
            <a:endParaRPr lang="tr-T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tr-TR" sz="3800" smtClean="0"/>
              <a:t>Uyuz Köpekler</a:t>
            </a:r>
            <a:br>
              <a:rPr lang="tr-TR" sz="3800" smtClean="0"/>
            </a:br>
            <a:r>
              <a:rPr lang="tr-TR" sz="3800" smtClean="0"/>
              <a:t>(Nakit Yutucular)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187575"/>
            <a:ext cx="7772400" cy="3943350"/>
          </a:xfrm>
        </p:spPr>
        <p:txBody>
          <a:bodyPr/>
          <a:lstStyle/>
          <a:p>
            <a:pPr eaLnBrk="1" hangingPunct="1"/>
            <a:r>
              <a:rPr lang="tr-TR" smtClean="0"/>
              <a:t>Düşük pazar payı</a:t>
            </a:r>
          </a:p>
          <a:p>
            <a:pPr eaLnBrk="1" hangingPunct="1"/>
            <a:r>
              <a:rPr lang="tr-TR" smtClean="0"/>
              <a:t>Düşük büyüme hızı</a:t>
            </a:r>
          </a:p>
          <a:p>
            <a:pPr eaLnBrk="1" hangingPunct="1"/>
            <a:r>
              <a:rPr lang="tr-TR" smtClean="0"/>
              <a:t>Pazar payının yükseltilmesi çok güç</a:t>
            </a:r>
          </a:p>
          <a:p>
            <a:pPr eaLnBrk="1" hangingPunct="1"/>
            <a:r>
              <a:rPr lang="tr-TR" smtClean="0"/>
              <a:t>Hasat stratejisi </a:t>
            </a:r>
          </a:p>
          <a:p>
            <a:pPr eaLnBrk="1" hangingPunct="1"/>
            <a:r>
              <a:rPr lang="tr-TR" smtClean="0"/>
              <a:t>Zaman içerisinde de pazardan çekilme</a:t>
            </a:r>
          </a:p>
          <a:p>
            <a:pPr eaLnBrk="1" hangingPunct="1"/>
            <a:endParaRPr lang="tr-TR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3C402-9B1D-437A-8678-843363CE6C6D}" type="slidenum">
              <a:rPr lang="tr-TR" smtClean="0"/>
              <a:pPr/>
              <a:t>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Ürün ile İlgili Stratejiler</a:t>
            </a:r>
            <a:endParaRPr lang="tr-T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2439988"/>
            <a:ext cx="7467600" cy="3690937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tr-TR" smtClean="0"/>
              <a:t>Giriş Dönemi – Soru İşaretleri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tr-TR" smtClean="0"/>
              <a:t>Büyüme Dönemi- Yıldızlar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tr-TR" smtClean="0"/>
              <a:t>Olgunluk Dönemi- Nakit İnekleri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tr-TR" smtClean="0"/>
              <a:t>Düşüş Dönemi- Uyuz Köpekler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3C402-9B1D-437A-8678-843363CE6C6D}" type="slidenum">
              <a:rPr lang="tr-TR" smtClean="0"/>
              <a:pPr/>
              <a:t>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Ürün ile İlgili Stratejiler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158</Words>
  <Application>Microsoft Office PowerPoint</Application>
  <PresentationFormat>Ekran Gösterisi (4:3)</PresentationFormat>
  <Paragraphs>56</Paragraphs>
  <Slides>9</Slides>
  <Notes>0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4" baseType="lpstr">
      <vt:lpstr>Arial</vt:lpstr>
      <vt:lpstr>Calibri</vt:lpstr>
      <vt:lpstr>Wingdings</vt:lpstr>
      <vt:lpstr>Ofis Teması</vt:lpstr>
      <vt:lpstr>Document</vt:lpstr>
      <vt:lpstr>Ürün Karması ve Uygun Stratejiler</vt:lpstr>
      <vt:lpstr>Alternatif Stratejiler</vt:lpstr>
      <vt:lpstr>Ürün Karması Stratejileri</vt:lpstr>
      <vt:lpstr>PowerPoint Sunusu</vt:lpstr>
      <vt:lpstr>Sağmal İnekler</vt:lpstr>
      <vt:lpstr>Yıldızlar</vt:lpstr>
      <vt:lpstr>Soru İşaretleri (Problemli Çocuk)</vt:lpstr>
      <vt:lpstr>Uyuz Köpekler (Nakit Yutucular)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ÜRÜN İLE İLGİLİ STRATEJİLER</dc:title>
  <dc:creator>SENAY SABAH KIYAN</dc:creator>
  <cp:lastModifiedBy>yazar</cp:lastModifiedBy>
  <cp:revision>5</cp:revision>
  <dcterms:created xsi:type="dcterms:W3CDTF">2013-02-15T14:42:33Z</dcterms:created>
  <dcterms:modified xsi:type="dcterms:W3CDTF">2019-07-27T15:09:49Z</dcterms:modified>
</cp:coreProperties>
</file>