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9"/>
  </p:notesMasterIdLst>
  <p:sldIdLst>
    <p:sldId id="256" r:id="rId2"/>
    <p:sldId id="284" r:id="rId3"/>
    <p:sldId id="285" r:id="rId4"/>
    <p:sldId id="286" r:id="rId5"/>
    <p:sldId id="291" r:id="rId6"/>
    <p:sldId id="292" r:id="rId7"/>
    <p:sldId id="293" r:id="rId8"/>
    <p:sldId id="294" r:id="rId9"/>
    <p:sldId id="295" r:id="rId10"/>
    <p:sldId id="296" r:id="rId11"/>
    <p:sldId id="287" r:id="rId12"/>
    <p:sldId id="288" r:id="rId13"/>
    <p:sldId id="289" r:id="rId14"/>
    <p:sldId id="290" r:id="rId15"/>
    <p:sldId id="297" r:id="rId16"/>
    <p:sldId id="298" r:id="rId17"/>
    <p:sldId id="299" r:id="rId18"/>
    <p:sldId id="300" r:id="rId19"/>
    <p:sldId id="302" r:id="rId20"/>
    <p:sldId id="301" r:id="rId21"/>
    <p:sldId id="305" r:id="rId22"/>
    <p:sldId id="304" r:id="rId23"/>
    <p:sldId id="306" r:id="rId24"/>
    <p:sldId id="307" r:id="rId25"/>
    <p:sldId id="308" r:id="rId26"/>
    <p:sldId id="309" r:id="rId27"/>
    <p:sldId id="310" r:id="rId28"/>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2623"/>
  </p:normalViewPr>
  <p:slideViewPr>
    <p:cSldViewPr snapToGrid="0" snapToObjects="1">
      <p:cViewPr varScale="1">
        <p:scale>
          <a:sx n="97" d="100"/>
          <a:sy n="97" d="100"/>
        </p:scale>
        <p:origin x="6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AF954-F0B0-44FA-84BD-6E7C031923A4}"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DB184671-5ECD-4E16-A545-C9241377DBA0}">
      <dgm:prSet/>
      <dgm:spPr/>
      <dgm:t>
        <a:bodyPr/>
        <a:lstStyle/>
        <a:p>
          <a:r>
            <a:rPr lang="en-US"/>
            <a:t>Read the opening stage directions carefully</a:t>
          </a:r>
        </a:p>
      </dgm:t>
    </dgm:pt>
    <dgm:pt modelId="{384C4A41-D8E9-42A2-A7D6-BC9AB0EC61D8}" type="parTrans" cxnId="{40D21D7B-7926-486E-BC25-758B9267C014}">
      <dgm:prSet/>
      <dgm:spPr/>
      <dgm:t>
        <a:bodyPr/>
        <a:lstStyle/>
        <a:p>
          <a:endParaRPr lang="en-US"/>
        </a:p>
      </dgm:t>
    </dgm:pt>
    <dgm:pt modelId="{E8389DAC-6A91-47AB-9477-46BCC4C14860}" type="sibTrans" cxnId="{40D21D7B-7926-486E-BC25-758B9267C014}">
      <dgm:prSet/>
      <dgm:spPr/>
      <dgm:t>
        <a:bodyPr/>
        <a:lstStyle/>
        <a:p>
          <a:endParaRPr lang="en-US"/>
        </a:p>
      </dgm:t>
    </dgm:pt>
    <dgm:pt modelId="{F26F297A-6E5E-41BB-876E-6F53F0FD7358}">
      <dgm:prSet/>
      <dgm:spPr/>
      <dgm:t>
        <a:bodyPr/>
        <a:lstStyle/>
        <a:p>
          <a:r>
            <a:rPr lang="en-US"/>
            <a:t>Read the opening scene slowly, referring back to the cast of characters if you become confused about who is who</a:t>
          </a:r>
        </a:p>
      </dgm:t>
    </dgm:pt>
    <dgm:pt modelId="{619E5FBB-FD09-44FB-9B7B-51AF5ED99953}" type="parTrans" cxnId="{68396AA9-3E4A-4885-B95D-F1324268E022}">
      <dgm:prSet/>
      <dgm:spPr/>
      <dgm:t>
        <a:bodyPr/>
        <a:lstStyle/>
        <a:p>
          <a:endParaRPr lang="en-US"/>
        </a:p>
      </dgm:t>
    </dgm:pt>
    <dgm:pt modelId="{8BCB00BC-6F95-43EC-927E-44E8F5884C7E}" type="sibTrans" cxnId="{68396AA9-3E4A-4885-B95D-F1324268E022}">
      <dgm:prSet/>
      <dgm:spPr/>
      <dgm:t>
        <a:bodyPr/>
        <a:lstStyle/>
        <a:p>
          <a:endParaRPr lang="en-US"/>
        </a:p>
      </dgm:t>
    </dgm:pt>
    <dgm:pt modelId="{38A5D8FB-6C80-4FF0-92D8-82D9460B888C}">
      <dgm:prSet/>
      <dgm:spPr/>
      <dgm:t>
        <a:bodyPr/>
        <a:lstStyle/>
        <a:p>
          <a:r>
            <a:rPr lang="en-US"/>
            <a:t>Note places in the action where conflicts develop most intensely</a:t>
          </a:r>
        </a:p>
      </dgm:t>
    </dgm:pt>
    <dgm:pt modelId="{642C800C-541A-420C-AA2B-BA2BCE6BD025}" type="parTrans" cxnId="{66866450-5DC7-433C-AD00-E16FF0A51C6B}">
      <dgm:prSet/>
      <dgm:spPr/>
      <dgm:t>
        <a:bodyPr/>
        <a:lstStyle/>
        <a:p>
          <a:endParaRPr lang="en-US"/>
        </a:p>
      </dgm:t>
    </dgm:pt>
    <dgm:pt modelId="{F12A0C16-9687-4024-BBE4-A31B4A8BDD94}" type="sibTrans" cxnId="{66866450-5DC7-433C-AD00-E16FF0A51C6B}">
      <dgm:prSet/>
      <dgm:spPr/>
      <dgm:t>
        <a:bodyPr/>
        <a:lstStyle/>
        <a:p>
          <a:endParaRPr lang="en-US"/>
        </a:p>
      </dgm:t>
    </dgm:pt>
    <dgm:pt modelId="{04DB6A59-B961-46E6-A6AB-CABA97C63908}">
      <dgm:prSet/>
      <dgm:spPr/>
      <dgm:t>
        <a:bodyPr/>
        <a:lstStyle/>
        <a:p>
          <a:r>
            <a:rPr lang="en-US"/>
            <a:t>Consider what the characters may represent, if they ever do. Examine their relationships with one another</a:t>
          </a:r>
        </a:p>
      </dgm:t>
    </dgm:pt>
    <dgm:pt modelId="{5D2D48F0-4598-4E66-8885-803B790B9B33}" type="parTrans" cxnId="{AECDC0B6-6E8F-4C83-ACF0-AFE8C8968A5A}">
      <dgm:prSet/>
      <dgm:spPr/>
      <dgm:t>
        <a:bodyPr/>
        <a:lstStyle/>
        <a:p>
          <a:endParaRPr lang="en-US"/>
        </a:p>
      </dgm:t>
    </dgm:pt>
    <dgm:pt modelId="{B9AE1EA8-DC5C-4011-996D-4721439C9AC4}" type="sibTrans" cxnId="{AECDC0B6-6E8F-4C83-ACF0-AFE8C8968A5A}">
      <dgm:prSet/>
      <dgm:spPr/>
      <dgm:t>
        <a:bodyPr/>
        <a:lstStyle/>
        <a:p>
          <a:endParaRPr lang="en-US"/>
        </a:p>
      </dgm:t>
    </dgm:pt>
    <dgm:pt modelId="{1A60E173-9423-48C1-A8DC-67ED88E7E5B0}">
      <dgm:prSet/>
      <dgm:spPr/>
      <dgm:t>
        <a:bodyPr/>
        <a:lstStyle/>
        <a:p>
          <a:r>
            <a:rPr lang="en-US"/>
            <a:t>Consider what the speech of characters reveals about them</a:t>
          </a:r>
        </a:p>
      </dgm:t>
    </dgm:pt>
    <dgm:pt modelId="{27190100-BC3E-4435-A3DF-CB5D5AD396B2}" type="parTrans" cxnId="{2F2B64D8-6582-4B02-B252-CBC217BD152D}">
      <dgm:prSet/>
      <dgm:spPr/>
      <dgm:t>
        <a:bodyPr/>
        <a:lstStyle/>
        <a:p>
          <a:endParaRPr lang="en-US"/>
        </a:p>
      </dgm:t>
    </dgm:pt>
    <dgm:pt modelId="{3FDC4CE2-7FDD-48FF-A4E3-C215DBD0A16B}" type="sibTrans" cxnId="{2F2B64D8-6582-4B02-B252-CBC217BD152D}">
      <dgm:prSet/>
      <dgm:spPr/>
      <dgm:t>
        <a:bodyPr/>
        <a:lstStyle/>
        <a:p>
          <a:endParaRPr lang="en-US"/>
        </a:p>
      </dgm:t>
    </dgm:pt>
    <dgm:pt modelId="{943F29C3-1BBD-4793-B555-8677D4484A6D}">
      <dgm:prSet/>
      <dgm:spPr/>
      <dgm:t>
        <a:bodyPr/>
        <a:lstStyle/>
        <a:p>
          <a:r>
            <a:rPr lang="en-US"/>
            <a:t>Notice the visual details of the play and try staging parts of the play in your mind</a:t>
          </a:r>
        </a:p>
      </dgm:t>
    </dgm:pt>
    <dgm:pt modelId="{32CA37C5-8DB6-4BFD-9787-9A2BFC91F190}" type="parTrans" cxnId="{CBC39596-F0ED-4C1B-8414-35DE1C293FF4}">
      <dgm:prSet/>
      <dgm:spPr/>
      <dgm:t>
        <a:bodyPr/>
        <a:lstStyle/>
        <a:p>
          <a:endParaRPr lang="en-US"/>
        </a:p>
      </dgm:t>
    </dgm:pt>
    <dgm:pt modelId="{4F8C5E42-4453-44A2-B4EA-689D18DA1989}" type="sibTrans" cxnId="{CBC39596-F0ED-4C1B-8414-35DE1C293FF4}">
      <dgm:prSet/>
      <dgm:spPr/>
      <dgm:t>
        <a:bodyPr/>
        <a:lstStyle/>
        <a:p>
          <a:endParaRPr lang="en-US"/>
        </a:p>
      </dgm:t>
    </dgm:pt>
    <dgm:pt modelId="{681D0AB6-2D39-4FE2-ADD0-5D661CC207DA}">
      <dgm:prSet/>
      <dgm:spPr/>
      <dgm:t>
        <a:bodyPr/>
        <a:lstStyle/>
        <a:p>
          <a:r>
            <a:rPr lang="en-US"/>
            <a:t>Consider whether the play is a tragedy, comedy, tragicomedy, farce or melodrama</a:t>
          </a:r>
        </a:p>
      </dgm:t>
    </dgm:pt>
    <dgm:pt modelId="{2EAF05DA-D30C-429F-B662-07C850459BAA}" type="parTrans" cxnId="{6072B97D-5A13-4D77-B566-C10616AD547E}">
      <dgm:prSet/>
      <dgm:spPr/>
      <dgm:t>
        <a:bodyPr/>
        <a:lstStyle/>
        <a:p>
          <a:endParaRPr lang="en-US"/>
        </a:p>
      </dgm:t>
    </dgm:pt>
    <dgm:pt modelId="{69DBF2BF-D1E8-4FDE-8E30-02BF99384A32}" type="sibTrans" cxnId="{6072B97D-5A13-4D77-B566-C10616AD547E}">
      <dgm:prSet/>
      <dgm:spPr/>
      <dgm:t>
        <a:bodyPr/>
        <a:lstStyle/>
        <a:p>
          <a:endParaRPr lang="en-US"/>
        </a:p>
      </dgm:t>
    </dgm:pt>
    <dgm:pt modelId="{F8CEA365-673E-4285-B7E9-07841BCAD30B}">
      <dgm:prSet/>
      <dgm:spPr/>
      <dgm:t>
        <a:bodyPr/>
        <a:lstStyle/>
        <a:p>
          <a:r>
            <a:rPr lang="en-US"/>
            <a:t>Consider the play’s mood or tone</a:t>
          </a:r>
        </a:p>
      </dgm:t>
    </dgm:pt>
    <dgm:pt modelId="{7E7C1201-9E9B-4C84-B8DE-97FFB7CBC56F}" type="parTrans" cxnId="{11CC3AC9-D9A3-4FB7-BAC4-EF2729510089}">
      <dgm:prSet/>
      <dgm:spPr/>
      <dgm:t>
        <a:bodyPr/>
        <a:lstStyle/>
        <a:p>
          <a:endParaRPr lang="en-US"/>
        </a:p>
      </dgm:t>
    </dgm:pt>
    <dgm:pt modelId="{663E58C5-0C39-4EF9-8094-E3EA99B59F43}" type="sibTrans" cxnId="{11CC3AC9-D9A3-4FB7-BAC4-EF2729510089}">
      <dgm:prSet/>
      <dgm:spPr/>
      <dgm:t>
        <a:bodyPr/>
        <a:lstStyle/>
        <a:p>
          <a:endParaRPr lang="en-US"/>
        </a:p>
      </dgm:t>
    </dgm:pt>
    <dgm:pt modelId="{3F503009-1E85-4380-A41F-FA282A9512C4}">
      <dgm:prSet/>
      <dgm:spPr/>
      <dgm:t>
        <a:bodyPr/>
        <a:lstStyle/>
        <a:p>
          <a:r>
            <a:rPr lang="en-US"/>
            <a:t>Try to some up your sense of the play’s central ideas</a:t>
          </a:r>
        </a:p>
      </dgm:t>
    </dgm:pt>
    <dgm:pt modelId="{74CD071C-8007-4242-9748-D33976B198F3}" type="parTrans" cxnId="{6FBBBD4F-F927-45B6-9CA0-E8E7CD5E8C00}">
      <dgm:prSet/>
      <dgm:spPr/>
      <dgm:t>
        <a:bodyPr/>
        <a:lstStyle/>
        <a:p>
          <a:endParaRPr lang="en-US"/>
        </a:p>
      </dgm:t>
    </dgm:pt>
    <dgm:pt modelId="{725A49EC-0E99-4B8E-B161-C850CAA67E96}" type="sibTrans" cxnId="{6FBBBD4F-F927-45B6-9CA0-E8E7CD5E8C00}">
      <dgm:prSet/>
      <dgm:spPr/>
      <dgm:t>
        <a:bodyPr/>
        <a:lstStyle/>
        <a:p>
          <a:endParaRPr lang="en-US"/>
        </a:p>
      </dgm:t>
    </dgm:pt>
    <dgm:pt modelId="{475F9902-C227-9240-945C-FD1546965053}" type="pres">
      <dgm:prSet presAssocID="{F77AF954-F0B0-44FA-84BD-6E7C031923A4}" presName="Name0" presStyleCnt="0">
        <dgm:presLayoutVars>
          <dgm:dir/>
          <dgm:resizeHandles val="exact"/>
        </dgm:presLayoutVars>
      </dgm:prSet>
      <dgm:spPr/>
    </dgm:pt>
    <dgm:pt modelId="{A69A0461-ED5E-E24B-A3C3-30C4CCAB410E}" type="pres">
      <dgm:prSet presAssocID="{DB184671-5ECD-4E16-A545-C9241377DBA0}" presName="node" presStyleLbl="node1" presStyleIdx="0" presStyleCnt="9">
        <dgm:presLayoutVars>
          <dgm:bulletEnabled val="1"/>
        </dgm:presLayoutVars>
      </dgm:prSet>
      <dgm:spPr/>
    </dgm:pt>
    <dgm:pt modelId="{4E3FF122-E41E-E54F-81A8-582549AF204B}" type="pres">
      <dgm:prSet presAssocID="{E8389DAC-6A91-47AB-9477-46BCC4C14860}" presName="sibTrans" presStyleLbl="sibTrans1D1" presStyleIdx="0" presStyleCnt="8"/>
      <dgm:spPr/>
    </dgm:pt>
    <dgm:pt modelId="{6CE1A13D-5B9C-FE4C-9863-FFF296275E33}" type="pres">
      <dgm:prSet presAssocID="{E8389DAC-6A91-47AB-9477-46BCC4C14860}" presName="connectorText" presStyleLbl="sibTrans1D1" presStyleIdx="0" presStyleCnt="8"/>
      <dgm:spPr/>
    </dgm:pt>
    <dgm:pt modelId="{B81C6722-FDF5-0C4D-86CF-43FC36AF7A96}" type="pres">
      <dgm:prSet presAssocID="{F26F297A-6E5E-41BB-876E-6F53F0FD7358}" presName="node" presStyleLbl="node1" presStyleIdx="1" presStyleCnt="9">
        <dgm:presLayoutVars>
          <dgm:bulletEnabled val="1"/>
        </dgm:presLayoutVars>
      </dgm:prSet>
      <dgm:spPr/>
    </dgm:pt>
    <dgm:pt modelId="{64516B30-61E8-884F-A1D6-390B34E91BD1}" type="pres">
      <dgm:prSet presAssocID="{8BCB00BC-6F95-43EC-927E-44E8F5884C7E}" presName="sibTrans" presStyleLbl="sibTrans1D1" presStyleIdx="1" presStyleCnt="8"/>
      <dgm:spPr/>
    </dgm:pt>
    <dgm:pt modelId="{27B87399-A0EE-BD4C-9735-12CE8CCB7104}" type="pres">
      <dgm:prSet presAssocID="{8BCB00BC-6F95-43EC-927E-44E8F5884C7E}" presName="connectorText" presStyleLbl="sibTrans1D1" presStyleIdx="1" presStyleCnt="8"/>
      <dgm:spPr/>
    </dgm:pt>
    <dgm:pt modelId="{33744B3B-D670-AD49-AEDA-4155C36ACAD8}" type="pres">
      <dgm:prSet presAssocID="{38A5D8FB-6C80-4FF0-92D8-82D9460B888C}" presName="node" presStyleLbl="node1" presStyleIdx="2" presStyleCnt="9">
        <dgm:presLayoutVars>
          <dgm:bulletEnabled val="1"/>
        </dgm:presLayoutVars>
      </dgm:prSet>
      <dgm:spPr/>
    </dgm:pt>
    <dgm:pt modelId="{DE5F365A-BE7E-6E4D-AB95-01677A99B251}" type="pres">
      <dgm:prSet presAssocID="{F12A0C16-9687-4024-BBE4-A31B4A8BDD94}" presName="sibTrans" presStyleLbl="sibTrans1D1" presStyleIdx="2" presStyleCnt="8"/>
      <dgm:spPr/>
    </dgm:pt>
    <dgm:pt modelId="{7D0846CE-EDD4-074D-86CA-D834E1701982}" type="pres">
      <dgm:prSet presAssocID="{F12A0C16-9687-4024-BBE4-A31B4A8BDD94}" presName="connectorText" presStyleLbl="sibTrans1D1" presStyleIdx="2" presStyleCnt="8"/>
      <dgm:spPr/>
    </dgm:pt>
    <dgm:pt modelId="{5F9CFD40-09BB-6543-9438-4298BE91ADAE}" type="pres">
      <dgm:prSet presAssocID="{04DB6A59-B961-46E6-A6AB-CABA97C63908}" presName="node" presStyleLbl="node1" presStyleIdx="3" presStyleCnt="9">
        <dgm:presLayoutVars>
          <dgm:bulletEnabled val="1"/>
        </dgm:presLayoutVars>
      </dgm:prSet>
      <dgm:spPr/>
    </dgm:pt>
    <dgm:pt modelId="{69634208-4C51-0642-B3EE-AA156AAE661A}" type="pres">
      <dgm:prSet presAssocID="{B9AE1EA8-DC5C-4011-996D-4721439C9AC4}" presName="sibTrans" presStyleLbl="sibTrans1D1" presStyleIdx="3" presStyleCnt="8"/>
      <dgm:spPr/>
    </dgm:pt>
    <dgm:pt modelId="{7D58FAEB-18EA-D245-BD73-391808AC089A}" type="pres">
      <dgm:prSet presAssocID="{B9AE1EA8-DC5C-4011-996D-4721439C9AC4}" presName="connectorText" presStyleLbl="sibTrans1D1" presStyleIdx="3" presStyleCnt="8"/>
      <dgm:spPr/>
    </dgm:pt>
    <dgm:pt modelId="{664398A8-C0EE-B546-920D-5FD70A3FA228}" type="pres">
      <dgm:prSet presAssocID="{1A60E173-9423-48C1-A8DC-67ED88E7E5B0}" presName="node" presStyleLbl="node1" presStyleIdx="4" presStyleCnt="9">
        <dgm:presLayoutVars>
          <dgm:bulletEnabled val="1"/>
        </dgm:presLayoutVars>
      </dgm:prSet>
      <dgm:spPr/>
    </dgm:pt>
    <dgm:pt modelId="{E26FB6CB-6119-2042-A0F6-7B357F84C6D4}" type="pres">
      <dgm:prSet presAssocID="{3FDC4CE2-7FDD-48FF-A4E3-C215DBD0A16B}" presName="sibTrans" presStyleLbl="sibTrans1D1" presStyleIdx="4" presStyleCnt="8"/>
      <dgm:spPr/>
    </dgm:pt>
    <dgm:pt modelId="{C7CCE47A-AFF8-DF42-80BE-A933CD388D1D}" type="pres">
      <dgm:prSet presAssocID="{3FDC4CE2-7FDD-48FF-A4E3-C215DBD0A16B}" presName="connectorText" presStyleLbl="sibTrans1D1" presStyleIdx="4" presStyleCnt="8"/>
      <dgm:spPr/>
    </dgm:pt>
    <dgm:pt modelId="{8F5B0F8B-1A28-5741-AAFA-DDD506931834}" type="pres">
      <dgm:prSet presAssocID="{943F29C3-1BBD-4793-B555-8677D4484A6D}" presName="node" presStyleLbl="node1" presStyleIdx="5" presStyleCnt="9">
        <dgm:presLayoutVars>
          <dgm:bulletEnabled val="1"/>
        </dgm:presLayoutVars>
      </dgm:prSet>
      <dgm:spPr/>
    </dgm:pt>
    <dgm:pt modelId="{5E908C68-A486-9749-A4BE-4FEF0711B5BE}" type="pres">
      <dgm:prSet presAssocID="{4F8C5E42-4453-44A2-B4EA-689D18DA1989}" presName="sibTrans" presStyleLbl="sibTrans1D1" presStyleIdx="5" presStyleCnt="8"/>
      <dgm:spPr/>
    </dgm:pt>
    <dgm:pt modelId="{E03D466C-3150-294A-A616-0A6A42BA6DE8}" type="pres">
      <dgm:prSet presAssocID="{4F8C5E42-4453-44A2-B4EA-689D18DA1989}" presName="connectorText" presStyleLbl="sibTrans1D1" presStyleIdx="5" presStyleCnt="8"/>
      <dgm:spPr/>
    </dgm:pt>
    <dgm:pt modelId="{647435BF-1298-A34D-A20A-0D76DCC7CD7E}" type="pres">
      <dgm:prSet presAssocID="{681D0AB6-2D39-4FE2-ADD0-5D661CC207DA}" presName="node" presStyleLbl="node1" presStyleIdx="6" presStyleCnt="9">
        <dgm:presLayoutVars>
          <dgm:bulletEnabled val="1"/>
        </dgm:presLayoutVars>
      </dgm:prSet>
      <dgm:spPr/>
    </dgm:pt>
    <dgm:pt modelId="{98B7F4A0-0909-7D44-B5DB-C015116AF7EE}" type="pres">
      <dgm:prSet presAssocID="{69DBF2BF-D1E8-4FDE-8E30-02BF99384A32}" presName="sibTrans" presStyleLbl="sibTrans1D1" presStyleIdx="6" presStyleCnt="8"/>
      <dgm:spPr/>
    </dgm:pt>
    <dgm:pt modelId="{6B586165-DF9E-1344-BFF2-64D7A03DAC45}" type="pres">
      <dgm:prSet presAssocID="{69DBF2BF-D1E8-4FDE-8E30-02BF99384A32}" presName="connectorText" presStyleLbl="sibTrans1D1" presStyleIdx="6" presStyleCnt="8"/>
      <dgm:spPr/>
    </dgm:pt>
    <dgm:pt modelId="{D1D1250C-1915-B947-A3ED-34D57E0A9502}" type="pres">
      <dgm:prSet presAssocID="{F8CEA365-673E-4285-B7E9-07841BCAD30B}" presName="node" presStyleLbl="node1" presStyleIdx="7" presStyleCnt="9">
        <dgm:presLayoutVars>
          <dgm:bulletEnabled val="1"/>
        </dgm:presLayoutVars>
      </dgm:prSet>
      <dgm:spPr/>
    </dgm:pt>
    <dgm:pt modelId="{533F9CF1-358E-2C42-9EA2-29AD19A15E90}" type="pres">
      <dgm:prSet presAssocID="{663E58C5-0C39-4EF9-8094-E3EA99B59F43}" presName="sibTrans" presStyleLbl="sibTrans1D1" presStyleIdx="7" presStyleCnt="8"/>
      <dgm:spPr/>
    </dgm:pt>
    <dgm:pt modelId="{0E23CA0A-E1C2-CA45-B5BC-99C477F48475}" type="pres">
      <dgm:prSet presAssocID="{663E58C5-0C39-4EF9-8094-E3EA99B59F43}" presName="connectorText" presStyleLbl="sibTrans1D1" presStyleIdx="7" presStyleCnt="8"/>
      <dgm:spPr/>
    </dgm:pt>
    <dgm:pt modelId="{F9C658B0-7155-8846-9939-6133F1C7CD97}" type="pres">
      <dgm:prSet presAssocID="{3F503009-1E85-4380-A41F-FA282A9512C4}" presName="node" presStyleLbl="node1" presStyleIdx="8" presStyleCnt="9">
        <dgm:presLayoutVars>
          <dgm:bulletEnabled val="1"/>
        </dgm:presLayoutVars>
      </dgm:prSet>
      <dgm:spPr/>
    </dgm:pt>
  </dgm:ptLst>
  <dgm:cxnLst>
    <dgm:cxn modelId="{B9598308-2508-4F41-B9A4-49E21BE2E874}" type="presOf" srcId="{8BCB00BC-6F95-43EC-927E-44E8F5884C7E}" destId="{27B87399-A0EE-BD4C-9735-12CE8CCB7104}" srcOrd="1" destOrd="0" presId="urn:microsoft.com/office/officeart/2016/7/layout/RepeatingBendingProcessNew"/>
    <dgm:cxn modelId="{FF674F11-6D1A-7B45-ACAD-BFFD571CD4EB}" type="presOf" srcId="{69DBF2BF-D1E8-4FDE-8E30-02BF99384A32}" destId="{98B7F4A0-0909-7D44-B5DB-C015116AF7EE}" srcOrd="0" destOrd="0" presId="urn:microsoft.com/office/officeart/2016/7/layout/RepeatingBendingProcessNew"/>
    <dgm:cxn modelId="{266A2519-E27E-D04D-9585-08BF44B80C4C}" type="presOf" srcId="{3F503009-1E85-4380-A41F-FA282A9512C4}" destId="{F9C658B0-7155-8846-9939-6133F1C7CD97}" srcOrd="0" destOrd="0" presId="urn:microsoft.com/office/officeart/2016/7/layout/RepeatingBendingProcessNew"/>
    <dgm:cxn modelId="{4EC6E21B-1A69-E24E-BA7F-E0C0D2A0BC67}" type="presOf" srcId="{4F8C5E42-4453-44A2-B4EA-689D18DA1989}" destId="{E03D466C-3150-294A-A616-0A6A42BA6DE8}" srcOrd="1" destOrd="0" presId="urn:microsoft.com/office/officeart/2016/7/layout/RepeatingBendingProcessNew"/>
    <dgm:cxn modelId="{EDAF6C22-2032-9341-9F3E-FAC769AFEE6C}" type="presOf" srcId="{38A5D8FB-6C80-4FF0-92D8-82D9460B888C}" destId="{33744B3B-D670-AD49-AEDA-4155C36ACAD8}" srcOrd="0" destOrd="0" presId="urn:microsoft.com/office/officeart/2016/7/layout/RepeatingBendingProcessNew"/>
    <dgm:cxn modelId="{7DB0A527-8314-5F44-BF77-2D3760BB1974}" type="presOf" srcId="{B9AE1EA8-DC5C-4011-996D-4721439C9AC4}" destId="{69634208-4C51-0642-B3EE-AA156AAE661A}" srcOrd="0" destOrd="0" presId="urn:microsoft.com/office/officeart/2016/7/layout/RepeatingBendingProcessNew"/>
    <dgm:cxn modelId="{01C9BA39-B2FD-F240-861B-BDFC96780E06}" type="presOf" srcId="{E8389DAC-6A91-47AB-9477-46BCC4C14860}" destId="{4E3FF122-E41E-E54F-81A8-582549AF204B}" srcOrd="0" destOrd="0" presId="urn:microsoft.com/office/officeart/2016/7/layout/RepeatingBendingProcessNew"/>
    <dgm:cxn modelId="{6563F146-B66D-364B-9409-DD8202974DCD}" type="presOf" srcId="{943F29C3-1BBD-4793-B555-8677D4484A6D}" destId="{8F5B0F8B-1A28-5741-AAFA-DDD506931834}" srcOrd="0" destOrd="0" presId="urn:microsoft.com/office/officeart/2016/7/layout/RepeatingBendingProcessNew"/>
    <dgm:cxn modelId="{6FBBBD4F-F927-45B6-9CA0-E8E7CD5E8C00}" srcId="{F77AF954-F0B0-44FA-84BD-6E7C031923A4}" destId="{3F503009-1E85-4380-A41F-FA282A9512C4}" srcOrd="8" destOrd="0" parTransId="{74CD071C-8007-4242-9748-D33976B198F3}" sibTransId="{725A49EC-0E99-4B8E-B161-C850CAA67E96}"/>
    <dgm:cxn modelId="{66866450-5DC7-433C-AD00-E16FF0A51C6B}" srcId="{F77AF954-F0B0-44FA-84BD-6E7C031923A4}" destId="{38A5D8FB-6C80-4FF0-92D8-82D9460B888C}" srcOrd="2" destOrd="0" parTransId="{642C800C-541A-420C-AA2B-BA2BCE6BD025}" sibTransId="{F12A0C16-9687-4024-BBE4-A31B4A8BDD94}"/>
    <dgm:cxn modelId="{A18D8B53-FEBF-384F-877E-8C55EC18F996}" type="presOf" srcId="{F12A0C16-9687-4024-BBE4-A31B4A8BDD94}" destId="{DE5F365A-BE7E-6E4D-AB95-01677A99B251}" srcOrd="0" destOrd="0" presId="urn:microsoft.com/office/officeart/2016/7/layout/RepeatingBendingProcessNew"/>
    <dgm:cxn modelId="{81D31657-AA68-6C44-886C-6037698D20C0}" type="presOf" srcId="{663E58C5-0C39-4EF9-8094-E3EA99B59F43}" destId="{0E23CA0A-E1C2-CA45-B5BC-99C477F48475}" srcOrd="1" destOrd="0" presId="urn:microsoft.com/office/officeart/2016/7/layout/RepeatingBendingProcessNew"/>
    <dgm:cxn modelId="{26217258-7170-8145-861C-858FFD51A1EA}" type="presOf" srcId="{F8CEA365-673E-4285-B7E9-07841BCAD30B}" destId="{D1D1250C-1915-B947-A3ED-34D57E0A9502}" srcOrd="0" destOrd="0" presId="urn:microsoft.com/office/officeart/2016/7/layout/RepeatingBendingProcessNew"/>
    <dgm:cxn modelId="{85C5296C-1639-D049-A82B-C470C0BACD8B}" type="presOf" srcId="{681D0AB6-2D39-4FE2-ADD0-5D661CC207DA}" destId="{647435BF-1298-A34D-A20A-0D76DCC7CD7E}" srcOrd="0" destOrd="0" presId="urn:microsoft.com/office/officeart/2016/7/layout/RepeatingBendingProcessNew"/>
    <dgm:cxn modelId="{9BD9D171-F3A1-364A-B219-9DA1DF97449E}" type="presOf" srcId="{F77AF954-F0B0-44FA-84BD-6E7C031923A4}" destId="{475F9902-C227-9240-945C-FD1546965053}" srcOrd="0" destOrd="0" presId="urn:microsoft.com/office/officeart/2016/7/layout/RepeatingBendingProcessNew"/>
    <dgm:cxn modelId="{40D21D7B-7926-486E-BC25-758B9267C014}" srcId="{F77AF954-F0B0-44FA-84BD-6E7C031923A4}" destId="{DB184671-5ECD-4E16-A545-C9241377DBA0}" srcOrd="0" destOrd="0" parTransId="{384C4A41-D8E9-42A2-A7D6-BC9AB0EC61D8}" sibTransId="{E8389DAC-6A91-47AB-9477-46BCC4C14860}"/>
    <dgm:cxn modelId="{6072B97D-5A13-4D77-B566-C10616AD547E}" srcId="{F77AF954-F0B0-44FA-84BD-6E7C031923A4}" destId="{681D0AB6-2D39-4FE2-ADD0-5D661CC207DA}" srcOrd="6" destOrd="0" parTransId="{2EAF05DA-D30C-429F-B662-07C850459BAA}" sibTransId="{69DBF2BF-D1E8-4FDE-8E30-02BF99384A32}"/>
    <dgm:cxn modelId="{A5FCF38D-586D-544D-8054-7A868D80B5C6}" type="presOf" srcId="{F12A0C16-9687-4024-BBE4-A31B4A8BDD94}" destId="{7D0846CE-EDD4-074D-86CA-D834E1701982}" srcOrd="1" destOrd="0" presId="urn:microsoft.com/office/officeart/2016/7/layout/RepeatingBendingProcessNew"/>
    <dgm:cxn modelId="{211CA593-CA41-E04E-9794-1C0E3FF32EE2}" type="presOf" srcId="{1A60E173-9423-48C1-A8DC-67ED88E7E5B0}" destId="{664398A8-C0EE-B546-920D-5FD70A3FA228}" srcOrd="0" destOrd="0" presId="urn:microsoft.com/office/officeart/2016/7/layout/RepeatingBendingProcessNew"/>
    <dgm:cxn modelId="{CBC39596-F0ED-4C1B-8414-35DE1C293FF4}" srcId="{F77AF954-F0B0-44FA-84BD-6E7C031923A4}" destId="{943F29C3-1BBD-4793-B555-8677D4484A6D}" srcOrd="5" destOrd="0" parTransId="{32CA37C5-8DB6-4BFD-9787-9A2BFC91F190}" sibTransId="{4F8C5E42-4453-44A2-B4EA-689D18DA1989}"/>
    <dgm:cxn modelId="{DB57DC9E-8A71-7F4F-8543-2EED943AC43D}" type="presOf" srcId="{663E58C5-0C39-4EF9-8094-E3EA99B59F43}" destId="{533F9CF1-358E-2C42-9EA2-29AD19A15E90}" srcOrd="0" destOrd="0" presId="urn:microsoft.com/office/officeart/2016/7/layout/RepeatingBendingProcessNew"/>
    <dgm:cxn modelId="{68396AA9-3E4A-4885-B95D-F1324268E022}" srcId="{F77AF954-F0B0-44FA-84BD-6E7C031923A4}" destId="{F26F297A-6E5E-41BB-876E-6F53F0FD7358}" srcOrd="1" destOrd="0" parTransId="{619E5FBB-FD09-44FB-9B7B-51AF5ED99953}" sibTransId="{8BCB00BC-6F95-43EC-927E-44E8F5884C7E}"/>
    <dgm:cxn modelId="{4CB0B6A9-649C-6F4E-AAFE-B90A85C83BFF}" type="presOf" srcId="{B9AE1EA8-DC5C-4011-996D-4721439C9AC4}" destId="{7D58FAEB-18EA-D245-BD73-391808AC089A}" srcOrd="1" destOrd="0" presId="urn:microsoft.com/office/officeart/2016/7/layout/RepeatingBendingProcessNew"/>
    <dgm:cxn modelId="{185793B6-4620-1C45-9299-8658942B3830}" type="presOf" srcId="{F26F297A-6E5E-41BB-876E-6F53F0FD7358}" destId="{B81C6722-FDF5-0C4D-86CF-43FC36AF7A96}" srcOrd="0" destOrd="0" presId="urn:microsoft.com/office/officeart/2016/7/layout/RepeatingBendingProcessNew"/>
    <dgm:cxn modelId="{AECDC0B6-6E8F-4C83-ACF0-AFE8C8968A5A}" srcId="{F77AF954-F0B0-44FA-84BD-6E7C031923A4}" destId="{04DB6A59-B961-46E6-A6AB-CABA97C63908}" srcOrd="3" destOrd="0" parTransId="{5D2D48F0-4598-4E66-8885-803B790B9B33}" sibTransId="{B9AE1EA8-DC5C-4011-996D-4721439C9AC4}"/>
    <dgm:cxn modelId="{3328E4BE-A746-FB46-BFB6-42C0D757C003}" type="presOf" srcId="{3FDC4CE2-7FDD-48FF-A4E3-C215DBD0A16B}" destId="{C7CCE47A-AFF8-DF42-80BE-A933CD388D1D}" srcOrd="1" destOrd="0" presId="urn:microsoft.com/office/officeart/2016/7/layout/RepeatingBendingProcessNew"/>
    <dgm:cxn modelId="{5A0E3CC5-C37A-3643-BA81-A9377A837505}" type="presOf" srcId="{8BCB00BC-6F95-43EC-927E-44E8F5884C7E}" destId="{64516B30-61E8-884F-A1D6-390B34E91BD1}" srcOrd="0" destOrd="0" presId="urn:microsoft.com/office/officeart/2016/7/layout/RepeatingBendingProcessNew"/>
    <dgm:cxn modelId="{11CC3AC9-D9A3-4FB7-BAC4-EF2729510089}" srcId="{F77AF954-F0B0-44FA-84BD-6E7C031923A4}" destId="{F8CEA365-673E-4285-B7E9-07841BCAD30B}" srcOrd="7" destOrd="0" parTransId="{7E7C1201-9E9B-4C84-B8DE-97FFB7CBC56F}" sibTransId="{663E58C5-0C39-4EF9-8094-E3EA99B59F43}"/>
    <dgm:cxn modelId="{62A425D2-8B2E-1748-A1A1-B3A0FFE8EFA5}" type="presOf" srcId="{DB184671-5ECD-4E16-A545-C9241377DBA0}" destId="{A69A0461-ED5E-E24B-A3C3-30C4CCAB410E}" srcOrd="0" destOrd="0" presId="urn:microsoft.com/office/officeart/2016/7/layout/RepeatingBendingProcessNew"/>
    <dgm:cxn modelId="{3BCA91D5-4DC3-1D47-9C0F-05573E782D36}" type="presOf" srcId="{04DB6A59-B961-46E6-A6AB-CABA97C63908}" destId="{5F9CFD40-09BB-6543-9438-4298BE91ADAE}" srcOrd="0" destOrd="0" presId="urn:microsoft.com/office/officeart/2016/7/layout/RepeatingBendingProcessNew"/>
    <dgm:cxn modelId="{2F2B64D8-6582-4B02-B252-CBC217BD152D}" srcId="{F77AF954-F0B0-44FA-84BD-6E7C031923A4}" destId="{1A60E173-9423-48C1-A8DC-67ED88E7E5B0}" srcOrd="4" destOrd="0" parTransId="{27190100-BC3E-4435-A3DF-CB5D5AD396B2}" sibTransId="{3FDC4CE2-7FDD-48FF-A4E3-C215DBD0A16B}"/>
    <dgm:cxn modelId="{F7DCA1DD-423E-1C45-B1D1-6732802A743E}" type="presOf" srcId="{E8389DAC-6A91-47AB-9477-46BCC4C14860}" destId="{6CE1A13D-5B9C-FE4C-9863-FFF296275E33}" srcOrd="1" destOrd="0" presId="urn:microsoft.com/office/officeart/2016/7/layout/RepeatingBendingProcessNew"/>
    <dgm:cxn modelId="{297C36E1-9E76-2B45-AE7A-9D114113F3CD}" type="presOf" srcId="{3FDC4CE2-7FDD-48FF-A4E3-C215DBD0A16B}" destId="{E26FB6CB-6119-2042-A0F6-7B357F84C6D4}" srcOrd="0" destOrd="0" presId="urn:microsoft.com/office/officeart/2016/7/layout/RepeatingBendingProcessNew"/>
    <dgm:cxn modelId="{23D287E6-BCDE-A942-B080-FAF89D6ECF08}" type="presOf" srcId="{69DBF2BF-D1E8-4FDE-8E30-02BF99384A32}" destId="{6B586165-DF9E-1344-BFF2-64D7A03DAC45}" srcOrd="1" destOrd="0" presId="urn:microsoft.com/office/officeart/2016/7/layout/RepeatingBendingProcessNew"/>
    <dgm:cxn modelId="{234B20E7-D2CD-E043-817B-5B577EF3B41B}" type="presOf" srcId="{4F8C5E42-4453-44A2-B4EA-689D18DA1989}" destId="{5E908C68-A486-9749-A4BE-4FEF0711B5BE}" srcOrd="0" destOrd="0" presId="urn:microsoft.com/office/officeart/2016/7/layout/RepeatingBendingProcessNew"/>
    <dgm:cxn modelId="{2D76C676-82A3-CC4A-AE5D-DFD01F3804E3}" type="presParOf" srcId="{475F9902-C227-9240-945C-FD1546965053}" destId="{A69A0461-ED5E-E24B-A3C3-30C4CCAB410E}" srcOrd="0" destOrd="0" presId="urn:microsoft.com/office/officeart/2016/7/layout/RepeatingBendingProcessNew"/>
    <dgm:cxn modelId="{F7C5F7CB-8D84-CB45-9E8C-7F360686FAD9}" type="presParOf" srcId="{475F9902-C227-9240-945C-FD1546965053}" destId="{4E3FF122-E41E-E54F-81A8-582549AF204B}" srcOrd="1" destOrd="0" presId="urn:microsoft.com/office/officeart/2016/7/layout/RepeatingBendingProcessNew"/>
    <dgm:cxn modelId="{C4B3C506-C072-BC46-B391-55678CA5BEB9}" type="presParOf" srcId="{4E3FF122-E41E-E54F-81A8-582549AF204B}" destId="{6CE1A13D-5B9C-FE4C-9863-FFF296275E33}" srcOrd="0" destOrd="0" presId="urn:microsoft.com/office/officeart/2016/7/layout/RepeatingBendingProcessNew"/>
    <dgm:cxn modelId="{1A1EF750-268A-764E-A1BE-A62232F53335}" type="presParOf" srcId="{475F9902-C227-9240-945C-FD1546965053}" destId="{B81C6722-FDF5-0C4D-86CF-43FC36AF7A96}" srcOrd="2" destOrd="0" presId="urn:microsoft.com/office/officeart/2016/7/layout/RepeatingBendingProcessNew"/>
    <dgm:cxn modelId="{94345478-1802-FA4D-88A0-38D0A30E26AA}" type="presParOf" srcId="{475F9902-C227-9240-945C-FD1546965053}" destId="{64516B30-61E8-884F-A1D6-390B34E91BD1}" srcOrd="3" destOrd="0" presId="urn:microsoft.com/office/officeart/2016/7/layout/RepeatingBendingProcessNew"/>
    <dgm:cxn modelId="{58482690-1A5F-DB4A-9E80-AEF68E304A89}" type="presParOf" srcId="{64516B30-61E8-884F-A1D6-390B34E91BD1}" destId="{27B87399-A0EE-BD4C-9735-12CE8CCB7104}" srcOrd="0" destOrd="0" presId="urn:microsoft.com/office/officeart/2016/7/layout/RepeatingBendingProcessNew"/>
    <dgm:cxn modelId="{4D5450F0-93B5-354F-AE6A-6EFFE7747CD7}" type="presParOf" srcId="{475F9902-C227-9240-945C-FD1546965053}" destId="{33744B3B-D670-AD49-AEDA-4155C36ACAD8}" srcOrd="4" destOrd="0" presId="urn:microsoft.com/office/officeart/2016/7/layout/RepeatingBendingProcessNew"/>
    <dgm:cxn modelId="{DACBAF1A-BB7E-2348-B9B6-15DC30385DD1}" type="presParOf" srcId="{475F9902-C227-9240-945C-FD1546965053}" destId="{DE5F365A-BE7E-6E4D-AB95-01677A99B251}" srcOrd="5" destOrd="0" presId="urn:microsoft.com/office/officeart/2016/7/layout/RepeatingBendingProcessNew"/>
    <dgm:cxn modelId="{363451C2-64D8-6640-BD70-EB6DA3692B1D}" type="presParOf" srcId="{DE5F365A-BE7E-6E4D-AB95-01677A99B251}" destId="{7D0846CE-EDD4-074D-86CA-D834E1701982}" srcOrd="0" destOrd="0" presId="urn:microsoft.com/office/officeart/2016/7/layout/RepeatingBendingProcessNew"/>
    <dgm:cxn modelId="{F933C386-989B-5A41-981F-01BD7648014D}" type="presParOf" srcId="{475F9902-C227-9240-945C-FD1546965053}" destId="{5F9CFD40-09BB-6543-9438-4298BE91ADAE}" srcOrd="6" destOrd="0" presId="urn:microsoft.com/office/officeart/2016/7/layout/RepeatingBendingProcessNew"/>
    <dgm:cxn modelId="{7F01F7D4-27B8-914A-9CCA-D8268A53E8F7}" type="presParOf" srcId="{475F9902-C227-9240-945C-FD1546965053}" destId="{69634208-4C51-0642-B3EE-AA156AAE661A}" srcOrd="7" destOrd="0" presId="urn:microsoft.com/office/officeart/2016/7/layout/RepeatingBendingProcessNew"/>
    <dgm:cxn modelId="{5C539B14-28D9-414C-9178-B7D119899020}" type="presParOf" srcId="{69634208-4C51-0642-B3EE-AA156AAE661A}" destId="{7D58FAEB-18EA-D245-BD73-391808AC089A}" srcOrd="0" destOrd="0" presId="urn:microsoft.com/office/officeart/2016/7/layout/RepeatingBendingProcessNew"/>
    <dgm:cxn modelId="{9AECFF68-9AAE-F644-B40A-FA285386673B}" type="presParOf" srcId="{475F9902-C227-9240-945C-FD1546965053}" destId="{664398A8-C0EE-B546-920D-5FD70A3FA228}" srcOrd="8" destOrd="0" presId="urn:microsoft.com/office/officeart/2016/7/layout/RepeatingBendingProcessNew"/>
    <dgm:cxn modelId="{E248AA4D-0EBB-084E-ABA0-B06E1936BDB8}" type="presParOf" srcId="{475F9902-C227-9240-945C-FD1546965053}" destId="{E26FB6CB-6119-2042-A0F6-7B357F84C6D4}" srcOrd="9" destOrd="0" presId="urn:microsoft.com/office/officeart/2016/7/layout/RepeatingBendingProcessNew"/>
    <dgm:cxn modelId="{970274C7-874A-3047-B38C-3D00651CDF16}" type="presParOf" srcId="{E26FB6CB-6119-2042-A0F6-7B357F84C6D4}" destId="{C7CCE47A-AFF8-DF42-80BE-A933CD388D1D}" srcOrd="0" destOrd="0" presId="urn:microsoft.com/office/officeart/2016/7/layout/RepeatingBendingProcessNew"/>
    <dgm:cxn modelId="{6CF3DD67-53AC-9241-A8CA-D06274F7D0B3}" type="presParOf" srcId="{475F9902-C227-9240-945C-FD1546965053}" destId="{8F5B0F8B-1A28-5741-AAFA-DDD506931834}" srcOrd="10" destOrd="0" presId="urn:microsoft.com/office/officeart/2016/7/layout/RepeatingBendingProcessNew"/>
    <dgm:cxn modelId="{6D98C2F7-7B90-7F4C-B882-717E9363B30D}" type="presParOf" srcId="{475F9902-C227-9240-945C-FD1546965053}" destId="{5E908C68-A486-9749-A4BE-4FEF0711B5BE}" srcOrd="11" destOrd="0" presId="urn:microsoft.com/office/officeart/2016/7/layout/RepeatingBendingProcessNew"/>
    <dgm:cxn modelId="{62E5A523-7841-D44D-8399-0AFEC1BF03F4}" type="presParOf" srcId="{5E908C68-A486-9749-A4BE-4FEF0711B5BE}" destId="{E03D466C-3150-294A-A616-0A6A42BA6DE8}" srcOrd="0" destOrd="0" presId="urn:microsoft.com/office/officeart/2016/7/layout/RepeatingBendingProcessNew"/>
    <dgm:cxn modelId="{A14FE42B-38D6-F740-8A22-FA3A4AE00982}" type="presParOf" srcId="{475F9902-C227-9240-945C-FD1546965053}" destId="{647435BF-1298-A34D-A20A-0D76DCC7CD7E}" srcOrd="12" destOrd="0" presId="urn:microsoft.com/office/officeart/2016/7/layout/RepeatingBendingProcessNew"/>
    <dgm:cxn modelId="{77D217C8-F7FA-5C4E-A72E-06F9905E8A5D}" type="presParOf" srcId="{475F9902-C227-9240-945C-FD1546965053}" destId="{98B7F4A0-0909-7D44-B5DB-C015116AF7EE}" srcOrd="13" destOrd="0" presId="urn:microsoft.com/office/officeart/2016/7/layout/RepeatingBendingProcessNew"/>
    <dgm:cxn modelId="{D146532A-A617-9647-8617-58E2CE7491DC}" type="presParOf" srcId="{98B7F4A0-0909-7D44-B5DB-C015116AF7EE}" destId="{6B586165-DF9E-1344-BFF2-64D7A03DAC45}" srcOrd="0" destOrd="0" presId="urn:microsoft.com/office/officeart/2016/7/layout/RepeatingBendingProcessNew"/>
    <dgm:cxn modelId="{13A70886-E901-CB42-B0D9-4B742C238067}" type="presParOf" srcId="{475F9902-C227-9240-945C-FD1546965053}" destId="{D1D1250C-1915-B947-A3ED-34D57E0A9502}" srcOrd="14" destOrd="0" presId="urn:microsoft.com/office/officeart/2016/7/layout/RepeatingBendingProcessNew"/>
    <dgm:cxn modelId="{6EB50AAC-DFE3-654D-B765-FD86AAFA1F70}" type="presParOf" srcId="{475F9902-C227-9240-945C-FD1546965053}" destId="{533F9CF1-358E-2C42-9EA2-29AD19A15E90}" srcOrd="15" destOrd="0" presId="urn:microsoft.com/office/officeart/2016/7/layout/RepeatingBendingProcessNew"/>
    <dgm:cxn modelId="{1D5389E2-72BD-844F-A23D-6C445E64E36F}" type="presParOf" srcId="{533F9CF1-358E-2C42-9EA2-29AD19A15E90}" destId="{0E23CA0A-E1C2-CA45-B5BC-99C477F48475}" srcOrd="0" destOrd="0" presId="urn:microsoft.com/office/officeart/2016/7/layout/RepeatingBendingProcessNew"/>
    <dgm:cxn modelId="{3EBA9CF4-797E-944E-940D-BAE30802B971}" type="presParOf" srcId="{475F9902-C227-9240-945C-FD1546965053}" destId="{F9C658B0-7155-8846-9939-6133F1C7CD97}" srcOrd="16" destOrd="0" presId="urn:microsoft.com/office/officeart/2016/7/layout/RepeatingBendingProcessNew"/>
  </dgm:cxnLst>
  <dgm:bg>
    <a:noFill/>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04EA87-F642-4305-A69D-B4518D2DBBD9}"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4D5BA3B8-BE33-42E9-A280-8E2B90F216F4}">
      <dgm:prSet/>
      <dgm:spPr/>
      <dgm:t>
        <a:bodyPr/>
        <a:lstStyle/>
        <a:p>
          <a:r>
            <a:rPr lang="en-US"/>
            <a:t>Characters (represented by players)</a:t>
          </a:r>
        </a:p>
      </dgm:t>
    </dgm:pt>
    <dgm:pt modelId="{0423BF9A-39FE-44B6-9A92-999BF4ABC5F6}" type="parTrans" cxnId="{A5DF7FFA-5469-4D4F-ABB1-FCF122F9470B}">
      <dgm:prSet/>
      <dgm:spPr/>
      <dgm:t>
        <a:bodyPr/>
        <a:lstStyle/>
        <a:p>
          <a:endParaRPr lang="en-US"/>
        </a:p>
      </dgm:t>
    </dgm:pt>
    <dgm:pt modelId="{32B1D8B5-1069-42FF-98A4-5DA5F45AE831}" type="sibTrans" cxnId="{A5DF7FFA-5469-4D4F-ABB1-FCF122F9470B}">
      <dgm:prSet/>
      <dgm:spPr/>
      <dgm:t>
        <a:bodyPr/>
        <a:lstStyle/>
        <a:p>
          <a:endParaRPr lang="en-US"/>
        </a:p>
      </dgm:t>
    </dgm:pt>
    <dgm:pt modelId="{6E251BB2-A256-4AE1-9895-0ADFE4084CC1}">
      <dgm:prSet/>
      <dgm:spPr/>
      <dgm:t>
        <a:bodyPr/>
        <a:lstStyle/>
        <a:p>
          <a:r>
            <a:rPr lang="en-US"/>
            <a:t>Action (represented by gestures and movements)</a:t>
          </a:r>
        </a:p>
      </dgm:t>
    </dgm:pt>
    <dgm:pt modelId="{BB677593-BCD7-451A-AA72-F06146E2C4B8}" type="parTrans" cxnId="{E4A0C345-36F8-4077-B08F-8F9A5B2F5D90}">
      <dgm:prSet/>
      <dgm:spPr/>
      <dgm:t>
        <a:bodyPr/>
        <a:lstStyle/>
        <a:p>
          <a:endParaRPr lang="en-US"/>
        </a:p>
      </dgm:t>
    </dgm:pt>
    <dgm:pt modelId="{BD8F122F-B200-4A23-858D-70690A6F104D}" type="sibTrans" cxnId="{E4A0C345-36F8-4077-B08F-8F9A5B2F5D90}">
      <dgm:prSet/>
      <dgm:spPr/>
      <dgm:t>
        <a:bodyPr/>
        <a:lstStyle/>
        <a:p>
          <a:endParaRPr lang="en-US"/>
        </a:p>
      </dgm:t>
    </dgm:pt>
    <dgm:pt modelId="{EC1A3207-D7B1-4485-9BBB-352E80B8FEDD}">
      <dgm:prSet/>
      <dgm:spPr/>
      <dgm:t>
        <a:bodyPr/>
        <a:lstStyle/>
        <a:p>
          <a:r>
            <a:rPr lang="en-US"/>
            <a:t>Thought and Ideas (represented by dialogue and action)</a:t>
          </a:r>
        </a:p>
      </dgm:t>
    </dgm:pt>
    <dgm:pt modelId="{F36AA3EF-5B1F-4294-9660-2161F62BDD96}" type="parTrans" cxnId="{D6568CE9-AAF6-4EC5-B90A-35B1044A5568}">
      <dgm:prSet/>
      <dgm:spPr/>
      <dgm:t>
        <a:bodyPr/>
        <a:lstStyle/>
        <a:p>
          <a:endParaRPr lang="en-US"/>
        </a:p>
      </dgm:t>
    </dgm:pt>
    <dgm:pt modelId="{3939A276-5C38-49E2-B241-C3DEA8903176}" type="sibTrans" cxnId="{D6568CE9-AAF6-4EC5-B90A-35B1044A5568}">
      <dgm:prSet/>
      <dgm:spPr/>
      <dgm:t>
        <a:bodyPr/>
        <a:lstStyle/>
        <a:p>
          <a:endParaRPr lang="en-US"/>
        </a:p>
      </dgm:t>
    </dgm:pt>
    <dgm:pt modelId="{50952C69-142E-49FC-B1C0-8635AAF81265}">
      <dgm:prSet/>
      <dgm:spPr/>
      <dgm:t>
        <a:bodyPr/>
        <a:lstStyle/>
        <a:p>
          <a:r>
            <a:rPr lang="en-US"/>
            <a:t>Spectacle (represented by scenery and costume)</a:t>
          </a:r>
        </a:p>
      </dgm:t>
    </dgm:pt>
    <dgm:pt modelId="{24CDE3CD-17C0-4AE3-8B7B-101FAF9581F1}" type="parTrans" cxnId="{511483F3-D97D-41CA-8797-DCB632AEA610}">
      <dgm:prSet/>
      <dgm:spPr/>
      <dgm:t>
        <a:bodyPr/>
        <a:lstStyle/>
        <a:p>
          <a:endParaRPr lang="en-US"/>
        </a:p>
      </dgm:t>
    </dgm:pt>
    <dgm:pt modelId="{F06FF32D-76BD-479A-BB60-E1803023E8A8}" type="sibTrans" cxnId="{511483F3-D97D-41CA-8797-DCB632AEA610}">
      <dgm:prSet/>
      <dgm:spPr/>
      <dgm:t>
        <a:bodyPr/>
        <a:lstStyle/>
        <a:p>
          <a:endParaRPr lang="en-US"/>
        </a:p>
      </dgm:t>
    </dgm:pt>
    <dgm:pt modelId="{6B690B60-7AE0-4DF2-8BCA-969FCA84A64F}">
      <dgm:prSet/>
      <dgm:spPr/>
      <dgm:t>
        <a:bodyPr/>
        <a:lstStyle/>
        <a:p>
          <a:r>
            <a:rPr lang="en-US"/>
            <a:t>Audience (who responds to this complex mixture)</a:t>
          </a:r>
        </a:p>
      </dgm:t>
    </dgm:pt>
    <dgm:pt modelId="{1F005ACE-6A9A-43AB-99D8-08AA441CBB46}" type="parTrans" cxnId="{3A5C2854-DC19-419C-A251-C4D848966A24}">
      <dgm:prSet/>
      <dgm:spPr/>
      <dgm:t>
        <a:bodyPr/>
        <a:lstStyle/>
        <a:p>
          <a:endParaRPr lang="en-US"/>
        </a:p>
      </dgm:t>
    </dgm:pt>
    <dgm:pt modelId="{4417FE3D-E7D7-4265-9E85-864986975E05}" type="sibTrans" cxnId="{3A5C2854-DC19-419C-A251-C4D848966A24}">
      <dgm:prSet/>
      <dgm:spPr/>
      <dgm:t>
        <a:bodyPr/>
        <a:lstStyle/>
        <a:p>
          <a:endParaRPr lang="en-US"/>
        </a:p>
      </dgm:t>
    </dgm:pt>
    <dgm:pt modelId="{0074C2EF-07EE-C14C-8BED-FEC57C699641}" type="pres">
      <dgm:prSet presAssocID="{7904EA87-F642-4305-A69D-B4518D2DBBD9}" presName="outerComposite" presStyleCnt="0">
        <dgm:presLayoutVars>
          <dgm:chMax val="5"/>
          <dgm:dir/>
          <dgm:resizeHandles val="exact"/>
        </dgm:presLayoutVars>
      </dgm:prSet>
      <dgm:spPr/>
    </dgm:pt>
    <dgm:pt modelId="{CF77C2F2-222B-664C-8B2A-595B85B84AE1}" type="pres">
      <dgm:prSet presAssocID="{7904EA87-F642-4305-A69D-B4518D2DBBD9}" presName="dummyMaxCanvas" presStyleCnt="0">
        <dgm:presLayoutVars/>
      </dgm:prSet>
      <dgm:spPr/>
    </dgm:pt>
    <dgm:pt modelId="{5A3A1D69-1447-9B4B-A268-752B415175B7}" type="pres">
      <dgm:prSet presAssocID="{7904EA87-F642-4305-A69D-B4518D2DBBD9}" presName="FiveNodes_1" presStyleLbl="node1" presStyleIdx="0" presStyleCnt="5">
        <dgm:presLayoutVars>
          <dgm:bulletEnabled val="1"/>
        </dgm:presLayoutVars>
      </dgm:prSet>
      <dgm:spPr/>
    </dgm:pt>
    <dgm:pt modelId="{1AFCACC1-B644-AA43-ACA8-E2009F7184DD}" type="pres">
      <dgm:prSet presAssocID="{7904EA87-F642-4305-A69D-B4518D2DBBD9}" presName="FiveNodes_2" presStyleLbl="node1" presStyleIdx="1" presStyleCnt="5">
        <dgm:presLayoutVars>
          <dgm:bulletEnabled val="1"/>
        </dgm:presLayoutVars>
      </dgm:prSet>
      <dgm:spPr/>
    </dgm:pt>
    <dgm:pt modelId="{F4878C91-1D9B-5241-90E4-BD5D36435354}" type="pres">
      <dgm:prSet presAssocID="{7904EA87-F642-4305-A69D-B4518D2DBBD9}" presName="FiveNodes_3" presStyleLbl="node1" presStyleIdx="2" presStyleCnt="5">
        <dgm:presLayoutVars>
          <dgm:bulletEnabled val="1"/>
        </dgm:presLayoutVars>
      </dgm:prSet>
      <dgm:spPr/>
    </dgm:pt>
    <dgm:pt modelId="{83F179D9-3C5C-AB48-B88A-9EA642DFE874}" type="pres">
      <dgm:prSet presAssocID="{7904EA87-F642-4305-A69D-B4518D2DBBD9}" presName="FiveNodes_4" presStyleLbl="node1" presStyleIdx="3" presStyleCnt="5">
        <dgm:presLayoutVars>
          <dgm:bulletEnabled val="1"/>
        </dgm:presLayoutVars>
      </dgm:prSet>
      <dgm:spPr/>
    </dgm:pt>
    <dgm:pt modelId="{6F5553A1-3CEE-E14C-B2B6-683B340EABAC}" type="pres">
      <dgm:prSet presAssocID="{7904EA87-F642-4305-A69D-B4518D2DBBD9}" presName="FiveNodes_5" presStyleLbl="node1" presStyleIdx="4" presStyleCnt="5">
        <dgm:presLayoutVars>
          <dgm:bulletEnabled val="1"/>
        </dgm:presLayoutVars>
      </dgm:prSet>
      <dgm:spPr/>
    </dgm:pt>
    <dgm:pt modelId="{8FA21D27-1763-1B48-934D-FFA91A838E89}" type="pres">
      <dgm:prSet presAssocID="{7904EA87-F642-4305-A69D-B4518D2DBBD9}" presName="FiveConn_1-2" presStyleLbl="fgAccFollowNode1" presStyleIdx="0" presStyleCnt="4">
        <dgm:presLayoutVars>
          <dgm:bulletEnabled val="1"/>
        </dgm:presLayoutVars>
      </dgm:prSet>
      <dgm:spPr/>
    </dgm:pt>
    <dgm:pt modelId="{99520CBF-1C03-DF41-B985-A5B6415541C7}" type="pres">
      <dgm:prSet presAssocID="{7904EA87-F642-4305-A69D-B4518D2DBBD9}" presName="FiveConn_2-3" presStyleLbl="fgAccFollowNode1" presStyleIdx="1" presStyleCnt="4">
        <dgm:presLayoutVars>
          <dgm:bulletEnabled val="1"/>
        </dgm:presLayoutVars>
      </dgm:prSet>
      <dgm:spPr/>
    </dgm:pt>
    <dgm:pt modelId="{949845D8-03DF-794B-8C3E-D92EC1391D8C}" type="pres">
      <dgm:prSet presAssocID="{7904EA87-F642-4305-A69D-B4518D2DBBD9}" presName="FiveConn_3-4" presStyleLbl="fgAccFollowNode1" presStyleIdx="2" presStyleCnt="4">
        <dgm:presLayoutVars>
          <dgm:bulletEnabled val="1"/>
        </dgm:presLayoutVars>
      </dgm:prSet>
      <dgm:spPr/>
    </dgm:pt>
    <dgm:pt modelId="{1F38BAEE-1E27-7041-A1D2-4F2BB88BFA3B}" type="pres">
      <dgm:prSet presAssocID="{7904EA87-F642-4305-A69D-B4518D2DBBD9}" presName="FiveConn_4-5" presStyleLbl="fgAccFollowNode1" presStyleIdx="3" presStyleCnt="4">
        <dgm:presLayoutVars>
          <dgm:bulletEnabled val="1"/>
        </dgm:presLayoutVars>
      </dgm:prSet>
      <dgm:spPr/>
    </dgm:pt>
    <dgm:pt modelId="{25204799-8159-A149-A9BA-80A0E1D46550}" type="pres">
      <dgm:prSet presAssocID="{7904EA87-F642-4305-A69D-B4518D2DBBD9}" presName="FiveNodes_1_text" presStyleLbl="node1" presStyleIdx="4" presStyleCnt="5">
        <dgm:presLayoutVars>
          <dgm:bulletEnabled val="1"/>
        </dgm:presLayoutVars>
      </dgm:prSet>
      <dgm:spPr/>
    </dgm:pt>
    <dgm:pt modelId="{341FF521-443B-F742-A2C5-A3BF2609F46E}" type="pres">
      <dgm:prSet presAssocID="{7904EA87-F642-4305-A69D-B4518D2DBBD9}" presName="FiveNodes_2_text" presStyleLbl="node1" presStyleIdx="4" presStyleCnt="5">
        <dgm:presLayoutVars>
          <dgm:bulletEnabled val="1"/>
        </dgm:presLayoutVars>
      </dgm:prSet>
      <dgm:spPr/>
    </dgm:pt>
    <dgm:pt modelId="{76EDF29E-61D2-214B-9F46-8997737920DF}" type="pres">
      <dgm:prSet presAssocID="{7904EA87-F642-4305-A69D-B4518D2DBBD9}" presName="FiveNodes_3_text" presStyleLbl="node1" presStyleIdx="4" presStyleCnt="5">
        <dgm:presLayoutVars>
          <dgm:bulletEnabled val="1"/>
        </dgm:presLayoutVars>
      </dgm:prSet>
      <dgm:spPr/>
    </dgm:pt>
    <dgm:pt modelId="{184E816D-D6FD-854D-889C-46D696D49342}" type="pres">
      <dgm:prSet presAssocID="{7904EA87-F642-4305-A69D-B4518D2DBBD9}" presName="FiveNodes_4_text" presStyleLbl="node1" presStyleIdx="4" presStyleCnt="5">
        <dgm:presLayoutVars>
          <dgm:bulletEnabled val="1"/>
        </dgm:presLayoutVars>
      </dgm:prSet>
      <dgm:spPr/>
    </dgm:pt>
    <dgm:pt modelId="{6B68A4BB-1FF1-A54D-9969-66C8BE83CB2F}" type="pres">
      <dgm:prSet presAssocID="{7904EA87-F642-4305-A69D-B4518D2DBBD9}" presName="FiveNodes_5_text" presStyleLbl="node1" presStyleIdx="4" presStyleCnt="5">
        <dgm:presLayoutVars>
          <dgm:bulletEnabled val="1"/>
        </dgm:presLayoutVars>
      </dgm:prSet>
      <dgm:spPr/>
    </dgm:pt>
  </dgm:ptLst>
  <dgm:cxnLst>
    <dgm:cxn modelId="{FB7C2408-7C97-8B4A-B345-FE1A03B39322}" type="presOf" srcId="{6B690B60-7AE0-4DF2-8BCA-969FCA84A64F}" destId="{6F5553A1-3CEE-E14C-B2B6-683B340EABAC}" srcOrd="0" destOrd="0" presId="urn:microsoft.com/office/officeart/2005/8/layout/vProcess5"/>
    <dgm:cxn modelId="{DAC92F28-1DEB-EF4F-B0E4-BB15917B4A07}" type="presOf" srcId="{50952C69-142E-49FC-B1C0-8635AAF81265}" destId="{184E816D-D6FD-854D-889C-46D696D49342}" srcOrd="1" destOrd="0" presId="urn:microsoft.com/office/officeart/2005/8/layout/vProcess5"/>
    <dgm:cxn modelId="{B1BD1F33-0C80-A94F-8754-AB4F31A84C2E}" type="presOf" srcId="{EC1A3207-D7B1-4485-9BBB-352E80B8FEDD}" destId="{76EDF29E-61D2-214B-9F46-8997737920DF}" srcOrd="1" destOrd="0" presId="urn:microsoft.com/office/officeart/2005/8/layout/vProcess5"/>
    <dgm:cxn modelId="{5E7E5035-EECA-9545-A03C-52478439EB68}" type="presOf" srcId="{3939A276-5C38-49E2-B241-C3DEA8903176}" destId="{949845D8-03DF-794B-8C3E-D92EC1391D8C}" srcOrd="0" destOrd="0" presId="urn:microsoft.com/office/officeart/2005/8/layout/vProcess5"/>
    <dgm:cxn modelId="{F44EF33A-AA31-C248-9109-06A8F6A6D916}" type="presOf" srcId="{7904EA87-F642-4305-A69D-B4518D2DBBD9}" destId="{0074C2EF-07EE-C14C-8BED-FEC57C699641}" srcOrd="0" destOrd="0" presId="urn:microsoft.com/office/officeart/2005/8/layout/vProcess5"/>
    <dgm:cxn modelId="{E4A0C345-36F8-4077-B08F-8F9A5B2F5D90}" srcId="{7904EA87-F642-4305-A69D-B4518D2DBBD9}" destId="{6E251BB2-A256-4AE1-9895-0ADFE4084CC1}" srcOrd="1" destOrd="0" parTransId="{BB677593-BCD7-451A-AA72-F06146E2C4B8}" sibTransId="{BD8F122F-B200-4A23-858D-70690A6F104D}"/>
    <dgm:cxn modelId="{3A5C2854-DC19-419C-A251-C4D848966A24}" srcId="{7904EA87-F642-4305-A69D-B4518D2DBBD9}" destId="{6B690B60-7AE0-4DF2-8BCA-969FCA84A64F}" srcOrd="4" destOrd="0" parTransId="{1F005ACE-6A9A-43AB-99D8-08AA441CBB46}" sibTransId="{4417FE3D-E7D7-4265-9E85-864986975E05}"/>
    <dgm:cxn modelId="{E4D53B6B-85BD-9549-BF04-2A80298C47AE}" type="presOf" srcId="{EC1A3207-D7B1-4485-9BBB-352E80B8FEDD}" destId="{F4878C91-1D9B-5241-90E4-BD5D36435354}" srcOrd="0" destOrd="0" presId="urn:microsoft.com/office/officeart/2005/8/layout/vProcess5"/>
    <dgm:cxn modelId="{03EF8678-A006-D146-8147-D39130A568CF}" type="presOf" srcId="{6E251BB2-A256-4AE1-9895-0ADFE4084CC1}" destId="{341FF521-443B-F742-A2C5-A3BF2609F46E}" srcOrd="1" destOrd="0" presId="urn:microsoft.com/office/officeart/2005/8/layout/vProcess5"/>
    <dgm:cxn modelId="{F603177F-AC79-4B4F-9F88-77EB2C5A84A3}" type="presOf" srcId="{6E251BB2-A256-4AE1-9895-0ADFE4084CC1}" destId="{1AFCACC1-B644-AA43-ACA8-E2009F7184DD}" srcOrd="0" destOrd="0" presId="urn:microsoft.com/office/officeart/2005/8/layout/vProcess5"/>
    <dgm:cxn modelId="{EC3D8491-F523-DF46-AF53-150B595CCF45}" type="presOf" srcId="{F06FF32D-76BD-479A-BB60-E1803023E8A8}" destId="{1F38BAEE-1E27-7041-A1D2-4F2BB88BFA3B}" srcOrd="0" destOrd="0" presId="urn:microsoft.com/office/officeart/2005/8/layout/vProcess5"/>
    <dgm:cxn modelId="{AB41E59C-DA7D-F94E-98E4-530235C36ED7}" type="presOf" srcId="{4D5BA3B8-BE33-42E9-A280-8E2B90F216F4}" destId="{5A3A1D69-1447-9B4B-A268-752B415175B7}" srcOrd="0" destOrd="0" presId="urn:microsoft.com/office/officeart/2005/8/layout/vProcess5"/>
    <dgm:cxn modelId="{3AE2749F-5410-2A4A-8936-FFEB3D233C42}" type="presOf" srcId="{50952C69-142E-49FC-B1C0-8635AAF81265}" destId="{83F179D9-3C5C-AB48-B88A-9EA642DFE874}" srcOrd="0" destOrd="0" presId="urn:microsoft.com/office/officeart/2005/8/layout/vProcess5"/>
    <dgm:cxn modelId="{DB84ECBB-AFDA-C045-B4F1-493156AC3D60}" type="presOf" srcId="{4D5BA3B8-BE33-42E9-A280-8E2B90F216F4}" destId="{25204799-8159-A149-A9BA-80A0E1D46550}" srcOrd="1" destOrd="0" presId="urn:microsoft.com/office/officeart/2005/8/layout/vProcess5"/>
    <dgm:cxn modelId="{A1446ACC-303F-1249-8350-01248CDE9728}" type="presOf" srcId="{6B690B60-7AE0-4DF2-8BCA-969FCA84A64F}" destId="{6B68A4BB-1FF1-A54D-9969-66C8BE83CB2F}" srcOrd="1" destOrd="0" presId="urn:microsoft.com/office/officeart/2005/8/layout/vProcess5"/>
    <dgm:cxn modelId="{45BA4DCE-F41A-AD48-974F-C9A194B3A22E}" type="presOf" srcId="{BD8F122F-B200-4A23-858D-70690A6F104D}" destId="{99520CBF-1C03-DF41-B985-A5B6415541C7}" srcOrd="0" destOrd="0" presId="urn:microsoft.com/office/officeart/2005/8/layout/vProcess5"/>
    <dgm:cxn modelId="{D6568CE9-AAF6-4EC5-B90A-35B1044A5568}" srcId="{7904EA87-F642-4305-A69D-B4518D2DBBD9}" destId="{EC1A3207-D7B1-4485-9BBB-352E80B8FEDD}" srcOrd="2" destOrd="0" parTransId="{F36AA3EF-5B1F-4294-9660-2161F62BDD96}" sibTransId="{3939A276-5C38-49E2-B241-C3DEA8903176}"/>
    <dgm:cxn modelId="{511483F3-D97D-41CA-8797-DCB632AEA610}" srcId="{7904EA87-F642-4305-A69D-B4518D2DBBD9}" destId="{50952C69-142E-49FC-B1C0-8635AAF81265}" srcOrd="3" destOrd="0" parTransId="{24CDE3CD-17C0-4AE3-8B7B-101FAF9581F1}" sibTransId="{F06FF32D-76BD-479A-BB60-E1803023E8A8}"/>
    <dgm:cxn modelId="{6FC375F4-0BCC-3345-B270-38EC59A4B482}" type="presOf" srcId="{32B1D8B5-1069-42FF-98A4-5DA5F45AE831}" destId="{8FA21D27-1763-1B48-934D-FFA91A838E89}" srcOrd="0" destOrd="0" presId="urn:microsoft.com/office/officeart/2005/8/layout/vProcess5"/>
    <dgm:cxn modelId="{A5DF7FFA-5469-4D4F-ABB1-FCF122F9470B}" srcId="{7904EA87-F642-4305-A69D-B4518D2DBBD9}" destId="{4D5BA3B8-BE33-42E9-A280-8E2B90F216F4}" srcOrd="0" destOrd="0" parTransId="{0423BF9A-39FE-44B6-9A92-999BF4ABC5F6}" sibTransId="{32B1D8B5-1069-42FF-98A4-5DA5F45AE831}"/>
    <dgm:cxn modelId="{E5A36F0C-EA78-FD4B-BF3B-AA9D22C30D81}" type="presParOf" srcId="{0074C2EF-07EE-C14C-8BED-FEC57C699641}" destId="{CF77C2F2-222B-664C-8B2A-595B85B84AE1}" srcOrd="0" destOrd="0" presId="urn:microsoft.com/office/officeart/2005/8/layout/vProcess5"/>
    <dgm:cxn modelId="{7FAFD7C5-BCEF-924D-9A54-68C384DA3A1F}" type="presParOf" srcId="{0074C2EF-07EE-C14C-8BED-FEC57C699641}" destId="{5A3A1D69-1447-9B4B-A268-752B415175B7}" srcOrd="1" destOrd="0" presId="urn:microsoft.com/office/officeart/2005/8/layout/vProcess5"/>
    <dgm:cxn modelId="{9A359DA6-50E4-F142-BBFD-394ACBF20F1D}" type="presParOf" srcId="{0074C2EF-07EE-C14C-8BED-FEC57C699641}" destId="{1AFCACC1-B644-AA43-ACA8-E2009F7184DD}" srcOrd="2" destOrd="0" presId="urn:microsoft.com/office/officeart/2005/8/layout/vProcess5"/>
    <dgm:cxn modelId="{0FAC6AC6-B35E-A243-80E7-C041EFA750F2}" type="presParOf" srcId="{0074C2EF-07EE-C14C-8BED-FEC57C699641}" destId="{F4878C91-1D9B-5241-90E4-BD5D36435354}" srcOrd="3" destOrd="0" presId="urn:microsoft.com/office/officeart/2005/8/layout/vProcess5"/>
    <dgm:cxn modelId="{9A3FF663-877C-CD42-960C-8421E075F252}" type="presParOf" srcId="{0074C2EF-07EE-C14C-8BED-FEC57C699641}" destId="{83F179D9-3C5C-AB48-B88A-9EA642DFE874}" srcOrd="4" destOrd="0" presId="urn:microsoft.com/office/officeart/2005/8/layout/vProcess5"/>
    <dgm:cxn modelId="{9F045B5A-3C53-8A47-8CBD-0C78A1B1D940}" type="presParOf" srcId="{0074C2EF-07EE-C14C-8BED-FEC57C699641}" destId="{6F5553A1-3CEE-E14C-B2B6-683B340EABAC}" srcOrd="5" destOrd="0" presId="urn:microsoft.com/office/officeart/2005/8/layout/vProcess5"/>
    <dgm:cxn modelId="{2BEE05E0-18C4-D647-B3F1-CC63A7732BD2}" type="presParOf" srcId="{0074C2EF-07EE-C14C-8BED-FEC57C699641}" destId="{8FA21D27-1763-1B48-934D-FFA91A838E89}" srcOrd="6" destOrd="0" presId="urn:microsoft.com/office/officeart/2005/8/layout/vProcess5"/>
    <dgm:cxn modelId="{9CA32421-F57D-1043-873B-CDF9CA93B473}" type="presParOf" srcId="{0074C2EF-07EE-C14C-8BED-FEC57C699641}" destId="{99520CBF-1C03-DF41-B985-A5B6415541C7}" srcOrd="7" destOrd="0" presId="urn:microsoft.com/office/officeart/2005/8/layout/vProcess5"/>
    <dgm:cxn modelId="{A9437778-9F1C-8B4B-8D64-8397187568FB}" type="presParOf" srcId="{0074C2EF-07EE-C14C-8BED-FEC57C699641}" destId="{949845D8-03DF-794B-8C3E-D92EC1391D8C}" srcOrd="8" destOrd="0" presId="urn:microsoft.com/office/officeart/2005/8/layout/vProcess5"/>
    <dgm:cxn modelId="{7D964390-A7F0-614A-BE8E-D34996D9E9AE}" type="presParOf" srcId="{0074C2EF-07EE-C14C-8BED-FEC57C699641}" destId="{1F38BAEE-1E27-7041-A1D2-4F2BB88BFA3B}" srcOrd="9" destOrd="0" presId="urn:microsoft.com/office/officeart/2005/8/layout/vProcess5"/>
    <dgm:cxn modelId="{A80D3DA4-42DF-EE49-895C-AC6D67A8FAC9}" type="presParOf" srcId="{0074C2EF-07EE-C14C-8BED-FEC57C699641}" destId="{25204799-8159-A149-A9BA-80A0E1D46550}" srcOrd="10" destOrd="0" presId="urn:microsoft.com/office/officeart/2005/8/layout/vProcess5"/>
    <dgm:cxn modelId="{0358CAE9-BF60-D74B-8938-4FF502F52C99}" type="presParOf" srcId="{0074C2EF-07EE-C14C-8BED-FEC57C699641}" destId="{341FF521-443B-F742-A2C5-A3BF2609F46E}" srcOrd="11" destOrd="0" presId="urn:microsoft.com/office/officeart/2005/8/layout/vProcess5"/>
    <dgm:cxn modelId="{ABD4A29D-69E9-A64C-9E1E-7FBD291A307C}" type="presParOf" srcId="{0074C2EF-07EE-C14C-8BED-FEC57C699641}" destId="{76EDF29E-61D2-214B-9F46-8997737920DF}" srcOrd="12" destOrd="0" presId="urn:microsoft.com/office/officeart/2005/8/layout/vProcess5"/>
    <dgm:cxn modelId="{DB4D3053-A8E4-9746-8D0B-CAE8A13F45B2}" type="presParOf" srcId="{0074C2EF-07EE-C14C-8BED-FEC57C699641}" destId="{184E816D-D6FD-854D-889C-46D696D49342}" srcOrd="13" destOrd="0" presId="urn:microsoft.com/office/officeart/2005/8/layout/vProcess5"/>
    <dgm:cxn modelId="{BE48CED2-4FFC-5844-99A9-0D1F300462E6}" type="presParOf" srcId="{0074C2EF-07EE-C14C-8BED-FEC57C699641}" destId="{6B68A4BB-1FF1-A54D-9969-66C8BE83CB2F}"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F8E1F5-4B8E-41AB-B467-E128D09D52CC}"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22ABA2CC-0719-4296-A7C6-0581EFA72663}">
      <dgm:prSet/>
      <dgm:spPr/>
      <dgm:t>
        <a:bodyPr/>
        <a:lstStyle/>
        <a:p>
          <a:pPr>
            <a:defRPr b="1"/>
          </a:pPr>
          <a:r>
            <a:rPr lang="en-US"/>
            <a:t>525 BC</a:t>
          </a:r>
        </a:p>
      </dgm:t>
    </dgm:pt>
    <dgm:pt modelId="{784EB7A5-119F-4F3B-9325-C4EBC69A73CE}" type="parTrans" cxnId="{6FF2BAFB-F756-4BC7-B28E-A2390AE85000}">
      <dgm:prSet/>
      <dgm:spPr/>
      <dgm:t>
        <a:bodyPr/>
        <a:lstStyle/>
        <a:p>
          <a:endParaRPr lang="en-US"/>
        </a:p>
      </dgm:t>
    </dgm:pt>
    <dgm:pt modelId="{00CBC17E-2F37-4BF0-9BBD-129859F4A4B7}" type="sibTrans" cxnId="{6FF2BAFB-F756-4BC7-B28E-A2390AE85000}">
      <dgm:prSet/>
      <dgm:spPr/>
      <dgm:t>
        <a:bodyPr/>
        <a:lstStyle/>
        <a:p>
          <a:endParaRPr lang="en-US"/>
        </a:p>
      </dgm:t>
    </dgm:pt>
    <dgm:pt modelId="{6EDB25D8-CD01-4F5E-B0EA-E8807309196D}">
      <dgm:prSet/>
      <dgm:spPr/>
      <dgm:t>
        <a:bodyPr/>
        <a:lstStyle/>
        <a:p>
          <a:r>
            <a:rPr lang="en-US"/>
            <a:t>starts with the birth of Aeschylus</a:t>
          </a:r>
        </a:p>
      </dgm:t>
    </dgm:pt>
    <dgm:pt modelId="{1B01C606-C0E9-4781-AF7D-82B0A714D99B}" type="parTrans" cxnId="{F7C5F428-0F47-47D6-ADC9-2D13B2843AA3}">
      <dgm:prSet/>
      <dgm:spPr/>
      <dgm:t>
        <a:bodyPr/>
        <a:lstStyle/>
        <a:p>
          <a:endParaRPr lang="en-US"/>
        </a:p>
      </dgm:t>
    </dgm:pt>
    <dgm:pt modelId="{435976DF-4199-4EDC-8498-80B545A2CED2}" type="sibTrans" cxnId="{F7C5F428-0F47-47D6-ADC9-2D13B2843AA3}">
      <dgm:prSet/>
      <dgm:spPr/>
      <dgm:t>
        <a:bodyPr/>
        <a:lstStyle/>
        <a:p>
          <a:endParaRPr lang="en-US"/>
        </a:p>
      </dgm:t>
    </dgm:pt>
    <dgm:pt modelId="{2EC7D011-A16E-4962-8AA6-E16AF70C1B6B}">
      <dgm:prSet/>
      <dgm:spPr/>
      <dgm:t>
        <a:bodyPr/>
        <a:lstStyle/>
        <a:p>
          <a:pPr>
            <a:defRPr b="1"/>
          </a:pPr>
          <a:r>
            <a:rPr lang="en-US"/>
            <a:t>385 BC</a:t>
          </a:r>
        </a:p>
      </dgm:t>
    </dgm:pt>
    <dgm:pt modelId="{D44C088C-3F4C-47AA-BD6E-B11834FA7A5A}" type="parTrans" cxnId="{B2F65463-1D59-4ED9-B059-95A040A80E27}">
      <dgm:prSet/>
      <dgm:spPr/>
      <dgm:t>
        <a:bodyPr/>
        <a:lstStyle/>
        <a:p>
          <a:endParaRPr lang="en-US"/>
        </a:p>
      </dgm:t>
    </dgm:pt>
    <dgm:pt modelId="{C54DF7D2-1349-437A-9B8C-023AF44405F2}" type="sibTrans" cxnId="{B2F65463-1D59-4ED9-B059-95A040A80E27}">
      <dgm:prSet/>
      <dgm:spPr/>
      <dgm:t>
        <a:bodyPr/>
        <a:lstStyle/>
        <a:p>
          <a:endParaRPr lang="en-US"/>
        </a:p>
      </dgm:t>
    </dgm:pt>
    <dgm:pt modelId="{DF707CF8-F3C2-42EA-AFA7-FF4585925CE6}">
      <dgm:prSet/>
      <dgm:spPr/>
      <dgm:t>
        <a:bodyPr/>
        <a:lstStyle/>
        <a:p>
          <a:r>
            <a:rPr lang="en-US"/>
            <a:t>ends with the death of Aristophanes</a:t>
          </a:r>
        </a:p>
      </dgm:t>
    </dgm:pt>
    <dgm:pt modelId="{5CC579B8-C825-4644-9683-AEC2D378D149}" type="parTrans" cxnId="{FB87C270-9762-49CD-A97A-C9ABF4920D40}">
      <dgm:prSet/>
      <dgm:spPr/>
      <dgm:t>
        <a:bodyPr/>
        <a:lstStyle/>
        <a:p>
          <a:endParaRPr lang="en-US"/>
        </a:p>
      </dgm:t>
    </dgm:pt>
    <dgm:pt modelId="{C469D1DD-76F1-457A-8334-52B94B715608}" type="sibTrans" cxnId="{FB87C270-9762-49CD-A97A-C9ABF4920D40}">
      <dgm:prSet/>
      <dgm:spPr/>
      <dgm:t>
        <a:bodyPr/>
        <a:lstStyle/>
        <a:p>
          <a:endParaRPr lang="en-US"/>
        </a:p>
      </dgm:t>
    </dgm:pt>
    <dgm:pt modelId="{DD6BAF77-D3D7-7740-96D4-8B64260F1D5B}" type="pres">
      <dgm:prSet presAssocID="{F6F8E1F5-4B8E-41AB-B467-E128D09D52CC}" presName="root" presStyleCnt="0">
        <dgm:presLayoutVars>
          <dgm:chMax/>
          <dgm:chPref/>
          <dgm:animLvl val="lvl"/>
        </dgm:presLayoutVars>
      </dgm:prSet>
      <dgm:spPr/>
    </dgm:pt>
    <dgm:pt modelId="{CBAD2616-D6D5-2648-AB53-571AE5ECE677}" type="pres">
      <dgm:prSet presAssocID="{F6F8E1F5-4B8E-41AB-B467-E128D09D52CC}" presName="divider" presStyleLbl="fgAccFollowNode1" presStyleIdx="0" presStyleCnt="1"/>
      <dgm:spPr>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tailEnd type="triangle" w="lg" len="lg"/>
        </a:ln>
        <a:effectLst/>
      </dgm:spPr>
    </dgm:pt>
    <dgm:pt modelId="{92ED69FE-DAAF-F842-9A56-92E9DC2BE477}" type="pres">
      <dgm:prSet presAssocID="{F6F8E1F5-4B8E-41AB-B467-E128D09D52CC}" presName="nodes" presStyleCnt="0">
        <dgm:presLayoutVars>
          <dgm:chMax/>
          <dgm:chPref/>
          <dgm:animLvl val="lvl"/>
        </dgm:presLayoutVars>
      </dgm:prSet>
      <dgm:spPr/>
    </dgm:pt>
    <dgm:pt modelId="{E86EB053-1AF6-BA4F-92AD-10B5F065976E}" type="pres">
      <dgm:prSet presAssocID="{22ABA2CC-0719-4296-A7C6-0581EFA72663}" presName="composite" presStyleCnt="0"/>
      <dgm:spPr/>
    </dgm:pt>
    <dgm:pt modelId="{ADE8031B-D418-4D49-9E17-8B0C67DA54BC}" type="pres">
      <dgm:prSet presAssocID="{22ABA2CC-0719-4296-A7C6-0581EFA72663}" presName="L1TextContainer" presStyleLbl="revTx" presStyleIdx="0" presStyleCnt="2">
        <dgm:presLayoutVars>
          <dgm:chMax val="1"/>
          <dgm:chPref val="1"/>
          <dgm:bulletEnabled val="1"/>
        </dgm:presLayoutVars>
      </dgm:prSet>
      <dgm:spPr/>
    </dgm:pt>
    <dgm:pt modelId="{058159B1-6AA5-DF49-A0FE-1B40241FBADD}" type="pres">
      <dgm:prSet presAssocID="{22ABA2CC-0719-4296-A7C6-0581EFA72663}" presName="L2TextContainerWrapper" presStyleCnt="0">
        <dgm:presLayoutVars>
          <dgm:chMax val="0"/>
          <dgm:chPref val="0"/>
          <dgm:bulletEnabled val="1"/>
        </dgm:presLayoutVars>
      </dgm:prSet>
      <dgm:spPr/>
    </dgm:pt>
    <dgm:pt modelId="{5FEE910D-52AD-794B-A838-1051EFA61ACB}" type="pres">
      <dgm:prSet presAssocID="{22ABA2CC-0719-4296-A7C6-0581EFA72663}" presName="L2TextContainer" presStyleLbl="bgAcc1" presStyleIdx="0" presStyleCnt="2"/>
      <dgm:spPr/>
    </dgm:pt>
    <dgm:pt modelId="{4A57770D-F167-3D43-A41B-B17EF73CF396}" type="pres">
      <dgm:prSet presAssocID="{22ABA2CC-0719-4296-A7C6-0581EFA72663}" presName="FlexibleEmptyPlaceHolder" presStyleCnt="0"/>
      <dgm:spPr/>
    </dgm:pt>
    <dgm:pt modelId="{EA7463D6-74D2-A041-AEC6-C6A4829B32C4}" type="pres">
      <dgm:prSet presAssocID="{22ABA2CC-0719-4296-A7C6-0581EFA72663}" presName="ConnectLine" presStyleLbl="sibTrans1D1" presStyleIdx="0" presStyleCnt="2"/>
      <dgm:spPr>
        <a:noFill/>
        <a:ln w="12700" cap="flat" cmpd="sng" algn="ctr">
          <a:solidFill>
            <a:schemeClr val="accent1">
              <a:hueOff val="0"/>
              <a:satOff val="0"/>
              <a:lumOff val="0"/>
              <a:alphaOff val="0"/>
            </a:schemeClr>
          </a:solidFill>
          <a:prstDash val="dash"/>
        </a:ln>
        <a:effectLst/>
      </dgm:spPr>
    </dgm:pt>
    <dgm:pt modelId="{0A3C379A-23A4-0349-B92C-BA68F7A12377}" type="pres">
      <dgm:prSet presAssocID="{22ABA2CC-0719-4296-A7C6-0581EFA72663}" presName="ConnectorPoint" presStyleLbl="alignNode1" presStyleIdx="0" presStyleCnt="2"/>
      <dgm:spPr/>
    </dgm:pt>
    <dgm:pt modelId="{BA5A165A-2842-4B40-BE3D-26B05DD7F687}" type="pres">
      <dgm:prSet presAssocID="{22ABA2CC-0719-4296-A7C6-0581EFA72663}" presName="EmptyPlaceHolder" presStyleCnt="0"/>
      <dgm:spPr/>
    </dgm:pt>
    <dgm:pt modelId="{3AD203B3-1D68-FB44-AD25-E1F2D060212B}" type="pres">
      <dgm:prSet presAssocID="{00CBC17E-2F37-4BF0-9BBD-129859F4A4B7}" presName="spaceBetweenRectangles" presStyleCnt="0"/>
      <dgm:spPr/>
    </dgm:pt>
    <dgm:pt modelId="{995E4969-F104-E345-B9EA-66CCA807979B}" type="pres">
      <dgm:prSet presAssocID="{2EC7D011-A16E-4962-8AA6-E16AF70C1B6B}" presName="composite" presStyleCnt="0"/>
      <dgm:spPr/>
    </dgm:pt>
    <dgm:pt modelId="{225741BD-05B3-F04B-9312-55833F210AD7}" type="pres">
      <dgm:prSet presAssocID="{2EC7D011-A16E-4962-8AA6-E16AF70C1B6B}" presName="L1TextContainer" presStyleLbl="revTx" presStyleIdx="1" presStyleCnt="2">
        <dgm:presLayoutVars>
          <dgm:chMax val="1"/>
          <dgm:chPref val="1"/>
          <dgm:bulletEnabled val="1"/>
        </dgm:presLayoutVars>
      </dgm:prSet>
      <dgm:spPr/>
    </dgm:pt>
    <dgm:pt modelId="{E2DBCBC2-B622-384C-A152-2EEE566B8B3F}" type="pres">
      <dgm:prSet presAssocID="{2EC7D011-A16E-4962-8AA6-E16AF70C1B6B}" presName="L2TextContainerWrapper" presStyleCnt="0">
        <dgm:presLayoutVars>
          <dgm:chMax val="0"/>
          <dgm:chPref val="0"/>
          <dgm:bulletEnabled val="1"/>
        </dgm:presLayoutVars>
      </dgm:prSet>
      <dgm:spPr/>
    </dgm:pt>
    <dgm:pt modelId="{2484267E-FBAC-7945-983D-12D3B6DBEE7A}" type="pres">
      <dgm:prSet presAssocID="{2EC7D011-A16E-4962-8AA6-E16AF70C1B6B}" presName="L2TextContainer" presStyleLbl="bgAcc1" presStyleIdx="1" presStyleCnt="2"/>
      <dgm:spPr/>
    </dgm:pt>
    <dgm:pt modelId="{4E15023D-3248-EC45-AF30-0E2C42CFE144}" type="pres">
      <dgm:prSet presAssocID="{2EC7D011-A16E-4962-8AA6-E16AF70C1B6B}" presName="FlexibleEmptyPlaceHolder" presStyleCnt="0"/>
      <dgm:spPr/>
    </dgm:pt>
    <dgm:pt modelId="{E88AAB93-1A24-BE42-B1DA-9648CE17B790}" type="pres">
      <dgm:prSet presAssocID="{2EC7D011-A16E-4962-8AA6-E16AF70C1B6B}" presName="ConnectLine" presStyleLbl="sibTrans1D1" presStyleIdx="1" presStyleCnt="2"/>
      <dgm:spPr>
        <a:noFill/>
        <a:ln w="12700" cap="flat" cmpd="sng" algn="ctr">
          <a:solidFill>
            <a:schemeClr val="accent1">
              <a:hueOff val="0"/>
              <a:satOff val="0"/>
              <a:lumOff val="0"/>
              <a:alphaOff val="0"/>
            </a:schemeClr>
          </a:solidFill>
          <a:prstDash val="dash"/>
        </a:ln>
        <a:effectLst/>
      </dgm:spPr>
    </dgm:pt>
    <dgm:pt modelId="{AEF287EF-0138-1A4F-B144-3E813E66D8E4}" type="pres">
      <dgm:prSet presAssocID="{2EC7D011-A16E-4962-8AA6-E16AF70C1B6B}" presName="ConnectorPoint" presStyleLbl="alignNode1" presStyleIdx="1" presStyleCnt="2"/>
      <dgm:spPr/>
    </dgm:pt>
    <dgm:pt modelId="{EF7A9E50-120A-D341-A49A-126A81DB147A}" type="pres">
      <dgm:prSet presAssocID="{2EC7D011-A16E-4962-8AA6-E16AF70C1B6B}" presName="EmptyPlaceHolder" presStyleCnt="0"/>
      <dgm:spPr/>
    </dgm:pt>
  </dgm:ptLst>
  <dgm:cxnLst>
    <dgm:cxn modelId="{CE7D6F17-EB01-AC4C-B1BE-A760ED7DFB04}" type="presOf" srcId="{6EDB25D8-CD01-4F5E-B0EA-E8807309196D}" destId="{5FEE910D-52AD-794B-A838-1051EFA61ACB}" srcOrd="0" destOrd="0" presId="urn:microsoft.com/office/officeart/2016/7/layout/BasicTimeline"/>
    <dgm:cxn modelId="{2448D51A-74F3-AF42-8310-2AFBFC64B9FE}" type="presOf" srcId="{F6F8E1F5-4B8E-41AB-B467-E128D09D52CC}" destId="{DD6BAF77-D3D7-7740-96D4-8B64260F1D5B}" srcOrd="0" destOrd="0" presId="urn:microsoft.com/office/officeart/2016/7/layout/BasicTimeline"/>
    <dgm:cxn modelId="{F7C5F428-0F47-47D6-ADC9-2D13B2843AA3}" srcId="{22ABA2CC-0719-4296-A7C6-0581EFA72663}" destId="{6EDB25D8-CD01-4F5E-B0EA-E8807309196D}" srcOrd="0" destOrd="0" parTransId="{1B01C606-C0E9-4781-AF7D-82B0A714D99B}" sibTransId="{435976DF-4199-4EDC-8498-80B545A2CED2}"/>
    <dgm:cxn modelId="{B2F65463-1D59-4ED9-B059-95A040A80E27}" srcId="{F6F8E1F5-4B8E-41AB-B467-E128D09D52CC}" destId="{2EC7D011-A16E-4962-8AA6-E16AF70C1B6B}" srcOrd="1" destOrd="0" parTransId="{D44C088C-3F4C-47AA-BD6E-B11834FA7A5A}" sibTransId="{C54DF7D2-1349-437A-9B8C-023AF44405F2}"/>
    <dgm:cxn modelId="{C35D6B68-DE8B-1D4B-A3ED-6BE4D1FB1E94}" type="presOf" srcId="{DF707CF8-F3C2-42EA-AFA7-FF4585925CE6}" destId="{2484267E-FBAC-7945-983D-12D3B6DBEE7A}" srcOrd="0" destOrd="0" presId="urn:microsoft.com/office/officeart/2016/7/layout/BasicTimeline"/>
    <dgm:cxn modelId="{FB87C270-9762-49CD-A97A-C9ABF4920D40}" srcId="{2EC7D011-A16E-4962-8AA6-E16AF70C1B6B}" destId="{DF707CF8-F3C2-42EA-AFA7-FF4585925CE6}" srcOrd="0" destOrd="0" parTransId="{5CC579B8-C825-4644-9683-AEC2D378D149}" sibTransId="{C469D1DD-76F1-457A-8334-52B94B715608}"/>
    <dgm:cxn modelId="{A0EC058A-7660-6240-AAD2-7E92D851B5F4}" type="presOf" srcId="{22ABA2CC-0719-4296-A7C6-0581EFA72663}" destId="{ADE8031B-D418-4D49-9E17-8B0C67DA54BC}" srcOrd="0" destOrd="0" presId="urn:microsoft.com/office/officeart/2016/7/layout/BasicTimeline"/>
    <dgm:cxn modelId="{259D67CC-E05A-BF40-B735-9287365FA6E5}" type="presOf" srcId="{2EC7D011-A16E-4962-8AA6-E16AF70C1B6B}" destId="{225741BD-05B3-F04B-9312-55833F210AD7}" srcOrd="0" destOrd="0" presId="urn:microsoft.com/office/officeart/2016/7/layout/BasicTimeline"/>
    <dgm:cxn modelId="{6FF2BAFB-F756-4BC7-B28E-A2390AE85000}" srcId="{F6F8E1F5-4B8E-41AB-B467-E128D09D52CC}" destId="{22ABA2CC-0719-4296-A7C6-0581EFA72663}" srcOrd="0" destOrd="0" parTransId="{784EB7A5-119F-4F3B-9325-C4EBC69A73CE}" sibTransId="{00CBC17E-2F37-4BF0-9BBD-129859F4A4B7}"/>
    <dgm:cxn modelId="{6F14985D-6533-7C4A-9EA2-2C96B66E525D}" type="presParOf" srcId="{DD6BAF77-D3D7-7740-96D4-8B64260F1D5B}" destId="{CBAD2616-D6D5-2648-AB53-571AE5ECE677}" srcOrd="0" destOrd="0" presId="urn:microsoft.com/office/officeart/2016/7/layout/BasicTimeline"/>
    <dgm:cxn modelId="{E986E4E3-3F22-AD43-BF76-DB5CD245C366}" type="presParOf" srcId="{DD6BAF77-D3D7-7740-96D4-8B64260F1D5B}" destId="{92ED69FE-DAAF-F842-9A56-92E9DC2BE477}" srcOrd="1" destOrd="0" presId="urn:microsoft.com/office/officeart/2016/7/layout/BasicTimeline"/>
    <dgm:cxn modelId="{4405B480-BA2A-2A40-A744-C392674A3FE0}" type="presParOf" srcId="{92ED69FE-DAAF-F842-9A56-92E9DC2BE477}" destId="{E86EB053-1AF6-BA4F-92AD-10B5F065976E}" srcOrd="0" destOrd="0" presId="urn:microsoft.com/office/officeart/2016/7/layout/BasicTimeline"/>
    <dgm:cxn modelId="{56147E3A-A728-0F48-B035-CAE6D07643E3}" type="presParOf" srcId="{E86EB053-1AF6-BA4F-92AD-10B5F065976E}" destId="{ADE8031B-D418-4D49-9E17-8B0C67DA54BC}" srcOrd="0" destOrd="0" presId="urn:microsoft.com/office/officeart/2016/7/layout/BasicTimeline"/>
    <dgm:cxn modelId="{1D5D422B-6832-D34C-B4C6-4D57C343E6A1}" type="presParOf" srcId="{E86EB053-1AF6-BA4F-92AD-10B5F065976E}" destId="{058159B1-6AA5-DF49-A0FE-1B40241FBADD}" srcOrd="1" destOrd="0" presId="urn:microsoft.com/office/officeart/2016/7/layout/BasicTimeline"/>
    <dgm:cxn modelId="{3B5B42CA-F915-A44C-BE5E-8C7039A2933A}" type="presParOf" srcId="{058159B1-6AA5-DF49-A0FE-1B40241FBADD}" destId="{5FEE910D-52AD-794B-A838-1051EFA61ACB}" srcOrd="0" destOrd="0" presId="urn:microsoft.com/office/officeart/2016/7/layout/BasicTimeline"/>
    <dgm:cxn modelId="{27C7B18E-249E-B744-846E-C78C945F63B9}" type="presParOf" srcId="{058159B1-6AA5-DF49-A0FE-1B40241FBADD}" destId="{4A57770D-F167-3D43-A41B-B17EF73CF396}" srcOrd="1" destOrd="0" presId="urn:microsoft.com/office/officeart/2016/7/layout/BasicTimeline"/>
    <dgm:cxn modelId="{ACBD4AE2-FC8A-9D49-9642-F5115AC40890}" type="presParOf" srcId="{E86EB053-1AF6-BA4F-92AD-10B5F065976E}" destId="{EA7463D6-74D2-A041-AEC6-C6A4829B32C4}" srcOrd="2" destOrd="0" presId="urn:microsoft.com/office/officeart/2016/7/layout/BasicTimeline"/>
    <dgm:cxn modelId="{7D73ACDE-B2F9-4342-84F2-BE51A8E45B86}" type="presParOf" srcId="{E86EB053-1AF6-BA4F-92AD-10B5F065976E}" destId="{0A3C379A-23A4-0349-B92C-BA68F7A12377}" srcOrd="3" destOrd="0" presId="urn:microsoft.com/office/officeart/2016/7/layout/BasicTimeline"/>
    <dgm:cxn modelId="{80BBE34B-0878-724B-9BCC-D8EF1388DA91}" type="presParOf" srcId="{E86EB053-1AF6-BA4F-92AD-10B5F065976E}" destId="{BA5A165A-2842-4B40-BE3D-26B05DD7F687}" srcOrd="4" destOrd="0" presId="urn:microsoft.com/office/officeart/2016/7/layout/BasicTimeline"/>
    <dgm:cxn modelId="{E03AEEFC-6E29-4C46-9460-6AE70D5D02BC}" type="presParOf" srcId="{92ED69FE-DAAF-F842-9A56-92E9DC2BE477}" destId="{3AD203B3-1D68-FB44-AD25-E1F2D060212B}" srcOrd="1" destOrd="0" presId="urn:microsoft.com/office/officeart/2016/7/layout/BasicTimeline"/>
    <dgm:cxn modelId="{0E9C8690-DD78-6E4E-B864-2D4982E319AF}" type="presParOf" srcId="{92ED69FE-DAAF-F842-9A56-92E9DC2BE477}" destId="{995E4969-F104-E345-B9EA-66CCA807979B}" srcOrd="2" destOrd="0" presId="urn:microsoft.com/office/officeart/2016/7/layout/BasicTimeline"/>
    <dgm:cxn modelId="{E6C5852C-C4A3-D94F-8A52-B7CB368D2D12}" type="presParOf" srcId="{995E4969-F104-E345-B9EA-66CCA807979B}" destId="{225741BD-05B3-F04B-9312-55833F210AD7}" srcOrd="0" destOrd="0" presId="urn:microsoft.com/office/officeart/2016/7/layout/BasicTimeline"/>
    <dgm:cxn modelId="{AC3E4E07-7D44-F346-8000-BD0D1C6827BC}" type="presParOf" srcId="{995E4969-F104-E345-B9EA-66CCA807979B}" destId="{E2DBCBC2-B622-384C-A152-2EEE566B8B3F}" srcOrd="1" destOrd="0" presId="urn:microsoft.com/office/officeart/2016/7/layout/BasicTimeline"/>
    <dgm:cxn modelId="{4C692091-F461-1741-9DEE-CB90B402635C}" type="presParOf" srcId="{E2DBCBC2-B622-384C-A152-2EEE566B8B3F}" destId="{2484267E-FBAC-7945-983D-12D3B6DBEE7A}" srcOrd="0" destOrd="0" presId="urn:microsoft.com/office/officeart/2016/7/layout/BasicTimeline"/>
    <dgm:cxn modelId="{CA425639-9EE9-3D4B-B47F-CDD37323CF36}" type="presParOf" srcId="{E2DBCBC2-B622-384C-A152-2EEE566B8B3F}" destId="{4E15023D-3248-EC45-AF30-0E2C42CFE144}" srcOrd="1" destOrd="0" presId="urn:microsoft.com/office/officeart/2016/7/layout/BasicTimeline"/>
    <dgm:cxn modelId="{AE9D864C-5F6C-4F4A-AD80-CDEB8467718A}" type="presParOf" srcId="{995E4969-F104-E345-B9EA-66CCA807979B}" destId="{E88AAB93-1A24-BE42-B1DA-9648CE17B790}" srcOrd="2" destOrd="0" presId="urn:microsoft.com/office/officeart/2016/7/layout/BasicTimeline"/>
    <dgm:cxn modelId="{3BC0B347-B1E0-E64A-A959-E881105B3CAD}" type="presParOf" srcId="{995E4969-F104-E345-B9EA-66CCA807979B}" destId="{AEF287EF-0138-1A4F-B144-3E813E66D8E4}" srcOrd="3" destOrd="0" presId="urn:microsoft.com/office/officeart/2016/7/layout/BasicTimeline"/>
    <dgm:cxn modelId="{A2DEA571-48BD-7546-B740-E1D3D5580E2C}" type="presParOf" srcId="{995E4969-F104-E345-B9EA-66CCA807979B}" destId="{EF7A9E50-120A-D341-A49A-126A81DB147A}"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7F8E35-FD03-BC48-A745-CD15AA9AAA3E}" type="doc">
      <dgm:prSet loTypeId="urn:microsoft.com/office/officeart/2005/8/layout/hProcess9" loCatId="process" qsTypeId="urn:microsoft.com/office/officeart/2005/8/quickstyle/simple1" qsCatId="simple" csTypeId="urn:microsoft.com/office/officeart/2005/8/colors/accent1_2" csCatId="accent1" phldr="1"/>
      <dgm:spPr/>
    </dgm:pt>
    <dgm:pt modelId="{FAE85194-7236-C441-9FBE-6242F3807BB4}">
      <dgm:prSet phldrT="[Text]"/>
      <dgm:spPr/>
      <dgm:t>
        <a:bodyPr/>
        <a:lstStyle/>
        <a:p>
          <a:r>
            <a:rPr lang="en-US" dirty="0" err="1"/>
            <a:t>Tragos</a:t>
          </a:r>
          <a:endParaRPr lang="en-US" dirty="0"/>
        </a:p>
        <a:p>
          <a:r>
            <a:rPr lang="en-US" dirty="0"/>
            <a:t>(goats)</a:t>
          </a:r>
        </a:p>
      </dgm:t>
    </dgm:pt>
    <dgm:pt modelId="{04AC53C3-BF70-2A49-82E7-9E68BA2C2E53}" type="parTrans" cxnId="{0F7F9923-D09A-754C-AD67-9478C19256B4}">
      <dgm:prSet/>
      <dgm:spPr/>
      <dgm:t>
        <a:bodyPr/>
        <a:lstStyle/>
        <a:p>
          <a:endParaRPr lang="en-US"/>
        </a:p>
      </dgm:t>
    </dgm:pt>
    <dgm:pt modelId="{2E705AF1-0EE9-C947-A8D5-DB5458A894E0}" type="sibTrans" cxnId="{0F7F9923-D09A-754C-AD67-9478C19256B4}">
      <dgm:prSet/>
      <dgm:spPr/>
      <dgm:t>
        <a:bodyPr/>
        <a:lstStyle/>
        <a:p>
          <a:endParaRPr lang="en-US"/>
        </a:p>
      </dgm:t>
    </dgm:pt>
    <dgm:pt modelId="{B028C58C-7732-334C-86F5-DC78E11D7C38}">
      <dgm:prSet phldrT="[Text]"/>
      <dgm:spPr/>
      <dgm:t>
        <a:bodyPr/>
        <a:lstStyle/>
        <a:p>
          <a:r>
            <a:rPr lang="en-US" dirty="0" err="1"/>
            <a:t>Oida</a:t>
          </a:r>
          <a:r>
            <a:rPr lang="en-US" dirty="0"/>
            <a:t>/Odia</a:t>
          </a:r>
        </a:p>
        <a:p>
          <a:r>
            <a:rPr lang="en-US" dirty="0"/>
            <a:t>(ode)</a:t>
          </a:r>
        </a:p>
      </dgm:t>
    </dgm:pt>
    <dgm:pt modelId="{449DB08B-02B8-AF4F-806A-DED80DBCF332}" type="parTrans" cxnId="{49B259A1-AD9E-8149-ACFE-0E7540C3C2D5}">
      <dgm:prSet/>
      <dgm:spPr/>
      <dgm:t>
        <a:bodyPr/>
        <a:lstStyle/>
        <a:p>
          <a:endParaRPr lang="en-US"/>
        </a:p>
      </dgm:t>
    </dgm:pt>
    <dgm:pt modelId="{D06C2D8F-1211-B243-B7D7-21BFF3235123}" type="sibTrans" cxnId="{49B259A1-AD9E-8149-ACFE-0E7540C3C2D5}">
      <dgm:prSet/>
      <dgm:spPr/>
      <dgm:t>
        <a:bodyPr/>
        <a:lstStyle/>
        <a:p>
          <a:endParaRPr lang="en-US"/>
        </a:p>
      </dgm:t>
    </dgm:pt>
    <dgm:pt modelId="{DBCE0E4B-0EDA-A741-B11A-FE6848C8B0C6}" type="pres">
      <dgm:prSet presAssocID="{087F8E35-FD03-BC48-A745-CD15AA9AAA3E}" presName="CompostProcess" presStyleCnt="0">
        <dgm:presLayoutVars>
          <dgm:dir/>
          <dgm:resizeHandles val="exact"/>
        </dgm:presLayoutVars>
      </dgm:prSet>
      <dgm:spPr/>
    </dgm:pt>
    <dgm:pt modelId="{2D1E59A1-CEE2-9148-9C58-7DE659D8D4BD}" type="pres">
      <dgm:prSet presAssocID="{087F8E35-FD03-BC48-A745-CD15AA9AAA3E}" presName="arrow" presStyleLbl="bgShp" presStyleIdx="0" presStyleCnt="1"/>
      <dgm:spPr/>
    </dgm:pt>
    <dgm:pt modelId="{B3C1B32D-2C09-E24D-B328-8CCA00FC5A7E}" type="pres">
      <dgm:prSet presAssocID="{087F8E35-FD03-BC48-A745-CD15AA9AAA3E}" presName="linearProcess" presStyleCnt="0"/>
      <dgm:spPr/>
    </dgm:pt>
    <dgm:pt modelId="{E97916BF-65E0-6940-B9AA-416DE91D69F7}" type="pres">
      <dgm:prSet presAssocID="{FAE85194-7236-C441-9FBE-6242F3807BB4}" presName="textNode" presStyleLbl="node1" presStyleIdx="0" presStyleCnt="2">
        <dgm:presLayoutVars>
          <dgm:bulletEnabled val="1"/>
        </dgm:presLayoutVars>
      </dgm:prSet>
      <dgm:spPr/>
    </dgm:pt>
    <dgm:pt modelId="{6F939ABD-74DF-B841-9B6D-120D42F714F4}" type="pres">
      <dgm:prSet presAssocID="{2E705AF1-0EE9-C947-A8D5-DB5458A894E0}" presName="sibTrans" presStyleCnt="0"/>
      <dgm:spPr/>
    </dgm:pt>
    <dgm:pt modelId="{D3DAD3EA-9C91-CF47-B52C-6C3623A4F353}" type="pres">
      <dgm:prSet presAssocID="{B028C58C-7732-334C-86F5-DC78E11D7C38}" presName="textNode" presStyleLbl="node1" presStyleIdx="1" presStyleCnt="2">
        <dgm:presLayoutVars>
          <dgm:bulletEnabled val="1"/>
        </dgm:presLayoutVars>
      </dgm:prSet>
      <dgm:spPr/>
    </dgm:pt>
  </dgm:ptLst>
  <dgm:cxnLst>
    <dgm:cxn modelId="{0F7F9923-D09A-754C-AD67-9478C19256B4}" srcId="{087F8E35-FD03-BC48-A745-CD15AA9AAA3E}" destId="{FAE85194-7236-C441-9FBE-6242F3807BB4}" srcOrd="0" destOrd="0" parTransId="{04AC53C3-BF70-2A49-82E7-9E68BA2C2E53}" sibTransId="{2E705AF1-0EE9-C947-A8D5-DB5458A894E0}"/>
    <dgm:cxn modelId="{42044F73-39EE-3B4F-8035-E37CDC95CEFC}" type="presOf" srcId="{087F8E35-FD03-BC48-A745-CD15AA9AAA3E}" destId="{DBCE0E4B-0EDA-A741-B11A-FE6848C8B0C6}" srcOrd="0" destOrd="0" presId="urn:microsoft.com/office/officeart/2005/8/layout/hProcess9"/>
    <dgm:cxn modelId="{58F17A81-0CE1-A14E-8573-C8B35205383E}" type="presOf" srcId="{B028C58C-7732-334C-86F5-DC78E11D7C38}" destId="{D3DAD3EA-9C91-CF47-B52C-6C3623A4F353}" srcOrd="0" destOrd="0" presId="urn:microsoft.com/office/officeart/2005/8/layout/hProcess9"/>
    <dgm:cxn modelId="{49B259A1-AD9E-8149-ACFE-0E7540C3C2D5}" srcId="{087F8E35-FD03-BC48-A745-CD15AA9AAA3E}" destId="{B028C58C-7732-334C-86F5-DC78E11D7C38}" srcOrd="1" destOrd="0" parTransId="{449DB08B-02B8-AF4F-806A-DED80DBCF332}" sibTransId="{D06C2D8F-1211-B243-B7D7-21BFF3235123}"/>
    <dgm:cxn modelId="{245971AB-1FA8-8548-8757-346EEA4E3EB0}" type="presOf" srcId="{FAE85194-7236-C441-9FBE-6242F3807BB4}" destId="{E97916BF-65E0-6940-B9AA-416DE91D69F7}" srcOrd="0" destOrd="0" presId="urn:microsoft.com/office/officeart/2005/8/layout/hProcess9"/>
    <dgm:cxn modelId="{2B4FADDE-4672-6B40-8AA9-5D1E5B6E2825}" type="presParOf" srcId="{DBCE0E4B-0EDA-A741-B11A-FE6848C8B0C6}" destId="{2D1E59A1-CEE2-9148-9C58-7DE659D8D4BD}" srcOrd="0" destOrd="0" presId="urn:microsoft.com/office/officeart/2005/8/layout/hProcess9"/>
    <dgm:cxn modelId="{91B2F0CE-52F6-DD45-A038-3098D9AD8C28}" type="presParOf" srcId="{DBCE0E4B-0EDA-A741-B11A-FE6848C8B0C6}" destId="{B3C1B32D-2C09-E24D-B328-8CCA00FC5A7E}" srcOrd="1" destOrd="0" presId="urn:microsoft.com/office/officeart/2005/8/layout/hProcess9"/>
    <dgm:cxn modelId="{199A6B02-01BC-7E48-98F0-32AFF37647C3}" type="presParOf" srcId="{B3C1B32D-2C09-E24D-B328-8CCA00FC5A7E}" destId="{E97916BF-65E0-6940-B9AA-416DE91D69F7}" srcOrd="0" destOrd="0" presId="urn:microsoft.com/office/officeart/2005/8/layout/hProcess9"/>
    <dgm:cxn modelId="{E27B9AE5-6BFB-3242-BE1F-9043C095A49A}" type="presParOf" srcId="{B3C1B32D-2C09-E24D-B328-8CCA00FC5A7E}" destId="{6F939ABD-74DF-B841-9B6D-120D42F714F4}" srcOrd="1" destOrd="0" presId="urn:microsoft.com/office/officeart/2005/8/layout/hProcess9"/>
    <dgm:cxn modelId="{40158DBD-1E0D-384E-8C6F-41D4D62FB0B7}" type="presParOf" srcId="{B3C1B32D-2C09-E24D-B328-8CCA00FC5A7E}" destId="{D3DAD3EA-9C91-CF47-B52C-6C3623A4F353}"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EAE3BD-AF50-0A48-B482-EF5AA2C024B6}" type="doc">
      <dgm:prSet loTypeId="urn:microsoft.com/office/officeart/2005/8/layout/cycle6" loCatId="process" qsTypeId="urn:microsoft.com/office/officeart/2005/8/quickstyle/simple2" qsCatId="simple" csTypeId="urn:microsoft.com/office/officeart/2005/8/colors/colorful5" csCatId="colorful" phldr="1"/>
      <dgm:spPr/>
      <dgm:t>
        <a:bodyPr/>
        <a:lstStyle/>
        <a:p>
          <a:endParaRPr lang="en-US"/>
        </a:p>
      </dgm:t>
    </dgm:pt>
    <dgm:pt modelId="{014ABFD4-8585-324B-A692-B5DB0924C182}">
      <dgm:prSet phldrT="[Text]"/>
      <dgm:spPr/>
      <dgm:t>
        <a:bodyPr/>
        <a:lstStyle/>
        <a:p>
          <a:r>
            <a:rPr lang="en-US" dirty="0"/>
            <a:t>The Middle</a:t>
          </a:r>
        </a:p>
      </dgm:t>
    </dgm:pt>
    <dgm:pt modelId="{F8C13EE2-BBBE-DB43-83CC-DCF761031288}" type="parTrans" cxnId="{D85B44CC-27F0-5841-B5B0-4A70F07F936B}">
      <dgm:prSet/>
      <dgm:spPr/>
      <dgm:t>
        <a:bodyPr/>
        <a:lstStyle/>
        <a:p>
          <a:endParaRPr lang="en-US"/>
        </a:p>
      </dgm:t>
    </dgm:pt>
    <dgm:pt modelId="{BB2F7E65-4B71-ED45-B33F-2421AA32F299}" type="sibTrans" cxnId="{D85B44CC-27F0-5841-B5B0-4A70F07F936B}">
      <dgm:prSet/>
      <dgm:spPr/>
      <dgm:t>
        <a:bodyPr/>
        <a:lstStyle/>
        <a:p>
          <a:endParaRPr lang="en-US"/>
        </a:p>
      </dgm:t>
    </dgm:pt>
    <dgm:pt modelId="{ABA6FF5B-39A3-D049-B993-DC7A0B253435}">
      <dgm:prSet phldrT="[Text]"/>
      <dgm:spPr/>
      <dgm:t>
        <a:bodyPr/>
        <a:lstStyle/>
        <a:p>
          <a:r>
            <a:rPr lang="en-US" dirty="0"/>
            <a:t>The End</a:t>
          </a:r>
        </a:p>
      </dgm:t>
    </dgm:pt>
    <dgm:pt modelId="{8FDAA3CB-6990-8549-94F0-4B34A40E05FB}" type="parTrans" cxnId="{1C077A77-F9A4-704E-A71A-88048A5681BD}">
      <dgm:prSet/>
      <dgm:spPr/>
      <dgm:t>
        <a:bodyPr/>
        <a:lstStyle/>
        <a:p>
          <a:endParaRPr lang="en-US"/>
        </a:p>
      </dgm:t>
    </dgm:pt>
    <dgm:pt modelId="{AC928240-9F14-C24A-AF0E-44A4F1F6D951}" type="sibTrans" cxnId="{1C077A77-F9A4-704E-A71A-88048A5681BD}">
      <dgm:prSet/>
      <dgm:spPr/>
      <dgm:t>
        <a:bodyPr/>
        <a:lstStyle/>
        <a:p>
          <a:endParaRPr lang="en-US"/>
        </a:p>
      </dgm:t>
    </dgm:pt>
    <dgm:pt modelId="{1D68135D-F67B-E849-B643-CA2C55E1A176}">
      <dgm:prSet phldrT="[Text]"/>
      <dgm:spPr/>
      <dgm:t>
        <a:bodyPr/>
        <a:lstStyle/>
        <a:p>
          <a:r>
            <a:rPr lang="en-US" dirty="0"/>
            <a:t>The Beginning</a:t>
          </a:r>
        </a:p>
      </dgm:t>
    </dgm:pt>
    <dgm:pt modelId="{A45483CD-ECD8-534C-B5C0-07A4995B8885}" type="parTrans" cxnId="{58C7E7C9-0E5D-A841-AD29-144EBBCB11F3}">
      <dgm:prSet/>
      <dgm:spPr/>
      <dgm:t>
        <a:bodyPr/>
        <a:lstStyle/>
        <a:p>
          <a:endParaRPr lang="en-US"/>
        </a:p>
      </dgm:t>
    </dgm:pt>
    <dgm:pt modelId="{5EC76411-F7A4-104E-8C73-3774CC02F14F}" type="sibTrans" cxnId="{58C7E7C9-0E5D-A841-AD29-144EBBCB11F3}">
      <dgm:prSet/>
      <dgm:spPr/>
      <dgm:t>
        <a:bodyPr/>
        <a:lstStyle/>
        <a:p>
          <a:endParaRPr lang="en-US"/>
        </a:p>
      </dgm:t>
    </dgm:pt>
    <dgm:pt modelId="{52233EC4-BA2E-2342-BBB8-E48FB58CB1BA}">
      <dgm:prSet phldrT="[Text]"/>
      <dgm:spPr/>
      <dgm:t>
        <a:bodyPr/>
        <a:lstStyle/>
        <a:p>
          <a:r>
            <a:rPr lang="en-US" dirty="0"/>
            <a:t>Climax, suspense, crisis</a:t>
          </a:r>
        </a:p>
      </dgm:t>
    </dgm:pt>
    <dgm:pt modelId="{D8226ECB-810D-6146-8075-5067673CAC72}" type="parTrans" cxnId="{9BAA4E0A-7E7E-4E43-B8B8-1891140BB71B}">
      <dgm:prSet/>
      <dgm:spPr/>
      <dgm:t>
        <a:bodyPr/>
        <a:lstStyle/>
        <a:p>
          <a:endParaRPr lang="en-US"/>
        </a:p>
      </dgm:t>
    </dgm:pt>
    <dgm:pt modelId="{25AB1DC9-A134-8E4F-86B8-1C28768BB8D3}" type="sibTrans" cxnId="{9BAA4E0A-7E7E-4E43-B8B8-1891140BB71B}">
      <dgm:prSet/>
      <dgm:spPr/>
      <dgm:t>
        <a:bodyPr/>
        <a:lstStyle/>
        <a:p>
          <a:endParaRPr lang="en-US"/>
        </a:p>
      </dgm:t>
    </dgm:pt>
    <dgm:pt modelId="{168320ED-F190-394F-BBB6-F5CFAA9EB718}">
      <dgm:prSet phldrT="[Text]"/>
      <dgm:spPr/>
      <dgm:t>
        <a:bodyPr/>
        <a:lstStyle/>
        <a:p>
          <a:r>
            <a:rPr lang="en-US" dirty="0"/>
            <a:t>Intro, exposition</a:t>
          </a:r>
        </a:p>
      </dgm:t>
    </dgm:pt>
    <dgm:pt modelId="{B62BD892-436B-CB47-982D-61C81D859F6C}" type="parTrans" cxnId="{34A9C4C9-EF75-2240-8C67-A7CFFB99E087}">
      <dgm:prSet/>
      <dgm:spPr/>
      <dgm:t>
        <a:bodyPr/>
        <a:lstStyle/>
        <a:p>
          <a:endParaRPr lang="en-US"/>
        </a:p>
      </dgm:t>
    </dgm:pt>
    <dgm:pt modelId="{28A94756-9F39-E347-B38D-792EBDBDFA30}" type="sibTrans" cxnId="{34A9C4C9-EF75-2240-8C67-A7CFFB99E087}">
      <dgm:prSet/>
      <dgm:spPr/>
      <dgm:t>
        <a:bodyPr/>
        <a:lstStyle/>
        <a:p>
          <a:endParaRPr lang="en-US"/>
        </a:p>
      </dgm:t>
    </dgm:pt>
    <dgm:pt modelId="{68E0106F-15CF-C340-8B04-906B5C05B5E1}">
      <dgm:prSet phldrT="[Text]"/>
      <dgm:spPr/>
      <dgm:t>
        <a:bodyPr/>
        <a:lstStyle/>
        <a:p>
          <a:r>
            <a:rPr lang="en-US" dirty="0"/>
            <a:t>Resolution, questions answered</a:t>
          </a:r>
        </a:p>
      </dgm:t>
    </dgm:pt>
    <dgm:pt modelId="{FCB3EF1C-993B-6C48-A90F-BF261F907FC8}" type="parTrans" cxnId="{AB85B69C-CC5A-A94D-8BF5-51F023C772E6}">
      <dgm:prSet/>
      <dgm:spPr/>
      <dgm:t>
        <a:bodyPr/>
        <a:lstStyle/>
        <a:p>
          <a:endParaRPr lang="en-US"/>
        </a:p>
      </dgm:t>
    </dgm:pt>
    <dgm:pt modelId="{997BAD2F-893B-224E-AF4A-04A160E27FF8}" type="sibTrans" cxnId="{AB85B69C-CC5A-A94D-8BF5-51F023C772E6}">
      <dgm:prSet/>
      <dgm:spPr/>
      <dgm:t>
        <a:bodyPr/>
        <a:lstStyle/>
        <a:p>
          <a:endParaRPr lang="en-US"/>
        </a:p>
      </dgm:t>
    </dgm:pt>
    <dgm:pt modelId="{2919C386-E19E-184E-B5D3-3C2EF0DC31C4}" type="pres">
      <dgm:prSet presAssocID="{33EAE3BD-AF50-0A48-B482-EF5AA2C024B6}" presName="cycle" presStyleCnt="0">
        <dgm:presLayoutVars>
          <dgm:dir/>
          <dgm:resizeHandles val="exact"/>
        </dgm:presLayoutVars>
      </dgm:prSet>
      <dgm:spPr/>
    </dgm:pt>
    <dgm:pt modelId="{875D7CA2-A8F0-314A-A7F1-39856510572C}" type="pres">
      <dgm:prSet presAssocID="{014ABFD4-8585-324B-A692-B5DB0924C182}" presName="node" presStyleLbl="node1" presStyleIdx="0" presStyleCnt="3">
        <dgm:presLayoutVars>
          <dgm:bulletEnabled val="1"/>
        </dgm:presLayoutVars>
      </dgm:prSet>
      <dgm:spPr/>
    </dgm:pt>
    <dgm:pt modelId="{33E4269A-1BAB-3442-88BA-448661FF5EC4}" type="pres">
      <dgm:prSet presAssocID="{014ABFD4-8585-324B-A692-B5DB0924C182}" presName="spNode" presStyleCnt="0"/>
      <dgm:spPr/>
    </dgm:pt>
    <dgm:pt modelId="{424D0420-26FC-8B42-AE23-C9234A2EE006}" type="pres">
      <dgm:prSet presAssocID="{BB2F7E65-4B71-ED45-B33F-2421AA32F299}" presName="sibTrans" presStyleLbl="sibTrans1D1" presStyleIdx="0" presStyleCnt="3"/>
      <dgm:spPr/>
    </dgm:pt>
    <dgm:pt modelId="{292CC07C-B1D0-F040-AB1A-E67593B8ABC6}" type="pres">
      <dgm:prSet presAssocID="{ABA6FF5B-39A3-D049-B993-DC7A0B253435}" presName="node" presStyleLbl="node1" presStyleIdx="1" presStyleCnt="3">
        <dgm:presLayoutVars>
          <dgm:bulletEnabled val="1"/>
        </dgm:presLayoutVars>
      </dgm:prSet>
      <dgm:spPr/>
    </dgm:pt>
    <dgm:pt modelId="{72CB020E-E382-7D43-9DB6-A72A4F74B207}" type="pres">
      <dgm:prSet presAssocID="{ABA6FF5B-39A3-D049-B993-DC7A0B253435}" presName="spNode" presStyleCnt="0"/>
      <dgm:spPr/>
    </dgm:pt>
    <dgm:pt modelId="{FF1AF66E-E53D-F14C-B7D3-3F2C6638005B}" type="pres">
      <dgm:prSet presAssocID="{AC928240-9F14-C24A-AF0E-44A4F1F6D951}" presName="sibTrans" presStyleLbl="sibTrans1D1" presStyleIdx="1" presStyleCnt="3"/>
      <dgm:spPr/>
    </dgm:pt>
    <dgm:pt modelId="{412B7BF2-5E9B-4645-B923-CBBFCE85A074}" type="pres">
      <dgm:prSet presAssocID="{1D68135D-F67B-E849-B643-CA2C55E1A176}" presName="node" presStyleLbl="node1" presStyleIdx="2" presStyleCnt="3">
        <dgm:presLayoutVars>
          <dgm:bulletEnabled val="1"/>
        </dgm:presLayoutVars>
      </dgm:prSet>
      <dgm:spPr/>
    </dgm:pt>
    <dgm:pt modelId="{86D6E8FE-7654-6D4D-88BE-5A892E2A6961}" type="pres">
      <dgm:prSet presAssocID="{1D68135D-F67B-E849-B643-CA2C55E1A176}" presName="spNode" presStyleCnt="0"/>
      <dgm:spPr/>
    </dgm:pt>
    <dgm:pt modelId="{4CA37C0F-1979-FD4D-A928-0EDDDCE115A1}" type="pres">
      <dgm:prSet presAssocID="{5EC76411-F7A4-104E-8C73-3774CC02F14F}" presName="sibTrans" presStyleLbl="sibTrans1D1" presStyleIdx="2" presStyleCnt="3"/>
      <dgm:spPr/>
    </dgm:pt>
  </dgm:ptLst>
  <dgm:cxnLst>
    <dgm:cxn modelId="{22B86700-7CD2-5540-83FA-70CC58B022B4}" type="presOf" srcId="{52233EC4-BA2E-2342-BBB8-E48FB58CB1BA}" destId="{875D7CA2-A8F0-314A-A7F1-39856510572C}" srcOrd="0" destOrd="1" presId="urn:microsoft.com/office/officeart/2005/8/layout/cycle6"/>
    <dgm:cxn modelId="{9BAA4E0A-7E7E-4E43-B8B8-1891140BB71B}" srcId="{014ABFD4-8585-324B-A692-B5DB0924C182}" destId="{52233EC4-BA2E-2342-BBB8-E48FB58CB1BA}" srcOrd="0" destOrd="0" parTransId="{D8226ECB-810D-6146-8075-5067673CAC72}" sibTransId="{25AB1DC9-A134-8E4F-86B8-1C28768BB8D3}"/>
    <dgm:cxn modelId="{1425850D-B95F-EB48-A1B3-3DE966129B6E}" type="presOf" srcId="{68E0106F-15CF-C340-8B04-906B5C05B5E1}" destId="{292CC07C-B1D0-F040-AB1A-E67593B8ABC6}" srcOrd="0" destOrd="1" presId="urn:microsoft.com/office/officeart/2005/8/layout/cycle6"/>
    <dgm:cxn modelId="{C5A69D34-5BCE-8647-8F53-F03044009DB9}" type="presOf" srcId="{1D68135D-F67B-E849-B643-CA2C55E1A176}" destId="{412B7BF2-5E9B-4645-B923-CBBFCE85A074}" srcOrd="0" destOrd="0" presId="urn:microsoft.com/office/officeart/2005/8/layout/cycle6"/>
    <dgm:cxn modelId="{B0A63466-74A9-A14A-8713-DDC8C8631505}" type="presOf" srcId="{168320ED-F190-394F-BBB6-F5CFAA9EB718}" destId="{412B7BF2-5E9B-4645-B923-CBBFCE85A074}" srcOrd="0" destOrd="1" presId="urn:microsoft.com/office/officeart/2005/8/layout/cycle6"/>
    <dgm:cxn modelId="{D5634A6F-5233-E248-A361-C1957669CCC0}" type="presOf" srcId="{5EC76411-F7A4-104E-8C73-3774CC02F14F}" destId="{4CA37C0F-1979-FD4D-A928-0EDDDCE115A1}" srcOrd="0" destOrd="0" presId="urn:microsoft.com/office/officeart/2005/8/layout/cycle6"/>
    <dgm:cxn modelId="{1C077A77-F9A4-704E-A71A-88048A5681BD}" srcId="{33EAE3BD-AF50-0A48-B482-EF5AA2C024B6}" destId="{ABA6FF5B-39A3-D049-B993-DC7A0B253435}" srcOrd="1" destOrd="0" parTransId="{8FDAA3CB-6990-8549-94F0-4B34A40E05FB}" sibTransId="{AC928240-9F14-C24A-AF0E-44A4F1F6D951}"/>
    <dgm:cxn modelId="{AB85B69C-CC5A-A94D-8BF5-51F023C772E6}" srcId="{ABA6FF5B-39A3-D049-B993-DC7A0B253435}" destId="{68E0106F-15CF-C340-8B04-906B5C05B5E1}" srcOrd="0" destOrd="0" parTransId="{FCB3EF1C-993B-6C48-A90F-BF261F907FC8}" sibTransId="{997BAD2F-893B-224E-AF4A-04A160E27FF8}"/>
    <dgm:cxn modelId="{6F4E2CBA-5948-CD44-A818-1C8E4C447CC8}" type="presOf" srcId="{BB2F7E65-4B71-ED45-B33F-2421AA32F299}" destId="{424D0420-26FC-8B42-AE23-C9234A2EE006}" srcOrd="0" destOrd="0" presId="urn:microsoft.com/office/officeart/2005/8/layout/cycle6"/>
    <dgm:cxn modelId="{5B9166C3-16D8-4646-9106-9BED613929DE}" type="presOf" srcId="{33EAE3BD-AF50-0A48-B482-EF5AA2C024B6}" destId="{2919C386-E19E-184E-B5D3-3C2EF0DC31C4}" srcOrd="0" destOrd="0" presId="urn:microsoft.com/office/officeart/2005/8/layout/cycle6"/>
    <dgm:cxn modelId="{A47E91C8-D806-7C4C-B9C7-F82E0D4EB89C}" type="presOf" srcId="{014ABFD4-8585-324B-A692-B5DB0924C182}" destId="{875D7CA2-A8F0-314A-A7F1-39856510572C}" srcOrd="0" destOrd="0" presId="urn:microsoft.com/office/officeart/2005/8/layout/cycle6"/>
    <dgm:cxn modelId="{34A9C4C9-EF75-2240-8C67-A7CFFB99E087}" srcId="{1D68135D-F67B-E849-B643-CA2C55E1A176}" destId="{168320ED-F190-394F-BBB6-F5CFAA9EB718}" srcOrd="0" destOrd="0" parTransId="{B62BD892-436B-CB47-982D-61C81D859F6C}" sibTransId="{28A94756-9F39-E347-B38D-792EBDBDFA30}"/>
    <dgm:cxn modelId="{58C7E7C9-0E5D-A841-AD29-144EBBCB11F3}" srcId="{33EAE3BD-AF50-0A48-B482-EF5AA2C024B6}" destId="{1D68135D-F67B-E849-B643-CA2C55E1A176}" srcOrd="2" destOrd="0" parTransId="{A45483CD-ECD8-534C-B5C0-07A4995B8885}" sibTransId="{5EC76411-F7A4-104E-8C73-3774CC02F14F}"/>
    <dgm:cxn modelId="{D85B44CC-27F0-5841-B5B0-4A70F07F936B}" srcId="{33EAE3BD-AF50-0A48-B482-EF5AA2C024B6}" destId="{014ABFD4-8585-324B-A692-B5DB0924C182}" srcOrd="0" destOrd="0" parTransId="{F8C13EE2-BBBE-DB43-83CC-DCF761031288}" sibTransId="{BB2F7E65-4B71-ED45-B33F-2421AA32F299}"/>
    <dgm:cxn modelId="{A8573BF6-B72B-7A4A-983D-093D551B71CF}" type="presOf" srcId="{ABA6FF5B-39A3-D049-B993-DC7A0B253435}" destId="{292CC07C-B1D0-F040-AB1A-E67593B8ABC6}" srcOrd="0" destOrd="0" presId="urn:microsoft.com/office/officeart/2005/8/layout/cycle6"/>
    <dgm:cxn modelId="{9CFE15FE-3B3A-EA41-BD9E-4E32898DB06A}" type="presOf" srcId="{AC928240-9F14-C24A-AF0E-44A4F1F6D951}" destId="{FF1AF66E-E53D-F14C-B7D3-3F2C6638005B}" srcOrd="0" destOrd="0" presId="urn:microsoft.com/office/officeart/2005/8/layout/cycle6"/>
    <dgm:cxn modelId="{3E8DAB0E-3D4C-F148-B90E-3CBC665CBB53}" type="presParOf" srcId="{2919C386-E19E-184E-B5D3-3C2EF0DC31C4}" destId="{875D7CA2-A8F0-314A-A7F1-39856510572C}" srcOrd="0" destOrd="0" presId="urn:microsoft.com/office/officeart/2005/8/layout/cycle6"/>
    <dgm:cxn modelId="{CB2CFA4D-F744-C74D-969E-71A3B7502A10}" type="presParOf" srcId="{2919C386-E19E-184E-B5D3-3C2EF0DC31C4}" destId="{33E4269A-1BAB-3442-88BA-448661FF5EC4}" srcOrd="1" destOrd="0" presId="urn:microsoft.com/office/officeart/2005/8/layout/cycle6"/>
    <dgm:cxn modelId="{25248753-173C-C048-868A-FEE54E110D8B}" type="presParOf" srcId="{2919C386-E19E-184E-B5D3-3C2EF0DC31C4}" destId="{424D0420-26FC-8B42-AE23-C9234A2EE006}" srcOrd="2" destOrd="0" presId="urn:microsoft.com/office/officeart/2005/8/layout/cycle6"/>
    <dgm:cxn modelId="{CE5A50AB-E8D0-7F41-85DB-0C051C7572BA}" type="presParOf" srcId="{2919C386-E19E-184E-B5D3-3C2EF0DC31C4}" destId="{292CC07C-B1D0-F040-AB1A-E67593B8ABC6}" srcOrd="3" destOrd="0" presId="urn:microsoft.com/office/officeart/2005/8/layout/cycle6"/>
    <dgm:cxn modelId="{3B164D9F-81A0-D846-8ED5-8920B9CC1476}" type="presParOf" srcId="{2919C386-E19E-184E-B5D3-3C2EF0DC31C4}" destId="{72CB020E-E382-7D43-9DB6-A72A4F74B207}" srcOrd="4" destOrd="0" presId="urn:microsoft.com/office/officeart/2005/8/layout/cycle6"/>
    <dgm:cxn modelId="{D432AC7A-FF57-974F-B70F-9089E5D5B382}" type="presParOf" srcId="{2919C386-E19E-184E-B5D3-3C2EF0DC31C4}" destId="{FF1AF66E-E53D-F14C-B7D3-3F2C6638005B}" srcOrd="5" destOrd="0" presId="urn:microsoft.com/office/officeart/2005/8/layout/cycle6"/>
    <dgm:cxn modelId="{98A9C92E-9D67-E34F-8D96-FCB79D1A86B0}" type="presParOf" srcId="{2919C386-E19E-184E-B5D3-3C2EF0DC31C4}" destId="{412B7BF2-5E9B-4645-B923-CBBFCE85A074}" srcOrd="6" destOrd="0" presId="urn:microsoft.com/office/officeart/2005/8/layout/cycle6"/>
    <dgm:cxn modelId="{FBD3071E-B187-9C42-BBC0-39C6103BF9B6}" type="presParOf" srcId="{2919C386-E19E-184E-B5D3-3C2EF0DC31C4}" destId="{86D6E8FE-7654-6D4D-88BE-5A892E2A6961}" srcOrd="7" destOrd="0" presId="urn:microsoft.com/office/officeart/2005/8/layout/cycle6"/>
    <dgm:cxn modelId="{1B2F9331-3D93-4B47-90D9-C424BD41C9DF}" type="presParOf" srcId="{2919C386-E19E-184E-B5D3-3C2EF0DC31C4}" destId="{4CA37C0F-1979-FD4D-A928-0EDDDCE115A1}"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3EB85C-F34B-1849-BD91-C6F17E7CF04D}" type="doc">
      <dgm:prSet loTypeId="urn:microsoft.com/office/officeart/2005/8/layout/venn2" loCatId="process" qsTypeId="urn:microsoft.com/office/officeart/2005/8/quickstyle/simple1" qsCatId="simple" csTypeId="urn:microsoft.com/office/officeart/2005/8/colors/accent1_2" csCatId="accent1" phldr="1"/>
      <dgm:spPr/>
      <dgm:t>
        <a:bodyPr/>
        <a:lstStyle/>
        <a:p>
          <a:endParaRPr lang="en-US"/>
        </a:p>
      </dgm:t>
    </dgm:pt>
    <dgm:pt modelId="{C5298962-19A2-AA42-8A0A-F6E3CA82B2D0}" type="pres">
      <dgm:prSet presAssocID="{B23EB85C-F34B-1849-BD91-C6F17E7CF04D}" presName="Name0" presStyleCnt="0">
        <dgm:presLayoutVars>
          <dgm:chMax val="7"/>
          <dgm:resizeHandles val="exact"/>
        </dgm:presLayoutVars>
      </dgm:prSet>
      <dgm:spPr/>
    </dgm:pt>
  </dgm:ptLst>
  <dgm:cxnLst>
    <dgm:cxn modelId="{667F06E0-032B-044D-AEE8-E50D32EFA11A}" type="presOf" srcId="{B23EB85C-F34B-1849-BD91-C6F17E7CF04D}" destId="{C5298962-19A2-AA42-8A0A-F6E3CA82B2D0}" srcOrd="0"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151AFF-E6CD-4178-B5CC-D7F9DF10F11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6A0C2F8-EFFE-48F2-BD93-6BB2FB1B7732}">
      <dgm:prSet/>
      <dgm:spPr/>
      <dgm:t>
        <a:bodyPr/>
        <a:lstStyle/>
        <a:p>
          <a:r>
            <a:rPr lang="en-US"/>
            <a:t>In a dramatic work, the setting is the general local and the historical time in which the action occurs.</a:t>
          </a:r>
        </a:p>
      </dgm:t>
    </dgm:pt>
    <dgm:pt modelId="{6C7F2AEF-BDBE-4B02-8550-34C71CB24A71}" type="parTrans" cxnId="{A4253154-1A67-4A47-BFA7-728D8D4D86AD}">
      <dgm:prSet/>
      <dgm:spPr/>
      <dgm:t>
        <a:bodyPr/>
        <a:lstStyle/>
        <a:p>
          <a:endParaRPr lang="en-US"/>
        </a:p>
      </dgm:t>
    </dgm:pt>
    <dgm:pt modelId="{8E15C7B5-EA36-49DE-A377-E90C3BF07A4E}" type="sibTrans" cxnId="{A4253154-1A67-4A47-BFA7-728D8D4D86AD}">
      <dgm:prSet/>
      <dgm:spPr/>
      <dgm:t>
        <a:bodyPr/>
        <a:lstStyle/>
        <a:p>
          <a:pPr>
            <a:lnSpc>
              <a:spcPct val="100000"/>
            </a:lnSpc>
          </a:pPr>
          <a:endParaRPr lang="en-US"/>
        </a:p>
      </dgm:t>
    </dgm:pt>
    <dgm:pt modelId="{5CB0F015-1E9B-4C4E-BACB-5C71E9D36356}">
      <dgm:prSet/>
      <dgm:spPr/>
      <dgm:t>
        <a:bodyPr/>
        <a:lstStyle/>
        <a:p>
          <a:r>
            <a:rPr lang="en-US"/>
            <a:t>The setting functions as an important element in generating the atmosphere.</a:t>
          </a:r>
        </a:p>
      </dgm:t>
    </dgm:pt>
    <dgm:pt modelId="{5CE58657-5437-4AB9-8D44-3F43C23B1616}" type="parTrans" cxnId="{454668E6-0B4D-4F6B-80AE-4DB9C585CBF1}">
      <dgm:prSet/>
      <dgm:spPr/>
      <dgm:t>
        <a:bodyPr/>
        <a:lstStyle/>
        <a:p>
          <a:endParaRPr lang="en-US"/>
        </a:p>
      </dgm:t>
    </dgm:pt>
    <dgm:pt modelId="{E96B1AE3-EC61-404B-A05A-4166BF5ECC67}" type="sibTrans" cxnId="{454668E6-0B4D-4F6B-80AE-4DB9C585CBF1}">
      <dgm:prSet/>
      <dgm:spPr/>
      <dgm:t>
        <a:bodyPr/>
        <a:lstStyle/>
        <a:p>
          <a:pPr>
            <a:lnSpc>
              <a:spcPct val="100000"/>
            </a:lnSpc>
          </a:pPr>
          <a:endParaRPr lang="en-US"/>
        </a:p>
      </dgm:t>
    </dgm:pt>
    <dgm:pt modelId="{6EF8F78C-021F-4DE8-A620-3CC31BEBF5D4}">
      <dgm:prSet/>
      <dgm:spPr/>
      <dgm:t>
        <a:bodyPr/>
        <a:lstStyle/>
        <a:p>
          <a:r>
            <a:rPr lang="en-US"/>
            <a:t>It is also related to the scenery on the stage. The furniture/décor used for a theatrical play is therefore called as the setting.</a:t>
          </a:r>
        </a:p>
      </dgm:t>
    </dgm:pt>
    <dgm:pt modelId="{6831CA2A-8C55-441B-9146-EF359377335F}" type="parTrans" cxnId="{CADE471E-6BC9-49BD-8D2D-8951A3D8B0EF}">
      <dgm:prSet/>
      <dgm:spPr/>
      <dgm:t>
        <a:bodyPr/>
        <a:lstStyle/>
        <a:p>
          <a:endParaRPr lang="en-US"/>
        </a:p>
      </dgm:t>
    </dgm:pt>
    <dgm:pt modelId="{E1D8994F-4E2B-4CE2-9224-2190F6DB8B9F}" type="sibTrans" cxnId="{CADE471E-6BC9-49BD-8D2D-8951A3D8B0EF}">
      <dgm:prSet/>
      <dgm:spPr/>
      <dgm:t>
        <a:bodyPr/>
        <a:lstStyle/>
        <a:p>
          <a:endParaRPr lang="en-US"/>
        </a:p>
      </dgm:t>
    </dgm:pt>
    <dgm:pt modelId="{0F92AD7F-DF4B-45C4-974C-B7972BDCDCA2}" type="pres">
      <dgm:prSet presAssocID="{EC151AFF-E6CD-4178-B5CC-D7F9DF10F110}" presName="root" presStyleCnt="0">
        <dgm:presLayoutVars>
          <dgm:dir/>
          <dgm:resizeHandles val="exact"/>
        </dgm:presLayoutVars>
      </dgm:prSet>
      <dgm:spPr/>
    </dgm:pt>
    <dgm:pt modelId="{F4ECA913-056B-4899-808A-5266C8E61304}" type="pres">
      <dgm:prSet presAssocID="{76A0C2F8-EFFE-48F2-BD93-6BB2FB1B7732}" presName="compNode" presStyleCnt="0"/>
      <dgm:spPr/>
    </dgm:pt>
    <dgm:pt modelId="{52FC6218-A032-4DCC-9BBF-87D76541065F}" type="pres">
      <dgm:prSet presAssocID="{76A0C2F8-EFFE-48F2-BD93-6BB2FB1B7732}" presName="bgRect" presStyleLbl="bgShp" presStyleIdx="0" presStyleCnt="3"/>
      <dgm:spPr/>
    </dgm:pt>
    <dgm:pt modelId="{7207E049-C83B-4F99-9903-4F34CF24CF41}" type="pres">
      <dgm:prSet presAssocID="{76A0C2F8-EFFE-48F2-BD93-6BB2FB1B773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lm reel"/>
        </a:ext>
      </dgm:extLst>
    </dgm:pt>
    <dgm:pt modelId="{FB890D01-5949-4418-9914-F2076AEDBA3D}" type="pres">
      <dgm:prSet presAssocID="{76A0C2F8-EFFE-48F2-BD93-6BB2FB1B7732}" presName="spaceRect" presStyleCnt="0"/>
      <dgm:spPr/>
    </dgm:pt>
    <dgm:pt modelId="{0D837908-B145-4658-A2E9-A773A7F41BE3}" type="pres">
      <dgm:prSet presAssocID="{76A0C2F8-EFFE-48F2-BD93-6BB2FB1B7732}" presName="parTx" presStyleLbl="revTx" presStyleIdx="0" presStyleCnt="3">
        <dgm:presLayoutVars>
          <dgm:chMax val="0"/>
          <dgm:chPref val="0"/>
        </dgm:presLayoutVars>
      </dgm:prSet>
      <dgm:spPr/>
    </dgm:pt>
    <dgm:pt modelId="{546542A8-14E2-4179-9346-DB4C254F18B4}" type="pres">
      <dgm:prSet presAssocID="{8E15C7B5-EA36-49DE-A377-E90C3BF07A4E}" presName="sibTrans" presStyleCnt="0"/>
      <dgm:spPr/>
    </dgm:pt>
    <dgm:pt modelId="{523CFFE8-4ED6-4DE6-AB93-54C93480AF3B}" type="pres">
      <dgm:prSet presAssocID="{5CB0F015-1E9B-4C4E-BACB-5C71E9D36356}" presName="compNode" presStyleCnt="0"/>
      <dgm:spPr/>
    </dgm:pt>
    <dgm:pt modelId="{B453669E-ADF4-4E72-B3E5-D583DEB81266}" type="pres">
      <dgm:prSet presAssocID="{5CB0F015-1E9B-4C4E-BACB-5C71E9D36356}" presName="bgRect" presStyleLbl="bgShp" presStyleIdx="1" presStyleCnt="3"/>
      <dgm:spPr/>
    </dgm:pt>
    <dgm:pt modelId="{609F2B32-214F-4FDA-B5FD-0B96C481F7EB}" type="pres">
      <dgm:prSet presAssocID="{5CB0F015-1E9B-4C4E-BACB-5C71E9D3635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olar system"/>
        </a:ext>
      </dgm:extLst>
    </dgm:pt>
    <dgm:pt modelId="{DCC3DC76-9ECF-4CC0-90B0-FF135B8E2353}" type="pres">
      <dgm:prSet presAssocID="{5CB0F015-1E9B-4C4E-BACB-5C71E9D36356}" presName="spaceRect" presStyleCnt="0"/>
      <dgm:spPr/>
    </dgm:pt>
    <dgm:pt modelId="{59CBAF88-CB3C-4435-A785-6388B6F57C92}" type="pres">
      <dgm:prSet presAssocID="{5CB0F015-1E9B-4C4E-BACB-5C71E9D36356}" presName="parTx" presStyleLbl="revTx" presStyleIdx="1" presStyleCnt="3">
        <dgm:presLayoutVars>
          <dgm:chMax val="0"/>
          <dgm:chPref val="0"/>
        </dgm:presLayoutVars>
      </dgm:prSet>
      <dgm:spPr/>
    </dgm:pt>
    <dgm:pt modelId="{71D51CD8-ED13-49BB-8D5D-636DBFD2EB39}" type="pres">
      <dgm:prSet presAssocID="{E96B1AE3-EC61-404B-A05A-4166BF5ECC67}" presName="sibTrans" presStyleCnt="0"/>
      <dgm:spPr/>
    </dgm:pt>
    <dgm:pt modelId="{2D585073-07ED-4BE6-8CD2-9A99C2973860}" type="pres">
      <dgm:prSet presAssocID="{6EF8F78C-021F-4DE8-A620-3CC31BEBF5D4}" presName="compNode" presStyleCnt="0"/>
      <dgm:spPr/>
    </dgm:pt>
    <dgm:pt modelId="{9093D181-7067-4A83-8F7C-1DF0F0E9CD24}" type="pres">
      <dgm:prSet presAssocID="{6EF8F78C-021F-4DE8-A620-3CC31BEBF5D4}" presName="bgRect" presStyleLbl="bgShp" presStyleIdx="2" presStyleCnt="3"/>
      <dgm:spPr/>
    </dgm:pt>
    <dgm:pt modelId="{5C2D6B3D-E17D-4750-AB8C-20AA30B8D920}" type="pres">
      <dgm:prSet presAssocID="{6EF8F78C-021F-4DE8-A620-3CC31BEBF5D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reamers"/>
        </a:ext>
      </dgm:extLst>
    </dgm:pt>
    <dgm:pt modelId="{B7D04E0D-1593-4E72-A5EA-74D54714EB3F}" type="pres">
      <dgm:prSet presAssocID="{6EF8F78C-021F-4DE8-A620-3CC31BEBF5D4}" presName="spaceRect" presStyleCnt="0"/>
      <dgm:spPr/>
    </dgm:pt>
    <dgm:pt modelId="{D301282F-B2AB-4FA6-BB72-4009EF2FE3A3}" type="pres">
      <dgm:prSet presAssocID="{6EF8F78C-021F-4DE8-A620-3CC31BEBF5D4}" presName="parTx" presStyleLbl="revTx" presStyleIdx="2" presStyleCnt="3">
        <dgm:presLayoutVars>
          <dgm:chMax val="0"/>
          <dgm:chPref val="0"/>
        </dgm:presLayoutVars>
      </dgm:prSet>
      <dgm:spPr/>
    </dgm:pt>
  </dgm:ptLst>
  <dgm:cxnLst>
    <dgm:cxn modelId="{CADE471E-6BC9-49BD-8D2D-8951A3D8B0EF}" srcId="{EC151AFF-E6CD-4178-B5CC-D7F9DF10F110}" destId="{6EF8F78C-021F-4DE8-A620-3CC31BEBF5D4}" srcOrd="2" destOrd="0" parTransId="{6831CA2A-8C55-441B-9146-EF359377335F}" sibTransId="{E1D8994F-4E2B-4CE2-9224-2190F6DB8B9F}"/>
    <dgm:cxn modelId="{5B5B2328-ADC1-0443-9B55-91B0FEDA024D}" type="presOf" srcId="{EC151AFF-E6CD-4178-B5CC-D7F9DF10F110}" destId="{0F92AD7F-DF4B-45C4-974C-B7972BDCDCA2}" srcOrd="0" destOrd="0" presId="urn:microsoft.com/office/officeart/2018/2/layout/IconVerticalSolidList"/>
    <dgm:cxn modelId="{76E07C2C-DBC0-8E4C-B8C4-61FDD77942AF}" type="presOf" srcId="{5CB0F015-1E9B-4C4E-BACB-5C71E9D36356}" destId="{59CBAF88-CB3C-4435-A785-6388B6F57C92}" srcOrd="0" destOrd="0" presId="urn:microsoft.com/office/officeart/2018/2/layout/IconVerticalSolidList"/>
    <dgm:cxn modelId="{A4253154-1A67-4A47-BFA7-728D8D4D86AD}" srcId="{EC151AFF-E6CD-4178-B5CC-D7F9DF10F110}" destId="{76A0C2F8-EFFE-48F2-BD93-6BB2FB1B7732}" srcOrd="0" destOrd="0" parTransId="{6C7F2AEF-BDBE-4B02-8550-34C71CB24A71}" sibTransId="{8E15C7B5-EA36-49DE-A377-E90C3BF07A4E}"/>
    <dgm:cxn modelId="{E58BB4C4-3C05-AD45-A2E0-8B6464099E6A}" type="presOf" srcId="{6EF8F78C-021F-4DE8-A620-3CC31BEBF5D4}" destId="{D301282F-B2AB-4FA6-BB72-4009EF2FE3A3}" srcOrd="0" destOrd="0" presId="urn:microsoft.com/office/officeart/2018/2/layout/IconVerticalSolidList"/>
    <dgm:cxn modelId="{454668E6-0B4D-4F6B-80AE-4DB9C585CBF1}" srcId="{EC151AFF-E6CD-4178-B5CC-D7F9DF10F110}" destId="{5CB0F015-1E9B-4C4E-BACB-5C71E9D36356}" srcOrd="1" destOrd="0" parTransId="{5CE58657-5437-4AB9-8D44-3F43C23B1616}" sibTransId="{E96B1AE3-EC61-404B-A05A-4166BF5ECC67}"/>
    <dgm:cxn modelId="{1EB787F9-8C7D-044B-A56A-01D142E686A7}" type="presOf" srcId="{76A0C2F8-EFFE-48F2-BD93-6BB2FB1B7732}" destId="{0D837908-B145-4658-A2E9-A773A7F41BE3}" srcOrd="0" destOrd="0" presId="urn:microsoft.com/office/officeart/2018/2/layout/IconVerticalSolidList"/>
    <dgm:cxn modelId="{30A1BDEF-856D-1A46-8451-B07ACDB09568}" type="presParOf" srcId="{0F92AD7F-DF4B-45C4-974C-B7972BDCDCA2}" destId="{F4ECA913-056B-4899-808A-5266C8E61304}" srcOrd="0" destOrd="0" presId="urn:microsoft.com/office/officeart/2018/2/layout/IconVerticalSolidList"/>
    <dgm:cxn modelId="{BF21170B-3E9F-8442-A4B8-E7F9025F5221}" type="presParOf" srcId="{F4ECA913-056B-4899-808A-5266C8E61304}" destId="{52FC6218-A032-4DCC-9BBF-87D76541065F}" srcOrd="0" destOrd="0" presId="urn:microsoft.com/office/officeart/2018/2/layout/IconVerticalSolidList"/>
    <dgm:cxn modelId="{8E99167C-6793-5248-9B6C-30B5670BE737}" type="presParOf" srcId="{F4ECA913-056B-4899-808A-5266C8E61304}" destId="{7207E049-C83B-4F99-9903-4F34CF24CF41}" srcOrd="1" destOrd="0" presId="urn:microsoft.com/office/officeart/2018/2/layout/IconVerticalSolidList"/>
    <dgm:cxn modelId="{EC0885D9-1C65-3E47-9C5B-004F19FAC0E5}" type="presParOf" srcId="{F4ECA913-056B-4899-808A-5266C8E61304}" destId="{FB890D01-5949-4418-9914-F2076AEDBA3D}" srcOrd="2" destOrd="0" presId="urn:microsoft.com/office/officeart/2018/2/layout/IconVerticalSolidList"/>
    <dgm:cxn modelId="{EFFDF6D2-DD8C-4645-8826-67F8A081E291}" type="presParOf" srcId="{F4ECA913-056B-4899-808A-5266C8E61304}" destId="{0D837908-B145-4658-A2E9-A773A7F41BE3}" srcOrd="3" destOrd="0" presId="urn:microsoft.com/office/officeart/2018/2/layout/IconVerticalSolidList"/>
    <dgm:cxn modelId="{A4AE8402-75DD-6445-827C-26D71DAFFB54}" type="presParOf" srcId="{0F92AD7F-DF4B-45C4-974C-B7972BDCDCA2}" destId="{546542A8-14E2-4179-9346-DB4C254F18B4}" srcOrd="1" destOrd="0" presId="urn:microsoft.com/office/officeart/2018/2/layout/IconVerticalSolidList"/>
    <dgm:cxn modelId="{52618FA7-52F9-C04F-8C0E-D47209768EBB}" type="presParOf" srcId="{0F92AD7F-DF4B-45C4-974C-B7972BDCDCA2}" destId="{523CFFE8-4ED6-4DE6-AB93-54C93480AF3B}" srcOrd="2" destOrd="0" presId="urn:microsoft.com/office/officeart/2018/2/layout/IconVerticalSolidList"/>
    <dgm:cxn modelId="{A60EE23A-E851-A74F-808F-FA54C5D2ECC0}" type="presParOf" srcId="{523CFFE8-4ED6-4DE6-AB93-54C93480AF3B}" destId="{B453669E-ADF4-4E72-B3E5-D583DEB81266}" srcOrd="0" destOrd="0" presId="urn:microsoft.com/office/officeart/2018/2/layout/IconVerticalSolidList"/>
    <dgm:cxn modelId="{2A061218-A65F-5A40-AF05-04869DE03616}" type="presParOf" srcId="{523CFFE8-4ED6-4DE6-AB93-54C93480AF3B}" destId="{609F2B32-214F-4FDA-B5FD-0B96C481F7EB}" srcOrd="1" destOrd="0" presId="urn:microsoft.com/office/officeart/2018/2/layout/IconVerticalSolidList"/>
    <dgm:cxn modelId="{85F1D3CA-3DBA-7343-9850-6DE5C3961FED}" type="presParOf" srcId="{523CFFE8-4ED6-4DE6-AB93-54C93480AF3B}" destId="{DCC3DC76-9ECF-4CC0-90B0-FF135B8E2353}" srcOrd="2" destOrd="0" presId="urn:microsoft.com/office/officeart/2018/2/layout/IconVerticalSolidList"/>
    <dgm:cxn modelId="{D2EC2C63-A4D6-5544-B75D-9AA5648298E3}" type="presParOf" srcId="{523CFFE8-4ED6-4DE6-AB93-54C93480AF3B}" destId="{59CBAF88-CB3C-4435-A785-6388B6F57C92}" srcOrd="3" destOrd="0" presId="urn:microsoft.com/office/officeart/2018/2/layout/IconVerticalSolidList"/>
    <dgm:cxn modelId="{49E6D5D0-B74B-1B4E-BB44-CDA50D742949}" type="presParOf" srcId="{0F92AD7F-DF4B-45C4-974C-B7972BDCDCA2}" destId="{71D51CD8-ED13-49BB-8D5D-636DBFD2EB39}" srcOrd="3" destOrd="0" presId="urn:microsoft.com/office/officeart/2018/2/layout/IconVerticalSolidList"/>
    <dgm:cxn modelId="{A603E60B-C9EE-3D45-96B4-2BC3C3032230}" type="presParOf" srcId="{0F92AD7F-DF4B-45C4-974C-B7972BDCDCA2}" destId="{2D585073-07ED-4BE6-8CD2-9A99C2973860}" srcOrd="4" destOrd="0" presId="urn:microsoft.com/office/officeart/2018/2/layout/IconVerticalSolidList"/>
    <dgm:cxn modelId="{FF9E04FF-7A6F-3349-B112-73418093EB78}" type="presParOf" srcId="{2D585073-07ED-4BE6-8CD2-9A99C2973860}" destId="{9093D181-7067-4A83-8F7C-1DF0F0E9CD24}" srcOrd="0" destOrd="0" presId="urn:microsoft.com/office/officeart/2018/2/layout/IconVerticalSolidList"/>
    <dgm:cxn modelId="{57FFBABD-E5DC-3443-9B45-FAA29B7E46F0}" type="presParOf" srcId="{2D585073-07ED-4BE6-8CD2-9A99C2973860}" destId="{5C2D6B3D-E17D-4750-AB8C-20AA30B8D920}" srcOrd="1" destOrd="0" presId="urn:microsoft.com/office/officeart/2018/2/layout/IconVerticalSolidList"/>
    <dgm:cxn modelId="{D8A22070-55AC-6240-8F8B-4DEF8E55CB5C}" type="presParOf" srcId="{2D585073-07ED-4BE6-8CD2-9A99C2973860}" destId="{B7D04E0D-1593-4E72-A5EA-74D54714EB3F}" srcOrd="2" destOrd="0" presId="urn:microsoft.com/office/officeart/2018/2/layout/IconVerticalSolidList"/>
    <dgm:cxn modelId="{2134EFCC-12FA-3846-A431-2DEE745EB1AA}" type="presParOf" srcId="{2D585073-07ED-4BE6-8CD2-9A99C2973860}" destId="{D301282F-B2AB-4FA6-BB72-4009EF2FE3A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32CF1B-D261-494A-83F2-24EEF40A451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6DC0FD-3974-4BFB-B3C6-28D753B13106}">
      <dgm:prSet/>
      <dgm:spPr/>
      <dgm:t>
        <a:bodyPr/>
        <a:lstStyle/>
        <a:p>
          <a:r>
            <a:rPr lang="en-US"/>
            <a:t>All men, with masks</a:t>
          </a:r>
        </a:p>
      </dgm:t>
    </dgm:pt>
    <dgm:pt modelId="{C3831FDF-3838-4EF8-B803-5406C513E5AA}" type="parTrans" cxnId="{CEB22DD1-7D59-44D2-A704-8D4FE53072B6}">
      <dgm:prSet/>
      <dgm:spPr/>
      <dgm:t>
        <a:bodyPr/>
        <a:lstStyle/>
        <a:p>
          <a:endParaRPr lang="en-US"/>
        </a:p>
      </dgm:t>
    </dgm:pt>
    <dgm:pt modelId="{DBB17D8B-B90F-4BD4-95CC-720BFE3BFA23}" type="sibTrans" cxnId="{CEB22DD1-7D59-44D2-A704-8D4FE53072B6}">
      <dgm:prSet/>
      <dgm:spPr/>
      <dgm:t>
        <a:bodyPr/>
        <a:lstStyle/>
        <a:p>
          <a:endParaRPr lang="en-US"/>
        </a:p>
      </dgm:t>
    </dgm:pt>
    <dgm:pt modelId="{6D2FE2DB-F37E-4BDF-A792-D921B881579D}">
      <dgm:prSet/>
      <dgm:spPr/>
      <dgm:t>
        <a:bodyPr/>
        <a:lstStyle/>
        <a:p>
          <a:r>
            <a:rPr lang="en-US"/>
            <a:t>No more than three</a:t>
          </a:r>
        </a:p>
      </dgm:t>
    </dgm:pt>
    <dgm:pt modelId="{2EB0438C-A4EA-4C7D-9749-91082A0DE114}" type="parTrans" cxnId="{12B5A017-F311-4BD9-AB93-0F9288A88FDA}">
      <dgm:prSet/>
      <dgm:spPr/>
      <dgm:t>
        <a:bodyPr/>
        <a:lstStyle/>
        <a:p>
          <a:endParaRPr lang="en-US"/>
        </a:p>
      </dgm:t>
    </dgm:pt>
    <dgm:pt modelId="{22728D40-2886-4522-8F69-BA4654FE34AA}" type="sibTrans" cxnId="{12B5A017-F311-4BD9-AB93-0F9288A88FDA}">
      <dgm:prSet/>
      <dgm:spPr/>
      <dgm:t>
        <a:bodyPr/>
        <a:lstStyle/>
        <a:p>
          <a:endParaRPr lang="en-US"/>
        </a:p>
      </dgm:t>
    </dgm:pt>
    <dgm:pt modelId="{2C03CAD9-8C48-4F06-B571-E152A94F1FF2}">
      <dgm:prSet/>
      <dgm:spPr/>
      <dgm:t>
        <a:bodyPr/>
        <a:lstStyle/>
        <a:p>
          <a:r>
            <a:rPr lang="en-US" dirty="0"/>
            <a:t>Extras (supernumeraries) did not have any lines</a:t>
          </a:r>
        </a:p>
      </dgm:t>
    </dgm:pt>
    <dgm:pt modelId="{FB20DE15-FB4D-4EAF-8021-FF6C4300EFE4}" type="parTrans" cxnId="{2BB8C0DA-AE09-4B91-A7C1-BEAAB0BE1DAF}">
      <dgm:prSet/>
      <dgm:spPr/>
      <dgm:t>
        <a:bodyPr/>
        <a:lstStyle/>
        <a:p>
          <a:endParaRPr lang="en-US"/>
        </a:p>
      </dgm:t>
    </dgm:pt>
    <dgm:pt modelId="{8C4BBDD1-2717-44E9-B7D9-705DD7C8C424}" type="sibTrans" cxnId="{2BB8C0DA-AE09-4B91-A7C1-BEAAB0BE1DAF}">
      <dgm:prSet/>
      <dgm:spPr/>
      <dgm:t>
        <a:bodyPr/>
        <a:lstStyle/>
        <a:p>
          <a:endParaRPr lang="en-US"/>
        </a:p>
      </dgm:t>
    </dgm:pt>
    <dgm:pt modelId="{12BFCC62-F23E-354D-88AD-77365B41938F}" type="pres">
      <dgm:prSet presAssocID="{F332CF1B-D261-494A-83F2-24EEF40A4515}" presName="hierChild1" presStyleCnt="0">
        <dgm:presLayoutVars>
          <dgm:chPref val="1"/>
          <dgm:dir/>
          <dgm:animOne val="branch"/>
          <dgm:animLvl val="lvl"/>
          <dgm:resizeHandles/>
        </dgm:presLayoutVars>
      </dgm:prSet>
      <dgm:spPr/>
    </dgm:pt>
    <dgm:pt modelId="{D208A4AB-81BA-B248-A5AF-978DDDB49273}" type="pres">
      <dgm:prSet presAssocID="{546DC0FD-3974-4BFB-B3C6-28D753B13106}" presName="hierRoot1" presStyleCnt="0"/>
      <dgm:spPr/>
    </dgm:pt>
    <dgm:pt modelId="{F366B1A2-5886-574D-B8D1-BD3B02508B79}" type="pres">
      <dgm:prSet presAssocID="{546DC0FD-3974-4BFB-B3C6-28D753B13106}" presName="composite" presStyleCnt="0"/>
      <dgm:spPr/>
    </dgm:pt>
    <dgm:pt modelId="{65142E02-A130-754B-87FF-1117B07207F1}" type="pres">
      <dgm:prSet presAssocID="{546DC0FD-3974-4BFB-B3C6-28D753B13106}" presName="background" presStyleLbl="node0" presStyleIdx="0" presStyleCnt="3"/>
      <dgm:spPr/>
    </dgm:pt>
    <dgm:pt modelId="{7B26545E-AB2A-AB42-A0EF-F2EF7934556C}" type="pres">
      <dgm:prSet presAssocID="{546DC0FD-3974-4BFB-B3C6-28D753B13106}" presName="text" presStyleLbl="fgAcc0" presStyleIdx="0" presStyleCnt="3">
        <dgm:presLayoutVars>
          <dgm:chPref val="3"/>
        </dgm:presLayoutVars>
      </dgm:prSet>
      <dgm:spPr/>
    </dgm:pt>
    <dgm:pt modelId="{EC1C0517-693B-114A-BDB4-793A3E195B24}" type="pres">
      <dgm:prSet presAssocID="{546DC0FD-3974-4BFB-B3C6-28D753B13106}" presName="hierChild2" presStyleCnt="0"/>
      <dgm:spPr/>
    </dgm:pt>
    <dgm:pt modelId="{C7C4A29A-8BB5-8B49-9026-90FA129182DE}" type="pres">
      <dgm:prSet presAssocID="{6D2FE2DB-F37E-4BDF-A792-D921B881579D}" presName="hierRoot1" presStyleCnt="0"/>
      <dgm:spPr/>
    </dgm:pt>
    <dgm:pt modelId="{771C6F9A-3CD2-C740-B5F1-23B485957CEF}" type="pres">
      <dgm:prSet presAssocID="{6D2FE2DB-F37E-4BDF-A792-D921B881579D}" presName="composite" presStyleCnt="0"/>
      <dgm:spPr/>
    </dgm:pt>
    <dgm:pt modelId="{80069EBF-2C10-704E-B3E0-47BB83FBB9E0}" type="pres">
      <dgm:prSet presAssocID="{6D2FE2DB-F37E-4BDF-A792-D921B881579D}" presName="background" presStyleLbl="node0" presStyleIdx="1" presStyleCnt="3"/>
      <dgm:spPr/>
    </dgm:pt>
    <dgm:pt modelId="{5709CF64-3FF8-C54A-A995-0388F193CD67}" type="pres">
      <dgm:prSet presAssocID="{6D2FE2DB-F37E-4BDF-A792-D921B881579D}" presName="text" presStyleLbl="fgAcc0" presStyleIdx="1" presStyleCnt="3">
        <dgm:presLayoutVars>
          <dgm:chPref val="3"/>
        </dgm:presLayoutVars>
      </dgm:prSet>
      <dgm:spPr/>
    </dgm:pt>
    <dgm:pt modelId="{B0A7C97F-143B-1549-917B-8E7D7539A332}" type="pres">
      <dgm:prSet presAssocID="{6D2FE2DB-F37E-4BDF-A792-D921B881579D}" presName="hierChild2" presStyleCnt="0"/>
      <dgm:spPr/>
    </dgm:pt>
    <dgm:pt modelId="{52A03B3C-3830-4641-AEC0-FB32967E1DC7}" type="pres">
      <dgm:prSet presAssocID="{2C03CAD9-8C48-4F06-B571-E152A94F1FF2}" presName="hierRoot1" presStyleCnt="0"/>
      <dgm:spPr/>
    </dgm:pt>
    <dgm:pt modelId="{BCC3A975-6C13-3D4C-8EEA-DD3A41A8C0F5}" type="pres">
      <dgm:prSet presAssocID="{2C03CAD9-8C48-4F06-B571-E152A94F1FF2}" presName="composite" presStyleCnt="0"/>
      <dgm:spPr/>
    </dgm:pt>
    <dgm:pt modelId="{349DAC4C-DC5C-2A49-B537-52445B780E73}" type="pres">
      <dgm:prSet presAssocID="{2C03CAD9-8C48-4F06-B571-E152A94F1FF2}" presName="background" presStyleLbl="node0" presStyleIdx="2" presStyleCnt="3"/>
      <dgm:spPr/>
    </dgm:pt>
    <dgm:pt modelId="{2EFD3997-0946-D241-A49A-79A980BC9DEA}" type="pres">
      <dgm:prSet presAssocID="{2C03CAD9-8C48-4F06-B571-E152A94F1FF2}" presName="text" presStyleLbl="fgAcc0" presStyleIdx="2" presStyleCnt="3">
        <dgm:presLayoutVars>
          <dgm:chPref val="3"/>
        </dgm:presLayoutVars>
      </dgm:prSet>
      <dgm:spPr/>
    </dgm:pt>
    <dgm:pt modelId="{B79AD8DA-DF29-A643-AD66-A9EDA609B6B8}" type="pres">
      <dgm:prSet presAssocID="{2C03CAD9-8C48-4F06-B571-E152A94F1FF2}" presName="hierChild2" presStyleCnt="0"/>
      <dgm:spPr/>
    </dgm:pt>
  </dgm:ptLst>
  <dgm:cxnLst>
    <dgm:cxn modelId="{E6ADE816-D012-0849-8D14-ABD993BE4AF5}" type="presOf" srcId="{6D2FE2DB-F37E-4BDF-A792-D921B881579D}" destId="{5709CF64-3FF8-C54A-A995-0388F193CD67}" srcOrd="0" destOrd="0" presId="urn:microsoft.com/office/officeart/2005/8/layout/hierarchy1"/>
    <dgm:cxn modelId="{12B5A017-F311-4BD9-AB93-0F9288A88FDA}" srcId="{F332CF1B-D261-494A-83F2-24EEF40A4515}" destId="{6D2FE2DB-F37E-4BDF-A792-D921B881579D}" srcOrd="1" destOrd="0" parTransId="{2EB0438C-A4EA-4C7D-9749-91082A0DE114}" sibTransId="{22728D40-2886-4522-8F69-BA4654FE34AA}"/>
    <dgm:cxn modelId="{D7CD3243-1EDE-D941-AE3A-BE25763CC783}" type="presOf" srcId="{F332CF1B-D261-494A-83F2-24EEF40A4515}" destId="{12BFCC62-F23E-354D-88AD-77365B41938F}" srcOrd="0" destOrd="0" presId="urn:microsoft.com/office/officeart/2005/8/layout/hierarchy1"/>
    <dgm:cxn modelId="{658B208D-2B46-AE46-BEE7-AF050DEB509E}" type="presOf" srcId="{2C03CAD9-8C48-4F06-B571-E152A94F1FF2}" destId="{2EFD3997-0946-D241-A49A-79A980BC9DEA}" srcOrd="0" destOrd="0" presId="urn:microsoft.com/office/officeart/2005/8/layout/hierarchy1"/>
    <dgm:cxn modelId="{0D59329D-D31C-7941-9661-3ED71F1E9894}" type="presOf" srcId="{546DC0FD-3974-4BFB-B3C6-28D753B13106}" destId="{7B26545E-AB2A-AB42-A0EF-F2EF7934556C}" srcOrd="0" destOrd="0" presId="urn:microsoft.com/office/officeart/2005/8/layout/hierarchy1"/>
    <dgm:cxn modelId="{CEB22DD1-7D59-44D2-A704-8D4FE53072B6}" srcId="{F332CF1B-D261-494A-83F2-24EEF40A4515}" destId="{546DC0FD-3974-4BFB-B3C6-28D753B13106}" srcOrd="0" destOrd="0" parTransId="{C3831FDF-3838-4EF8-B803-5406C513E5AA}" sibTransId="{DBB17D8B-B90F-4BD4-95CC-720BFE3BFA23}"/>
    <dgm:cxn modelId="{2BB8C0DA-AE09-4B91-A7C1-BEAAB0BE1DAF}" srcId="{F332CF1B-D261-494A-83F2-24EEF40A4515}" destId="{2C03CAD9-8C48-4F06-B571-E152A94F1FF2}" srcOrd="2" destOrd="0" parTransId="{FB20DE15-FB4D-4EAF-8021-FF6C4300EFE4}" sibTransId="{8C4BBDD1-2717-44E9-B7D9-705DD7C8C424}"/>
    <dgm:cxn modelId="{8357BFEB-0F28-6245-847C-8AD0AE4F2FF2}" type="presParOf" srcId="{12BFCC62-F23E-354D-88AD-77365B41938F}" destId="{D208A4AB-81BA-B248-A5AF-978DDDB49273}" srcOrd="0" destOrd="0" presId="urn:microsoft.com/office/officeart/2005/8/layout/hierarchy1"/>
    <dgm:cxn modelId="{F099118B-B9EE-9941-9675-29C5D12B3477}" type="presParOf" srcId="{D208A4AB-81BA-B248-A5AF-978DDDB49273}" destId="{F366B1A2-5886-574D-B8D1-BD3B02508B79}" srcOrd="0" destOrd="0" presId="urn:microsoft.com/office/officeart/2005/8/layout/hierarchy1"/>
    <dgm:cxn modelId="{E84AFED5-36A2-AA43-8B7A-9E97153FBDB8}" type="presParOf" srcId="{F366B1A2-5886-574D-B8D1-BD3B02508B79}" destId="{65142E02-A130-754B-87FF-1117B07207F1}" srcOrd="0" destOrd="0" presId="urn:microsoft.com/office/officeart/2005/8/layout/hierarchy1"/>
    <dgm:cxn modelId="{C96408EA-2505-F244-9FF9-D83280FE0866}" type="presParOf" srcId="{F366B1A2-5886-574D-B8D1-BD3B02508B79}" destId="{7B26545E-AB2A-AB42-A0EF-F2EF7934556C}" srcOrd="1" destOrd="0" presId="urn:microsoft.com/office/officeart/2005/8/layout/hierarchy1"/>
    <dgm:cxn modelId="{34B585B7-5AC3-7745-8141-719B5611535A}" type="presParOf" srcId="{D208A4AB-81BA-B248-A5AF-978DDDB49273}" destId="{EC1C0517-693B-114A-BDB4-793A3E195B24}" srcOrd="1" destOrd="0" presId="urn:microsoft.com/office/officeart/2005/8/layout/hierarchy1"/>
    <dgm:cxn modelId="{807200D1-B05A-CC47-9C63-FDEB1148C7DA}" type="presParOf" srcId="{12BFCC62-F23E-354D-88AD-77365B41938F}" destId="{C7C4A29A-8BB5-8B49-9026-90FA129182DE}" srcOrd="1" destOrd="0" presId="urn:microsoft.com/office/officeart/2005/8/layout/hierarchy1"/>
    <dgm:cxn modelId="{993E3039-8AD2-F240-B188-F2E642BC6676}" type="presParOf" srcId="{C7C4A29A-8BB5-8B49-9026-90FA129182DE}" destId="{771C6F9A-3CD2-C740-B5F1-23B485957CEF}" srcOrd="0" destOrd="0" presId="urn:microsoft.com/office/officeart/2005/8/layout/hierarchy1"/>
    <dgm:cxn modelId="{D3D2CB9B-54CA-F14B-A0EC-7C47C84E27F8}" type="presParOf" srcId="{771C6F9A-3CD2-C740-B5F1-23B485957CEF}" destId="{80069EBF-2C10-704E-B3E0-47BB83FBB9E0}" srcOrd="0" destOrd="0" presId="urn:microsoft.com/office/officeart/2005/8/layout/hierarchy1"/>
    <dgm:cxn modelId="{7CE5C626-25DD-AA4D-9BD0-ADF3FF378A94}" type="presParOf" srcId="{771C6F9A-3CD2-C740-B5F1-23B485957CEF}" destId="{5709CF64-3FF8-C54A-A995-0388F193CD67}" srcOrd="1" destOrd="0" presId="urn:microsoft.com/office/officeart/2005/8/layout/hierarchy1"/>
    <dgm:cxn modelId="{EBCE89D7-04D1-2F48-A75D-AC311B702E54}" type="presParOf" srcId="{C7C4A29A-8BB5-8B49-9026-90FA129182DE}" destId="{B0A7C97F-143B-1549-917B-8E7D7539A332}" srcOrd="1" destOrd="0" presId="urn:microsoft.com/office/officeart/2005/8/layout/hierarchy1"/>
    <dgm:cxn modelId="{D6D89985-13C5-B14B-91A8-FBA9ACB95443}" type="presParOf" srcId="{12BFCC62-F23E-354D-88AD-77365B41938F}" destId="{52A03B3C-3830-4641-AEC0-FB32967E1DC7}" srcOrd="2" destOrd="0" presId="urn:microsoft.com/office/officeart/2005/8/layout/hierarchy1"/>
    <dgm:cxn modelId="{5DFCC77B-438F-684A-9596-A1FA85315818}" type="presParOf" srcId="{52A03B3C-3830-4641-AEC0-FB32967E1DC7}" destId="{BCC3A975-6C13-3D4C-8EEA-DD3A41A8C0F5}" srcOrd="0" destOrd="0" presId="urn:microsoft.com/office/officeart/2005/8/layout/hierarchy1"/>
    <dgm:cxn modelId="{6C08DA6A-897E-5843-A31C-E20C39969BBC}" type="presParOf" srcId="{BCC3A975-6C13-3D4C-8EEA-DD3A41A8C0F5}" destId="{349DAC4C-DC5C-2A49-B537-52445B780E73}" srcOrd="0" destOrd="0" presId="urn:microsoft.com/office/officeart/2005/8/layout/hierarchy1"/>
    <dgm:cxn modelId="{79271E9E-0DB3-8C49-A862-ADF3EBF21014}" type="presParOf" srcId="{BCC3A975-6C13-3D4C-8EEA-DD3A41A8C0F5}" destId="{2EFD3997-0946-D241-A49A-79A980BC9DEA}" srcOrd="1" destOrd="0" presId="urn:microsoft.com/office/officeart/2005/8/layout/hierarchy1"/>
    <dgm:cxn modelId="{10B189C5-EC02-2C4B-8E51-6181FA9C1B87}" type="presParOf" srcId="{52A03B3C-3830-4641-AEC0-FB32967E1DC7}" destId="{B79AD8DA-DF29-A643-AD66-A9EDA609B6B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FF122-E41E-E54F-81A8-582549AF204B}">
      <dsp:nvSpPr>
        <dsp:cNvPr id="0" name=""/>
        <dsp:cNvSpPr/>
      </dsp:nvSpPr>
      <dsp:spPr>
        <a:xfrm>
          <a:off x="1997657" y="824840"/>
          <a:ext cx="428056" cy="91440"/>
        </a:xfrm>
        <a:custGeom>
          <a:avLst/>
          <a:gdLst/>
          <a:ahLst/>
          <a:cxnLst/>
          <a:rect l="0" t="0" r="0" b="0"/>
          <a:pathLst>
            <a:path>
              <a:moveTo>
                <a:pt x="0" y="45720"/>
              </a:moveTo>
              <a:lnTo>
                <a:pt x="428056"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00218" y="868266"/>
        <a:ext cx="22932" cy="4586"/>
      </dsp:txXfrm>
    </dsp:sp>
    <dsp:sp modelId="{A69A0461-ED5E-E24B-A3C3-30C4CCAB410E}">
      <dsp:nvSpPr>
        <dsp:cNvPr id="0" name=""/>
        <dsp:cNvSpPr/>
      </dsp:nvSpPr>
      <dsp:spPr>
        <a:xfrm>
          <a:off x="5297" y="272312"/>
          <a:ext cx="1994159" cy="119649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Read the opening stage directions carefully</a:t>
          </a:r>
        </a:p>
      </dsp:txBody>
      <dsp:txXfrm>
        <a:off x="5297" y="272312"/>
        <a:ext cx="1994159" cy="1196495"/>
      </dsp:txXfrm>
    </dsp:sp>
    <dsp:sp modelId="{64516B30-61E8-884F-A1D6-390B34E91BD1}">
      <dsp:nvSpPr>
        <dsp:cNvPr id="0" name=""/>
        <dsp:cNvSpPr/>
      </dsp:nvSpPr>
      <dsp:spPr>
        <a:xfrm>
          <a:off x="4450473" y="824840"/>
          <a:ext cx="428056" cy="91440"/>
        </a:xfrm>
        <a:custGeom>
          <a:avLst/>
          <a:gdLst/>
          <a:ahLst/>
          <a:cxnLst/>
          <a:rect l="0" t="0" r="0" b="0"/>
          <a:pathLst>
            <a:path>
              <a:moveTo>
                <a:pt x="0" y="45720"/>
              </a:moveTo>
              <a:lnTo>
                <a:pt x="428056" y="45720"/>
              </a:lnTo>
            </a:path>
          </a:pathLst>
        </a:custGeom>
        <a:noFill/>
        <a:ln w="12700" cap="flat" cmpd="sng" algn="ctr">
          <a:solidFill>
            <a:schemeClr val="accent5">
              <a:hueOff val="217338"/>
              <a:satOff val="854"/>
              <a:lumOff val="-16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53035" y="868266"/>
        <a:ext cx="22932" cy="4586"/>
      </dsp:txXfrm>
    </dsp:sp>
    <dsp:sp modelId="{B81C6722-FDF5-0C4D-86CF-43FC36AF7A96}">
      <dsp:nvSpPr>
        <dsp:cNvPr id="0" name=""/>
        <dsp:cNvSpPr/>
      </dsp:nvSpPr>
      <dsp:spPr>
        <a:xfrm>
          <a:off x="2458113" y="272312"/>
          <a:ext cx="1994159" cy="1196495"/>
        </a:xfrm>
        <a:prstGeom prst="rect">
          <a:avLst/>
        </a:prstGeom>
        <a:solidFill>
          <a:schemeClr val="accent5">
            <a:hueOff val="190171"/>
            <a:satOff val="747"/>
            <a:lumOff val="-1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Read the opening scene slowly, referring back to the cast of characters if you become confused about who is who</a:t>
          </a:r>
        </a:p>
      </dsp:txBody>
      <dsp:txXfrm>
        <a:off x="2458113" y="272312"/>
        <a:ext cx="1994159" cy="1196495"/>
      </dsp:txXfrm>
    </dsp:sp>
    <dsp:sp modelId="{DE5F365A-BE7E-6E4D-AB95-01677A99B251}">
      <dsp:nvSpPr>
        <dsp:cNvPr id="0" name=""/>
        <dsp:cNvSpPr/>
      </dsp:nvSpPr>
      <dsp:spPr>
        <a:xfrm>
          <a:off x="1002377" y="1467007"/>
          <a:ext cx="4905632" cy="428056"/>
        </a:xfrm>
        <a:custGeom>
          <a:avLst/>
          <a:gdLst/>
          <a:ahLst/>
          <a:cxnLst/>
          <a:rect l="0" t="0" r="0" b="0"/>
          <a:pathLst>
            <a:path>
              <a:moveTo>
                <a:pt x="4905632" y="0"/>
              </a:moveTo>
              <a:lnTo>
                <a:pt x="4905632" y="231128"/>
              </a:lnTo>
              <a:lnTo>
                <a:pt x="0" y="231128"/>
              </a:lnTo>
              <a:lnTo>
                <a:pt x="0" y="428056"/>
              </a:lnTo>
            </a:path>
          </a:pathLst>
        </a:custGeom>
        <a:noFill/>
        <a:ln w="12700" cap="flat" cmpd="sng" algn="ctr">
          <a:solidFill>
            <a:schemeClr val="accent5">
              <a:hueOff val="434676"/>
              <a:satOff val="1707"/>
              <a:lumOff val="-33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32017" y="1678743"/>
        <a:ext cx="246351" cy="4586"/>
      </dsp:txXfrm>
    </dsp:sp>
    <dsp:sp modelId="{33744B3B-D670-AD49-AEDA-4155C36ACAD8}">
      <dsp:nvSpPr>
        <dsp:cNvPr id="0" name=""/>
        <dsp:cNvSpPr/>
      </dsp:nvSpPr>
      <dsp:spPr>
        <a:xfrm>
          <a:off x="4910929" y="272312"/>
          <a:ext cx="1994159" cy="1196495"/>
        </a:xfrm>
        <a:prstGeom prst="rect">
          <a:avLst/>
        </a:prstGeom>
        <a:solidFill>
          <a:schemeClr val="accent5">
            <a:hueOff val="380342"/>
            <a:satOff val="1494"/>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Note places in the action where conflicts develop most intensely</a:t>
          </a:r>
        </a:p>
      </dsp:txBody>
      <dsp:txXfrm>
        <a:off x="4910929" y="272312"/>
        <a:ext cx="1994159" cy="1196495"/>
      </dsp:txXfrm>
    </dsp:sp>
    <dsp:sp modelId="{69634208-4C51-0642-B3EE-AA156AAE661A}">
      <dsp:nvSpPr>
        <dsp:cNvPr id="0" name=""/>
        <dsp:cNvSpPr/>
      </dsp:nvSpPr>
      <dsp:spPr>
        <a:xfrm>
          <a:off x="1997657" y="2479992"/>
          <a:ext cx="428056" cy="91440"/>
        </a:xfrm>
        <a:custGeom>
          <a:avLst/>
          <a:gdLst/>
          <a:ahLst/>
          <a:cxnLst/>
          <a:rect l="0" t="0" r="0" b="0"/>
          <a:pathLst>
            <a:path>
              <a:moveTo>
                <a:pt x="0" y="45720"/>
              </a:moveTo>
              <a:lnTo>
                <a:pt x="428056" y="45720"/>
              </a:lnTo>
            </a:path>
          </a:pathLst>
        </a:custGeom>
        <a:noFill/>
        <a:ln w="12700" cap="flat" cmpd="sng" algn="ctr">
          <a:solidFill>
            <a:schemeClr val="accent5">
              <a:hueOff val="652014"/>
              <a:satOff val="2561"/>
              <a:lumOff val="-50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00218" y="2523419"/>
        <a:ext cx="22932" cy="4586"/>
      </dsp:txXfrm>
    </dsp:sp>
    <dsp:sp modelId="{5F9CFD40-09BB-6543-9438-4298BE91ADAE}">
      <dsp:nvSpPr>
        <dsp:cNvPr id="0" name=""/>
        <dsp:cNvSpPr/>
      </dsp:nvSpPr>
      <dsp:spPr>
        <a:xfrm>
          <a:off x="5297" y="1927464"/>
          <a:ext cx="1994159" cy="1196495"/>
        </a:xfrm>
        <a:prstGeom prst="rect">
          <a:avLst/>
        </a:prstGeom>
        <a:solidFill>
          <a:schemeClr val="accent5">
            <a:hueOff val="570512"/>
            <a:satOff val="2241"/>
            <a:lumOff val="-4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Consider what the characters may represent, if they ever do. Examine their relationships with one another</a:t>
          </a:r>
        </a:p>
      </dsp:txBody>
      <dsp:txXfrm>
        <a:off x="5297" y="1927464"/>
        <a:ext cx="1994159" cy="1196495"/>
      </dsp:txXfrm>
    </dsp:sp>
    <dsp:sp modelId="{E26FB6CB-6119-2042-A0F6-7B357F84C6D4}">
      <dsp:nvSpPr>
        <dsp:cNvPr id="0" name=""/>
        <dsp:cNvSpPr/>
      </dsp:nvSpPr>
      <dsp:spPr>
        <a:xfrm>
          <a:off x="4450473" y="2479992"/>
          <a:ext cx="428056" cy="91440"/>
        </a:xfrm>
        <a:custGeom>
          <a:avLst/>
          <a:gdLst/>
          <a:ahLst/>
          <a:cxnLst/>
          <a:rect l="0" t="0" r="0" b="0"/>
          <a:pathLst>
            <a:path>
              <a:moveTo>
                <a:pt x="0" y="45720"/>
              </a:moveTo>
              <a:lnTo>
                <a:pt x="428056" y="45720"/>
              </a:lnTo>
            </a:path>
          </a:pathLst>
        </a:custGeom>
        <a:noFill/>
        <a:ln w="12700" cap="flat" cmpd="sng" algn="ctr">
          <a:solidFill>
            <a:schemeClr val="accent5">
              <a:hueOff val="869352"/>
              <a:satOff val="3415"/>
              <a:lumOff val="-6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53035" y="2523419"/>
        <a:ext cx="22932" cy="4586"/>
      </dsp:txXfrm>
    </dsp:sp>
    <dsp:sp modelId="{664398A8-C0EE-B546-920D-5FD70A3FA228}">
      <dsp:nvSpPr>
        <dsp:cNvPr id="0" name=""/>
        <dsp:cNvSpPr/>
      </dsp:nvSpPr>
      <dsp:spPr>
        <a:xfrm>
          <a:off x="2458113" y="1927464"/>
          <a:ext cx="1994159" cy="1196495"/>
        </a:xfrm>
        <a:prstGeom prst="rect">
          <a:avLst/>
        </a:prstGeom>
        <a:solidFill>
          <a:schemeClr val="accent5">
            <a:hueOff val="760683"/>
            <a:satOff val="2988"/>
            <a:lumOff val="-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Consider what the speech of characters reveals about them</a:t>
          </a:r>
        </a:p>
      </dsp:txBody>
      <dsp:txXfrm>
        <a:off x="2458113" y="1927464"/>
        <a:ext cx="1994159" cy="1196495"/>
      </dsp:txXfrm>
    </dsp:sp>
    <dsp:sp modelId="{5E908C68-A486-9749-A4BE-4FEF0711B5BE}">
      <dsp:nvSpPr>
        <dsp:cNvPr id="0" name=""/>
        <dsp:cNvSpPr/>
      </dsp:nvSpPr>
      <dsp:spPr>
        <a:xfrm>
          <a:off x="1002377" y="3122160"/>
          <a:ext cx="4905632" cy="428056"/>
        </a:xfrm>
        <a:custGeom>
          <a:avLst/>
          <a:gdLst/>
          <a:ahLst/>
          <a:cxnLst/>
          <a:rect l="0" t="0" r="0" b="0"/>
          <a:pathLst>
            <a:path>
              <a:moveTo>
                <a:pt x="4905632" y="0"/>
              </a:moveTo>
              <a:lnTo>
                <a:pt x="4905632" y="231128"/>
              </a:lnTo>
              <a:lnTo>
                <a:pt x="0" y="231128"/>
              </a:lnTo>
              <a:lnTo>
                <a:pt x="0" y="428056"/>
              </a:lnTo>
            </a:path>
          </a:pathLst>
        </a:custGeom>
        <a:noFill/>
        <a:ln w="12700" cap="flat" cmpd="sng" algn="ctr">
          <a:solidFill>
            <a:schemeClr val="accent5">
              <a:hueOff val="1086690"/>
              <a:satOff val="4269"/>
              <a:lumOff val="-84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32017" y="3333895"/>
        <a:ext cx="246351" cy="4586"/>
      </dsp:txXfrm>
    </dsp:sp>
    <dsp:sp modelId="{8F5B0F8B-1A28-5741-AAFA-DDD506931834}">
      <dsp:nvSpPr>
        <dsp:cNvPr id="0" name=""/>
        <dsp:cNvSpPr/>
      </dsp:nvSpPr>
      <dsp:spPr>
        <a:xfrm>
          <a:off x="4910929" y="1927464"/>
          <a:ext cx="1994159" cy="1196495"/>
        </a:xfrm>
        <a:prstGeom prst="rect">
          <a:avLst/>
        </a:prstGeom>
        <a:solidFill>
          <a:schemeClr val="accent5">
            <a:hueOff val="950854"/>
            <a:satOff val="3735"/>
            <a:lumOff val="-73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Notice the visual details of the play and try staging parts of the play in your mind</a:t>
          </a:r>
        </a:p>
      </dsp:txBody>
      <dsp:txXfrm>
        <a:off x="4910929" y="1927464"/>
        <a:ext cx="1994159" cy="1196495"/>
      </dsp:txXfrm>
    </dsp:sp>
    <dsp:sp modelId="{98B7F4A0-0909-7D44-B5DB-C015116AF7EE}">
      <dsp:nvSpPr>
        <dsp:cNvPr id="0" name=""/>
        <dsp:cNvSpPr/>
      </dsp:nvSpPr>
      <dsp:spPr>
        <a:xfrm>
          <a:off x="1997657" y="4135144"/>
          <a:ext cx="428056" cy="91440"/>
        </a:xfrm>
        <a:custGeom>
          <a:avLst/>
          <a:gdLst/>
          <a:ahLst/>
          <a:cxnLst/>
          <a:rect l="0" t="0" r="0" b="0"/>
          <a:pathLst>
            <a:path>
              <a:moveTo>
                <a:pt x="0" y="45720"/>
              </a:moveTo>
              <a:lnTo>
                <a:pt x="428056" y="45720"/>
              </a:lnTo>
            </a:path>
          </a:pathLst>
        </a:custGeom>
        <a:noFill/>
        <a:ln w="12700" cap="flat" cmpd="sng" algn="ctr">
          <a:solidFill>
            <a:schemeClr val="accent5">
              <a:hueOff val="1304028"/>
              <a:satOff val="5122"/>
              <a:lumOff val="-100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00218" y="4178571"/>
        <a:ext cx="22932" cy="4586"/>
      </dsp:txXfrm>
    </dsp:sp>
    <dsp:sp modelId="{647435BF-1298-A34D-A20A-0D76DCC7CD7E}">
      <dsp:nvSpPr>
        <dsp:cNvPr id="0" name=""/>
        <dsp:cNvSpPr/>
      </dsp:nvSpPr>
      <dsp:spPr>
        <a:xfrm>
          <a:off x="5297" y="3582617"/>
          <a:ext cx="1994159" cy="1196495"/>
        </a:xfrm>
        <a:prstGeom prst="rect">
          <a:avLst/>
        </a:prstGeom>
        <a:solidFill>
          <a:schemeClr val="accent5">
            <a:hueOff val="1141025"/>
            <a:satOff val="4482"/>
            <a:lumOff val="-8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Consider whether the play is a tragedy, comedy, tragicomedy, farce or melodrama</a:t>
          </a:r>
        </a:p>
      </dsp:txBody>
      <dsp:txXfrm>
        <a:off x="5297" y="3582617"/>
        <a:ext cx="1994159" cy="1196495"/>
      </dsp:txXfrm>
    </dsp:sp>
    <dsp:sp modelId="{533F9CF1-358E-2C42-9EA2-29AD19A15E90}">
      <dsp:nvSpPr>
        <dsp:cNvPr id="0" name=""/>
        <dsp:cNvSpPr/>
      </dsp:nvSpPr>
      <dsp:spPr>
        <a:xfrm>
          <a:off x="4450473" y="4135144"/>
          <a:ext cx="428056" cy="91440"/>
        </a:xfrm>
        <a:custGeom>
          <a:avLst/>
          <a:gdLst/>
          <a:ahLst/>
          <a:cxnLst/>
          <a:rect l="0" t="0" r="0" b="0"/>
          <a:pathLst>
            <a:path>
              <a:moveTo>
                <a:pt x="0" y="45720"/>
              </a:moveTo>
              <a:lnTo>
                <a:pt x="428056" y="45720"/>
              </a:lnTo>
            </a:path>
          </a:pathLst>
        </a:custGeom>
        <a:noFill/>
        <a:ln w="12700" cap="flat" cmpd="sng" algn="ctr">
          <a:solidFill>
            <a:schemeClr val="accent5">
              <a:hueOff val="1521366"/>
              <a:satOff val="5976"/>
              <a:lumOff val="-117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53035" y="4178571"/>
        <a:ext cx="22932" cy="4586"/>
      </dsp:txXfrm>
    </dsp:sp>
    <dsp:sp modelId="{D1D1250C-1915-B947-A3ED-34D57E0A9502}">
      <dsp:nvSpPr>
        <dsp:cNvPr id="0" name=""/>
        <dsp:cNvSpPr/>
      </dsp:nvSpPr>
      <dsp:spPr>
        <a:xfrm>
          <a:off x="2458113" y="3582617"/>
          <a:ext cx="1994159" cy="1196495"/>
        </a:xfrm>
        <a:prstGeom prst="rect">
          <a:avLst/>
        </a:prstGeom>
        <a:solidFill>
          <a:schemeClr val="accent5">
            <a:hueOff val="1331195"/>
            <a:satOff val="5229"/>
            <a:lumOff val="-10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Consider the play’s mood or tone</a:t>
          </a:r>
        </a:p>
      </dsp:txBody>
      <dsp:txXfrm>
        <a:off x="2458113" y="3582617"/>
        <a:ext cx="1994159" cy="1196495"/>
      </dsp:txXfrm>
    </dsp:sp>
    <dsp:sp modelId="{F9C658B0-7155-8846-9939-6133F1C7CD97}">
      <dsp:nvSpPr>
        <dsp:cNvPr id="0" name=""/>
        <dsp:cNvSpPr/>
      </dsp:nvSpPr>
      <dsp:spPr>
        <a:xfrm>
          <a:off x="4910929" y="3582617"/>
          <a:ext cx="1994159" cy="1196495"/>
        </a:xfrm>
        <a:prstGeom prst="rect">
          <a:avLst/>
        </a:prstGeom>
        <a:solidFill>
          <a:schemeClr val="accent5">
            <a:hueOff val="1521366"/>
            <a:satOff val="5976"/>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715" tIns="102570" rIns="97715" bIns="102570" numCol="1" spcCol="1270" anchor="ctr" anchorCtr="0">
          <a:noAutofit/>
        </a:bodyPr>
        <a:lstStyle/>
        <a:p>
          <a:pPr marL="0" lvl="0" indent="0" algn="ctr" defTabSz="622300">
            <a:lnSpc>
              <a:spcPct val="90000"/>
            </a:lnSpc>
            <a:spcBef>
              <a:spcPct val="0"/>
            </a:spcBef>
            <a:spcAft>
              <a:spcPct val="35000"/>
            </a:spcAft>
            <a:buNone/>
          </a:pPr>
          <a:r>
            <a:rPr lang="en-US" sz="1400" kern="1200"/>
            <a:t>Try to some up your sense of the play’s central ideas</a:t>
          </a:r>
        </a:p>
      </dsp:txBody>
      <dsp:txXfrm>
        <a:off x="4910929" y="3582617"/>
        <a:ext cx="1994159" cy="11964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A1D69-1447-9B4B-A268-752B415175B7}">
      <dsp:nvSpPr>
        <dsp:cNvPr id="0" name=""/>
        <dsp:cNvSpPr/>
      </dsp:nvSpPr>
      <dsp:spPr>
        <a:xfrm>
          <a:off x="0" y="0"/>
          <a:ext cx="7744967" cy="6769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Characters (represented by players)</a:t>
          </a:r>
        </a:p>
      </dsp:txBody>
      <dsp:txXfrm>
        <a:off x="19827" y="19827"/>
        <a:ext cx="6935271" cy="637306"/>
      </dsp:txXfrm>
    </dsp:sp>
    <dsp:sp modelId="{1AFCACC1-B644-AA43-ACA8-E2009F7184DD}">
      <dsp:nvSpPr>
        <dsp:cNvPr id="0" name=""/>
        <dsp:cNvSpPr/>
      </dsp:nvSpPr>
      <dsp:spPr>
        <a:xfrm>
          <a:off x="578358" y="770982"/>
          <a:ext cx="7744967" cy="6769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Action (represented by gestures and movements)</a:t>
          </a:r>
        </a:p>
      </dsp:txBody>
      <dsp:txXfrm>
        <a:off x="598185" y="790809"/>
        <a:ext cx="6686931" cy="637306"/>
      </dsp:txXfrm>
    </dsp:sp>
    <dsp:sp modelId="{F4878C91-1D9B-5241-90E4-BD5D36435354}">
      <dsp:nvSpPr>
        <dsp:cNvPr id="0" name=""/>
        <dsp:cNvSpPr/>
      </dsp:nvSpPr>
      <dsp:spPr>
        <a:xfrm>
          <a:off x="1156716" y="1541965"/>
          <a:ext cx="7744967" cy="6769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Thought and Ideas (represented by dialogue and action)</a:t>
          </a:r>
        </a:p>
      </dsp:txBody>
      <dsp:txXfrm>
        <a:off x="1176543" y="1561792"/>
        <a:ext cx="6686931" cy="637306"/>
      </dsp:txXfrm>
    </dsp:sp>
    <dsp:sp modelId="{83F179D9-3C5C-AB48-B88A-9EA642DFE874}">
      <dsp:nvSpPr>
        <dsp:cNvPr id="0" name=""/>
        <dsp:cNvSpPr/>
      </dsp:nvSpPr>
      <dsp:spPr>
        <a:xfrm>
          <a:off x="1735073" y="2312947"/>
          <a:ext cx="7744967" cy="6769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Spectacle (represented by scenery and costume)</a:t>
          </a:r>
        </a:p>
      </dsp:txBody>
      <dsp:txXfrm>
        <a:off x="1754900" y="2332774"/>
        <a:ext cx="6686931" cy="637306"/>
      </dsp:txXfrm>
    </dsp:sp>
    <dsp:sp modelId="{6F5553A1-3CEE-E14C-B2B6-683B340EABAC}">
      <dsp:nvSpPr>
        <dsp:cNvPr id="0" name=""/>
        <dsp:cNvSpPr/>
      </dsp:nvSpPr>
      <dsp:spPr>
        <a:xfrm>
          <a:off x="2313432" y="3083930"/>
          <a:ext cx="7744967" cy="6769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Audience (who responds to this complex mixture)</a:t>
          </a:r>
        </a:p>
      </dsp:txBody>
      <dsp:txXfrm>
        <a:off x="2333259" y="3103757"/>
        <a:ext cx="6686931" cy="637306"/>
      </dsp:txXfrm>
    </dsp:sp>
    <dsp:sp modelId="{8FA21D27-1763-1B48-934D-FFA91A838E89}">
      <dsp:nvSpPr>
        <dsp:cNvPr id="0" name=""/>
        <dsp:cNvSpPr/>
      </dsp:nvSpPr>
      <dsp:spPr>
        <a:xfrm>
          <a:off x="7304943" y="494557"/>
          <a:ext cx="440024" cy="440024"/>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403948" y="494557"/>
        <a:ext cx="242014" cy="331118"/>
      </dsp:txXfrm>
    </dsp:sp>
    <dsp:sp modelId="{99520CBF-1C03-DF41-B985-A5B6415541C7}">
      <dsp:nvSpPr>
        <dsp:cNvPr id="0" name=""/>
        <dsp:cNvSpPr/>
      </dsp:nvSpPr>
      <dsp:spPr>
        <a:xfrm>
          <a:off x="7883301" y="1265539"/>
          <a:ext cx="440024" cy="440024"/>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982306" y="1265539"/>
        <a:ext cx="242014" cy="331118"/>
      </dsp:txXfrm>
    </dsp:sp>
    <dsp:sp modelId="{949845D8-03DF-794B-8C3E-D92EC1391D8C}">
      <dsp:nvSpPr>
        <dsp:cNvPr id="0" name=""/>
        <dsp:cNvSpPr/>
      </dsp:nvSpPr>
      <dsp:spPr>
        <a:xfrm>
          <a:off x="8461659" y="2025239"/>
          <a:ext cx="440024" cy="440024"/>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560664" y="2025239"/>
        <a:ext cx="242014" cy="331118"/>
      </dsp:txXfrm>
    </dsp:sp>
    <dsp:sp modelId="{1F38BAEE-1E27-7041-A1D2-4F2BB88BFA3B}">
      <dsp:nvSpPr>
        <dsp:cNvPr id="0" name=""/>
        <dsp:cNvSpPr/>
      </dsp:nvSpPr>
      <dsp:spPr>
        <a:xfrm>
          <a:off x="9040017" y="2803744"/>
          <a:ext cx="440024" cy="440024"/>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139022" y="2803744"/>
        <a:ext cx="242014" cy="331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D2616-D6D5-2648-AB53-571AE5ECE677}">
      <dsp:nvSpPr>
        <dsp:cNvPr id="0" name=""/>
        <dsp:cNvSpPr/>
      </dsp:nvSpPr>
      <dsp:spPr>
        <a:xfrm>
          <a:off x="0" y="1880445"/>
          <a:ext cx="10058399" cy="0"/>
        </a:xfrm>
        <a:prstGeom prst="lin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ADE8031B-D418-4D49-9E17-8B0C67DA54BC}">
      <dsp:nvSpPr>
        <dsp:cNvPr id="0" name=""/>
        <dsp:cNvSpPr/>
      </dsp:nvSpPr>
      <dsp:spPr>
        <a:xfrm>
          <a:off x="280142" y="2019598"/>
          <a:ext cx="4097226" cy="42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525 BC</a:t>
          </a:r>
        </a:p>
      </dsp:txBody>
      <dsp:txXfrm>
        <a:off x="280142" y="2019598"/>
        <a:ext cx="4097226" cy="424980"/>
      </dsp:txXfrm>
    </dsp:sp>
    <dsp:sp modelId="{5FEE910D-52AD-794B-A838-1051EFA61ACB}">
      <dsp:nvSpPr>
        <dsp:cNvPr id="0" name=""/>
        <dsp:cNvSpPr/>
      </dsp:nvSpPr>
      <dsp:spPr>
        <a:xfrm>
          <a:off x="785" y="524644"/>
          <a:ext cx="4655939" cy="64123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starts with the birth of Aeschylus</a:t>
          </a:r>
        </a:p>
      </dsp:txBody>
      <dsp:txXfrm>
        <a:off x="32087" y="555946"/>
        <a:ext cx="4593335" cy="578627"/>
      </dsp:txXfrm>
    </dsp:sp>
    <dsp:sp modelId="{EA7463D6-74D2-A041-AEC6-C6A4829B32C4}">
      <dsp:nvSpPr>
        <dsp:cNvPr id="0" name=""/>
        <dsp:cNvSpPr/>
      </dsp:nvSpPr>
      <dsp:spPr>
        <a:xfrm>
          <a:off x="2328755" y="1165876"/>
          <a:ext cx="0" cy="714569"/>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225741BD-05B3-F04B-9312-55833F210AD7}">
      <dsp:nvSpPr>
        <dsp:cNvPr id="0" name=""/>
        <dsp:cNvSpPr/>
      </dsp:nvSpPr>
      <dsp:spPr>
        <a:xfrm>
          <a:off x="5681031" y="1316311"/>
          <a:ext cx="4097226" cy="42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385 BC</a:t>
          </a:r>
        </a:p>
      </dsp:txBody>
      <dsp:txXfrm>
        <a:off x="5681031" y="1316311"/>
        <a:ext cx="4097226" cy="424980"/>
      </dsp:txXfrm>
    </dsp:sp>
    <dsp:sp modelId="{0A3C379A-23A4-0349-B92C-BA68F7A12377}">
      <dsp:nvSpPr>
        <dsp:cNvPr id="0" name=""/>
        <dsp:cNvSpPr/>
      </dsp:nvSpPr>
      <dsp:spPr>
        <a:xfrm>
          <a:off x="2300548" y="1852238"/>
          <a:ext cx="56413" cy="56413"/>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4267E-FBAC-7945-983D-12D3B6DBEE7A}">
      <dsp:nvSpPr>
        <dsp:cNvPr id="0" name=""/>
        <dsp:cNvSpPr/>
      </dsp:nvSpPr>
      <dsp:spPr>
        <a:xfrm>
          <a:off x="5401675" y="2595014"/>
          <a:ext cx="4655939" cy="641231"/>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ends with the death of Aristophanes</a:t>
          </a:r>
        </a:p>
      </dsp:txBody>
      <dsp:txXfrm>
        <a:off x="5432977" y="2626316"/>
        <a:ext cx="4593335" cy="578627"/>
      </dsp:txXfrm>
    </dsp:sp>
    <dsp:sp modelId="{E88AAB93-1A24-BE42-B1DA-9648CE17B790}">
      <dsp:nvSpPr>
        <dsp:cNvPr id="0" name=""/>
        <dsp:cNvSpPr/>
      </dsp:nvSpPr>
      <dsp:spPr>
        <a:xfrm>
          <a:off x="7729644" y="1880445"/>
          <a:ext cx="0" cy="714569"/>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AEF287EF-0138-1A4F-B144-3E813E66D8E4}">
      <dsp:nvSpPr>
        <dsp:cNvPr id="0" name=""/>
        <dsp:cNvSpPr/>
      </dsp:nvSpPr>
      <dsp:spPr>
        <a:xfrm>
          <a:off x="7701437" y="1852238"/>
          <a:ext cx="56413" cy="56413"/>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E59A1-CEE2-9148-9C58-7DE659D8D4BD}">
      <dsp:nvSpPr>
        <dsp:cNvPr id="0" name=""/>
        <dsp:cNvSpPr/>
      </dsp:nvSpPr>
      <dsp:spPr>
        <a:xfrm>
          <a:off x="754379" y="0"/>
          <a:ext cx="8549640" cy="376089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7916BF-65E0-6940-B9AA-416DE91D69F7}">
      <dsp:nvSpPr>
        <dsp:cNvPr id="0" name=""/>
        <dsp:cNvSpPr/>
      </dsp:nvSpPr>
      <dsp:spPr>
        <a:xfrm>
          <a:off x="1760219" y="1128267"/>
          <a:ext cx="3017520" cy="15043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err="1"/>
            <a:t>Tragos</a:t>
          </a:r>
          <a:endParaRPr lang="en-US" sz="3500" kern="1200" dirty="0"/>
        </a:p>
        <a:p>
          <a:pPr marL="0" lvl="0" indent="0" algn="ctr" defTabSz="1555750">
            <a:lnSpc>
              <a:spcPct val="90000"/>
            </a:lnSpc>
            <a:spcBef>
              <a:spcPct val="0"/>
            </a:spcBef>
            <a:spcAft>
              <a:spcPct val="35000"/>
            </a:spcAft>
            <a:buNone/>
          </a:pPr>
          <a:r>
            <a:rPr lang="en-US" sz="3500" kern="1200" dirty="0"/>
            <a:t>(goats)</a:t>
          </a:r>
        </a:p>
      </dsp:txBody>
      <dsp:txXfrm>
        <a:off x="1833656" y="1201704"/>
        <a:ext cx="2870646" cy="1357482"/>
      </dsp:txXfrm>
    </dsp:sp>
    <dsp:sp modelId="{D3DAD3EA-9C91-CF47-B52C-6C3623A4F353}">
      <dsp:nvSpPr>
        <dsp:cNvPr id="0" name=""/>
        <dsp:cNvSpPr/>
      </dsp:nvSpPr>
      <dsp:spPr>
        <a:xfrm>
          <a:off x="5280660" y="1128267"/>
          <a:ext cx="3017520" cy="15043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err="1"/>
            <a:t>Oida</a:t>
          </a:r>
          <a:r>
            <a:rPr lang="en-US" sz="3500" kern="1200" dirty="0"/>
            <a:t>/Odia</a:t>
          </a:r>
        </a:p>
        <a:p>
          <a:pPr marL="0" lvl="0" indent="0" algn="ctr" defTabSz="1555750">
            <a:lnSpc>
              <a:spcPct val="90000"/>
            </a:lnSpc>
            <a:spcBef>
              <a:spcPct val="0"/>
            </a:spcBef>
            <a:spcAft>
              <a:spcPct val="35000"/>
            </a:spcAft>
            <a:buNone/>
          </a:pPr>
          <a:r>
            <a:rPr lang="en-US" sz="3500" kern="1200" dirty="0"/>
            <a:t>(ode)</a:t>
          </a:r>
        </a:p>
      </dsp:txBody>
      <dsp:txXfrm>
        <a:off x="5354097" y="1201704"/>
        <a:ext cx="2870646" cy="1357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D7CA2-A8F0-314A-A7F1-39856510572C}">
      <dsp:nvSpPr>
        <dsp:cNvPr id="0" name=""/>
        <dsp:cNvSpPr/>
      </dsp:nvSpPr>
      <dsp:spPr>
        <a:xfrm>
          <a:off x="4167261" y="1729"/>
          <a:ext cx="1723876" cy="112051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Middle</a:t>
          </a:r>
        </a:p>
        <a:p>
          <a:pPr marL="114300" lvl="1" indent="-114300" algn="l" defTabSz="622300">
            <a:lnSpc>
              <a:spcPct val="90000"/>
            </a:lnSpc>
            <a:spcBef>
              <a:spcPct val="0"/>
            </a:spcBef>
            <a:spcAft>
              <a:spcPct val="15000"/>
            </a:spcAft>
            <a:buChar char="•"/>
          </a:pPr>
          <a:r>
            <a:rPr lang="en-US" sz="1400" kern="1200" dirty="0"/>
            <a:t>Climax, suspense, crisis</a:t>
          </a:r>
        </a:p>
      </dsp:txBody>
      <dsp:txXfrm>
        <a:off x="4221960" y="56428"/>
        <a:ext cx="1614478" cy="1011121"/>
      </dsp:txXfrm>
    </dsp:sp>
    <dsp:sp modelId="{424D0420-26FC-8B42-AE23-C9234A2EE006}">
      <dsp:nvSpPr>
        <dsp:cNvPr id="0" name=""/>
        <dsp:cNvSpPr/>
      </dsp:nvSpPr>
      <dsp:spPr>
        <a:xfrm>
          <a:off x="3534046" y="561989"/>
          <a:ext cx="2990307" cy="2990307"/>
        </a:xfrm>
        <a:custGeom>
          <a:avLst/>
          <a:gdLst/>
          <a:ahLst/>
          <a:cxnLst/>
          <a:rect l="0" t="0" r="0" b="0"/>
          <a:pathLst>
            <a:path>
              <a:moveTo>
                <a:pt x="2369629" y="282397"/>
              </a:moveTo>
              <a:arcTo wR="1495153" hR="1495153" stAng="18347642" swAng="3648776"/>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2CC07C-B1D0-F040-AB1A-E67593B8ABC6}">
      <dsp:nvSpPr>
        <dsp:cNvPr id="0" name=""/>
        <dsp:cNvSpPr/>
      </dsp:nvSpPr>
      <dsp:spPr>
        <a:xfrm>
          <a:off x="5462103" y="2244459"/>
          <a:ext cx="1723876" cy="1120519"/>
        </a:xfrm>
        <a:prstGeom prst="roundRect">
          <a:avLst/>
        </a:prstGeom>
        <a:solidFill>
          <a:schemeClr val="accent5">
            <a:hueOff val="760683"/>
            <a:satOff val="2988"/>
            <a:lumOff val="-58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End</a:t>
          </a:r>
        </a:p>
        <a:p>
          <a:pPr marL="114300" lvl="1" indent="-114300" algn="l" defTabSz="622300">
            <a:lnSpc>
              <a:spcPct val="90000"/>
            </a:lnSpc>
            <a:spcBef>
              <a:spcPct val="0"/>
            </a:spcBef>
            <a:spcAft>
              <a:spcPct val="15000"/>
            </a:spcAft>
            <a:buChar char="•"/>
          </a:pPr>
          <a:r>
            <a:rPr lang="en-US" sz="1400" kern="1200" dirty="0"/>
            <a:t>Resolution, questions answered</a:t>
          </a:r>
        </a:p>
      </dsp:txBody>
      <dsp:txXfrm>
        <a:off x="5516802" y="2299158"/>
        <a:ext cx="1614478" cy="1011121"/>
      </dsp:txXfrm>
    </dsp:sp>
    <dsp:sp modelId="{FF1AF66E-E53D-F14C-B7D3-3F2C6638005B}">
      <dsp:nvSpPr>
        <dsp:cNvPr id="0" name=""/>
        <dsp:cNvSpPr/>
      </dsp:nvSpPr>
      <dsp:spPr>
        <a:xfrm>
          <a:off x="3534046" y="561989"/>
          <a:ext cx="2990307" cy="2990307"/>
        </a:xfrm>
        <a:custGeom>
          <a:avLst/>
          <a:gdLst/>
          <a:ahLst/>
          <a:cxnLst/>
          <a:rect l="0" t="0" r="0" b="0"/>
          <a:pathLst>
            <a:path>
              <a:moveTo>
                <a:pt x="2207045" y="2809952"/>
              </a:moveTo>
              <a:arcTo wR="1495153" hR="1495153" stAng="3694012" swAng="3411976"/>
            </a:path>
          </a:pathLst>
        </a:custGeom>
        <a:noFill/>
        <a:ln w="12700" cap="flat" cmpd="sng" algn="ctr">
          <a:solidFill>
            <a:schemeClr val="accent5">
              <a:hueOff val="760683"/>
              <a:satOff val="2988"/>
              <a:lumOff val="-589"/>
              <a:alphaOff val="0"/>
            </a:schemeClr>
          </a:solidFill>
          <a:prstDash val="solid"/>
        </a:ln>
        <a:effectLst/>
      </dsp:spPr>
      <dsp:style>
        <a:lnRef idx="1">
          <a:scrgbClr r="0" g="0" b="0"/>
        </a:lnRef>
        <a:fillRef idx="0">
          <a:scrgbClr r="0" g="0" b="0"/>
        </a:fillRef>
        <a:effectRef idx="0">
          <a:scrgbClr r="0" g="0" b="0"/>
        </a:effectRef>
        <a:fontRef idx="minor"/>
      </dsp:style>
    </dsp:sp>
    <dsp:sp modelId="{412B7BF2-5E9B-4645-B923-CBBFCE85A074}">
      <dsp:nvSpPr>
        <dsp:cNvPr id="0" name=""/>
        <dsp:cNvSpPr/>
      </dsp:nvSpPr>
      <dsp:spPr>
        <a:xfrm>
          <a:off x="2872420" y="2244459"/>
          <a:ext cx="1723876" cy="1120519"/>
        </a:xfrm>
        <a:prstGeom prst="roundRect">
          <a:avLst/>
        </a:prstGeom>
        <a:solidFill>
          <a:schemeClr val="accent5">
            <a:hueOff val="1521366"/>
            <a:satOff val="5976"/>
            <a:lumOff val="-11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Beginning</a:t>
          </a:r>
        </a:p>
        <a:p>
          <a:pPr marL="114300" lvl="1" indent="-114300" algn="l" defTabSz="622300">
            <a:lnSpc>
              <a:spcPct val="90000"/>
            </a:lnSpc>
            <a:spcBef>
              <a:spcPct val="0"/>
            </a:spcBef>
            <a:spcAft>
              <a:spcPct val="15000"/>
            </a:spcAft>
            <a:buChar char="•"/>
          </a:pPr>
          <a:r>
            <a:rPr lang="en-US" sz="1400" kern="1200" dirty="0"/>
            <a:t>Intro, exposition</a:t>
          </a:r>
        </a:p>
      </dsp:txBody>
      <dsp:txXfrm>
        <a:off x="2927119" y="2299158"/>
        <a:ext cx="1614478" cy="1011121"/>
      </dsp:txXfrm>
    </dsp:sp>
    <dsp:sp modelId="{4CA37C0F-1979-FD4D-A928-0EDDDCE115A1}">
      <dsp:nvSpPr>
        <dsp:cNvPr id="0" name=""/>
        <dsp:cNvSpPr/>
      </dsp:nvSpPr>
      <dsp:spPr>
        <a:xfrm>
          <a:off x="3534046" y="561989"/>
          <a:ext cx="2990307" cy="2990307"/>
        </a:xfrm>
        <a:custGeom>
          <a:avLst/>
          <a:gdLst/>
          <a:ahLst/>
          <a:cxnLst/>
          <a:rect l="0" t="0" r="0" b="0"/>
          <a:pathLst>
            <a:path>
              <a:moveTo>
                <a:pt x="9929" y="1667182"/>
              </a:moveTo>
              <a:arcTo wR="1495153" hR="1495153" stAng="10403583" swAng="3648776"/>
            </a:path>
          </a:pathLst>
        </a:custGeom>
        <a:noFill/>
        <a:ln w="12700" cap="flat" cmpd="sng" algn="ctr">
          <a:solidFill>
            <a:schemeClr val="accent5">
              <a:hueOff val="1521366"/>
              <a:satOff val="5976"/>
              <a:lumOff val="-117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C6218-A032-4DCC-9BBF-87D76541065F}">
      <dsp:nvSpPr>
        <dsp:cNvPr id="0" name=""/>
        <dsp:cNvSpPr/>
      </dsp:nvSpPr>
      <dsp:spPr>
        <a:xfrm>
          <a:off x="0" y="462"/>
          <a:ext cx="10058399" cy="10814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07E049-C83B-4F99-9903-4F34CF24CF41}">
      <dsp:nvSpPr>
        <dsp:cNvPr id="0" name=""/>
        <dsp:cNvSpPr/>
      </dsp:nvSpPr>
      <dsp:spPr>
        <a:xfrm>
          <a:off x="327145" y="243793"/>
          <a:ext cx="594810" cy="5948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837908-B145-4658-A2E9-A773A7F41BE3}">
      <dsp:nvSpPr>
        <dsp:cNvPr id="0" name=""/>
        <dsp:cNvSpPr/>
      </dsp:nvSpPr>
      <dsp:spPr>
        <a:xfrm>
          <a:off x="1249101" y="462"/>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90000"/>
            </a:lnSpc>
            <a:spcBef>
              <a:spcPct val="0"/>
            </a:spcBef>
            <a:spcAft>
              <a:spcPct val="35000"/>
            </a:spcAft>
            <a:buNone/>
          </a:pPr>
          <a:r>
            <a:rPr lang="en-US" sz="2500" kern="1200"/>
            <a:t>In a dramatic work, the setting is the general local and the historical time in which the action occurs.</a:t>
          </a:r>
        </a:p>
      </dsp:txBody>
      <dsp:txXfrm>
        <a:off x="1249101" y="462"/>
        <a:ext cx="8809298" cy="1081473"/>
      </dsp:txXfrm>
    </dsp:sp>
    <dsp:sp modelId="{B453669E-ADF4-4E72-B3E5-D583DEB81266}">
      <dsp:nvSpPr>
        <dsp:cNvPr id="0" name=""/>
        <dsp:cNvSpPr/>
      </dsp:nvSpPr>
      <dsp:spPr>
        <a:xfrm>
          <a:off x="0" y="1352303"/>
          <a:ext cx="10058399" cy="10814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9F2B32-214F-4FDA-B5FD-0B96C481F7EB}">
      <dsp:nvSpPr>
        <dsp:cNvPr id="0" name=""/>
        <dsp:cNvSpPr/>
      </dsp:nvSpPr>
      <dsp:spPr>
        <a:xfrm>
          <a:off x="327145" y="1595634"/>
          <a:ext cx="594810" cy="5948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CBAF88-CB3C-4435-A785-6388B6F57C92}">
      <dsp:nvSpPr>
        <dsp:cNvPr id="0" name=""/>
        <dsp:cNvSpPr/>
      </dsp:nvSpPr>
      <dsp:spPr>
        <a:xfrm>
          <a:off x="1249101" y="1352303"/>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90000"/>
            </a:lnSpc>
            <a:spcBef>
              <a:spcPct val="0"/>
            </a:spcBef>
            <a:spcAft>
              <a:spcPct val="35000"/>
            </a:spcAft>
            <a:buNone/>
          </a:pPr>
          <a:r>
            <a:rPr lang="en-US" sz="2500" kern="1200"/>
            <a:t>The setting functions as an important element in generating the atmosphere.</a:t>
          </a:r>
        </a:p>
      </dsp:txBody>
      <dsp:txXfrm>
        <a:off x="1249101" y="1352303"/>
        <a:ext cx="8809298" cy="1081473"/>
      </dsp:txXfrm>
    </dsp:sp>
    <dsp:sp modelId="{9093D181-7067-4A83-8F7C-1DF0F0E9CD24}">
      <dsp:nvSpPr>
        <dsp:cNvPr id="0" name=""/>
        <dsp:cNvSpPr/>
      </dsp:nvSpPr>
      <dsp:spPr>
        <a:xfrm>
          <a:off x="0" y="2704144"/>
          <a:ext cx="10058399" cy="108147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2D6B3D-E17D-4750-AB8C-20AA30B8D920}">
      <dsp:nvSpPr>
        <dsp:cNvPr id="0" name=""/>
        <dsp:cNvSpPr/>
      </dsp:nvSpPr>
      <dsp:spPr>
        <a:xfrm>
          <a:off x="327145" y="2947476"/>
          <a:ext cx="594810" cy="5948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01282F-B2AB-4FA6-BB72-4009EF2FE3A3}">
      <dsp:nvSpPr>
        <dsp:cNvPr id="0" name=""/>
        <dsp:cNvSpPr/>
      </dsp:nvSpPr>
      <dsp:spPr>
        <a:xfrm>
          <a:off x="1249101" y="2704144"/>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1111250">
            <a:lnSpc>
              <a:spcPct val="90000"/>
            </a:lnSpc>
            <a:spcBef>
              <a:spcPct val="0"/>
            </a:spcBef>
            <a:spcAft>
              <a:spcPct val="35000"/>
            </a:spcAft>
            <a:buNone/>
          </a:pPr>
          <a:r>
            <a:rPr lang="en-US" sz="2500" kern="1200"/>
            <a:t>It is also related to the scenery on the stage. The furniture/décor used for a theatrical play is therefore called as the setting.</a:t>
          </a:r>
        </a:p>
      </dsp:txBody>
      <dsp:txXfrm>
        <a:off x="1249101" y="2704144"/>
        <a:ext cx="8809298" cy="10814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42E02-A130-754B-87FF-1117B07207F1}">
      <dsp:nvSpPr>
        <dsp:cNvPr id="0" name=""/>
        <dsp:cNvSpPr/>
      </dsp:nvSpPr>
      <dsp:spPr>
        <a:xfrm>
          <a:off x="0" y="832957"/>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6545E-AB2A-AB42-A0EF-F2EF7934556C}">
      <dsp:nvSpPr>
        <dsp:cNvPr id="0" name=""/>
        <dsp:cNvSpPr/>
      </dsp:nvSpPr>
      <dsp:spPr>
        <a:xfrm>
          <a:off x="314325" y="1131566"/>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All men, with masks</a:t>
          </a:r>
        </a:p>
      </dsp:txBody>
      <dsp:txXfrm>
        <a:off x="366939" y="1184180"/>
        <a:ext cx="2723696" cy="1691139"/>
      </dsp:txXfrm>
    </dsp:sp>
    <dsp:sp modelId="{80069EBF-2C10-704E-B3E0-47BB83FBB9E0}">
      <dsp:nvSpPr>
        <dsp:cNvPr id="0" name=""/>
        <dsp:cNvSpPr/>
      </dsp:nvSpPr>
      <dsp:spPr>
        <a:xfrm>
          <a:off x="3457574" y="832957"/>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9CF64-3FF8-C54A-A995-0388F193CD67}">
      <dsp:nvSpPr>
        <dsp:cNvPr id="0" name=""/>
        <dsp:cNvSpPr/>
      </dsp:nvSpPr>
      <dsp:spPr>
        <a:xfrm>
          <a:off x="3771900" y="1131566"/>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No more than three</a:t>
          </a:r>
        </a:p>
      </dsp:txBody>
      <dsp:txXfrm>
        <a:off x="3824514" y="1184180"/>
        <a:ext cx="2723696" cy="1691139"/>
      </dsp:txXfrm>
    </dsp:sp>
    <dsp:sp modelId="{349DAC4C-DC5C-2A49-B537-52445B780E73}">
      <dsp:nvSpPr>
        <dsp:cNvPr id="0" name=""/>
        <dsp:cNvSpPr/>
      </dsp:nvSpPr>
      <dsp:spPr>
        <a:xfrm>
          <a:off x="6915149" y="832957"/>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FD3997-0946-D241-A49A-79A980BC9DEA}">
      <dsp:nvSpPr>
        <dsp:cNvPr id="0" name=""/>
        <dsp:cNvSpPr/>
      </dsp:nvSpPr>
      <dsp:spPr>
        <a:xfrm>
          <a:off x="7229475" y="1131566"/>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Extras (supernumeraries) did not have any lines</a:t>
          </a:r>
        </a:p>
      </dsp:txBody>
      <dsp:txXfrm>
        <a:off x="7282089" y="1184180"/>
        <a:ext cx="2723696" cy="1691139"/>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7665DF-6D3B-FB4B-A3AA-06478B98E24A}" type="datetimeFigureOut">
              <a:rPr lang="en-US" smtClean="0"/>
              <a:t>3/5/21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0C768-852B-104B-98B7-81EBD9D2CC02}" type="slidenum">
              <a:rPr lang="en-US" smtClean="0"/>
              <a:t>‹#›</a:t>
            </a:fld>
            <a:endParaRPr lang="en-US"/>
          </a:p>
        </p:txBody>
      </p:sp>
    </p:spTree>
    <p:extLst>
      <p:ext uri="{BB962C8B-B14F-4D97-AF65-F5344CB8AC3E}">
        <p14:creationId xmlns:p14="http://schemas.microsoft.com/office/powerpoint/2010/main" val="224428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E0C768-852B-104B-98B7-81EBD9D2CC02}" type="slidenum">
              <a:rPr lang="en-US" smtClean="0"/>
              <a:t>5</a:t>
            </a:fld>
            <a:endParaRPr lang="en-US"/>
          </a:p>
        </p:txBody>
      </p:sp>
    </p:spTree>
    <p:extLst>
      <p:ext uri="{BB962C8B-B14F-4D97-AF65-F5344CB8AC3E}">
        <p14:creationId xmlns:p14="http://schemas.microsoft.com/office/powerpoint/2010/main" val="12499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E0C768-852B-104B-98B7-81EBD9D2CC02}" type="slidenum">
              <a:rPr lang="en-US" smtClean="0"/>
              <a:t>11</a:t>
            </a:fld>
            <a:endParaRPr lang="en-US"/>
          </a:p>
        </p:txBody>
      </p:sp>
    </p:spTree>
    <p:extLst>
      <p:ext uri="{BB962C8B-B14F-4D97-AF65-F5344CB8AC3E}">
        <p14:creationId xmlns:p14="http://schemas.microsoft.com/office/powerpoint/2010/main" val="220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3/5/21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81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3/5/21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195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3/5/21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78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3/5/21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9314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3/5/21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544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3/5/21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625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3/5/21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307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3/5/21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501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3/5/21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808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3/5/21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729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3/5/21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622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3/5/21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52970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43" r:id="rId6"/>
    <p:sldLayoutId id="2147483738" r:id="rId7"/>
    <p:sldLayoutId id="2147483739" r:id="rId8"/>
    <p:sldLayoutId id="2147483740" r:id="rId9"/>
    <p:sldLayoutId id="2147483742" r:id="rId10"/>
    <p:sldLayoutId id="2147483741" r:id="rId11"/>
  </p:sldLayoutIdLst>
  <p:hf sldNum="0" hdr="0" ftr="0" dt="0"/>
  <p:txStyles>
    <p:titleStyle>
      <a:lvl1pPr algn="l" defTabSz="914400" rtl="0" eaLnBrk="1" latinLnBrk="0" hangingPunct="1">
        <a:lnSpc>
          <a:spcPct val="90000"/>
        </a:lnSpc>
        <a:spcBef>
          <a:spcPct val="0"/>
        </a:spcBef>
        <a:buNone/>
        <a:defRPr sz="53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lickr.com/photos/carolemage/15724584465/in/photostream/" TargetMode="External"/><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C6969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72B2DF-C428-DE4F-BE5F-96A6CB4838B9}"/>
              </a:ext>
            </a:extLst>
          </p:cNvPr>
          <p:cNvSpPr>
            <a:spLocks noGrp="1"/>
          </p:cNvSpPr>
          <p:nvPr>
            <p:ph type="ctrTitle"/>
          </p:nvPr>
        </p:nvSpPr>
        <p:spPr>
          <a:xfrm>
            <a:off x="435869" y="640080"/>
            <a:ext cx="3659246" cy="2862699"/>
          </a:xfrm>
        </p:spPr>
        <p:txBody>
          <a:bodyPr>
            <a:normAutofit/>
          </a:bodyPr>
          <a:lstStyle/>
          <a:p>
            <a:r>
              <a:rPr lang="en-US" sz="4400">
                <a:solidFill>
                  <a:srgbClr val="FFFFFF"/>
                </a:solidFill>
              </a:rPr>
              <a:t>TEXTUAL ANALYSIS: DRAMA</a:t>
            </a:r>
          </a:p>
        </p:txBody>
      </p:sp>
      <p:sp>
        <p:nvSpPr>
          <p:cNvPr id="3" name="Subtitle 2">
            <a:extLst>
              <a:ext uri="{FF2B5EF4-FFF2-40B4-BE49-F238E27FC236}">
                <a16:creationId xmlns:a16="http://schemas.microsoft.com/office/drawing/2014/main" id="{43CD0AC9-6523-4145-BF6A-830B0C2A8AFA}"/>
              </a:ext>
            </a:extLst>
          </p:cNvPr>
          <p:cNvSpPr>
            <a:spLocks noGrp="1"/>
          </p:cNvSpPr>
          <p:nvPr>
            <p:ph type="subTitle" idx="1"/>
          </p:nvPr>
        </p:nvSpPr>
        <p:spPr>
          <a:xfrm>
            <a:off x="435869" y="3824516"/>
            <a:ext cx="3659246" cy="2393403"/>
          </a:xfrm>
        </p:spPr>
        <p:txBody>
          <a:bodyPr>
            <a:normAutofit/>
          </a:bodyPr>
          <a:lstStyle/>
          <a:p>
            <a:r>
              <a:rPr lang="en-US" sz="1500">
                <a:solidFill>
                  <a:srgbClr val="FFFFFF"/>
                </a:solidFill>
              </a:rPr>
              <a:t>Dr. Gamze Katı Gümüş</a:t>
            </a:r>
          </a:p>
          <a:p>
            <a:r>
              <a:rPr lang="en-US" sz="1500">
                <a:solidFill>
                  <a:srgbClr val="FFFFFF"/>
                </a:solidFill>
              </a:rPr>
              <a:t>AKE 114/ING 118/DING 118</a:t>
            </a:r>
          </a:p>
        </p:txBody>
      </p:sp>
      <p:cxnSp>
        <p:nvCxnSpPr>
          <p:cNvPr id="20" name="Straight Connector 19">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E209BAF-3254-4FFF-BFC4-882F3D7FBDB4}"/>
              </a:ext>
            </a:extLst>
          </p:cNvPr>
          <p:cNvPicPr>
            <a:picLocks noChangeAspect="1"/>
          </p:cNvPicPr>
          <p:nvPr/>
        </p:nvPicPr>
        <p:blipFill rotWithShape="1">
          <a:blip r:embed="rId2"/>
          <a:srcRect l="48155" r="1153"/>
          <a:stretch/>
        </p:blipFill>
        <p:spPr>
          <a:xfrm>
            <a:off x="6535156" y="640080"/>
            <a:ext cx="3770024" cy="5577840"/>
          </a:xfrm>
          <a:prstGeom prst="rect">
            <a:avLst/>
          </a:prstGeom>
        </p:spPr>
      </p:pic>
    </p:spTree>
    <p:extLst>
      <p:ext uri="{BB962C8B-B14F-4D97-AF65-F5344CB8AC3E}">
        <p14:creationId xmlns:p14="http://schemas.microsoft.com/office/powerpoint/2010/main" val="301678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7B41B-A8A3-AD44-82D0-288569A8465F}"/>
              </a:ext>
            </a:extLst>
          </p:cNvPr>
          <p:cNvSpPr>
            <a:spLocks noGrp="1"/>
          </p:cNvSpPr>
          <p:nvPr>
            <p:ph type="title"/>
          </p:nvPr>
        </p:nvSpPr>
        <p:spPr>
          <a:xfrm>
            <a:off x="949047" y="643466"/>
            <a:ext cx="2771273" cy="5470463"/>
          </a:xfrm>
        </p:spPr>
        <p:txBody>
          <a:bodyPr anchor="ctr">
            <a:normAutofit/>
          </a:bodyPr>
          <a:lstStyle/>
          <a:p>
            <a:r>
              <a:rPr lang="en-US" sz="3600"/>
              <a:t>Theater for Ancient Greeks</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14D45C-7492-5D4B-8017-5C228A8BA0D7}"/>
              </a:ext>
            </a:extLst>
          </p:cNvPr>
          <p:cNvSpPr>
            <a:spLocks noGrp="1"/>
          </p:cNvSpPr>
          <p:nvPr>
            <p:ph idx="1"/>
          </p:nvPr>
        </p:nvSpPr>
        <p:spPr>
          <a:xfrm>
            <a:off x="4428565" y="643466"/>
            <a:ext cx="6818427" cy="5470462"/>
          </a:xfrm>
        </p:spPr>
        <p:txBody>
          <a:bodyPr anchor="ctr">
            <a:normAutofit/>
          </a:bodyPr>
          <a:lstStyle/>
          <a:p>
            <a:pPr>
              <a:buFont typeface="Courier New" panose="02070309020205020404" pitchFamily="49" charset="0"/>
              <a:buChar char="o"/>
            </a:pPr>
            <a:r>
              <a:rPr lang="en-US" dirty="0"/>
              <a:t> was a way of interpreting their relationship with gods</a:t>
            </a:r>
          </a:p>
          <a:p>
            <a:pPr>
              <a:buFont typeface="Courier New" panose="02070309020205020404" pitchFamily="49" charset="0"/>
              <a:buChar char="o"/>
            </a:pPr>
            <a:r>
              <a:rPr lang="en-US" dirty="0"/>
              <a:t> reinforces their sense of community</a:t>
            </a:r>
          </a:p>
          <a:p>
            <a:pPr>
              <a:buFont typeface="Courier New" panose="02070309020205020404" pitchFamily="49" charset="0"/>
              <a:buChar char="o"/>
            </a:pPr>
            <a:r>
              <a:rPr lang="en-US" dirty="0"/>
              <a:t> was a cultural necessity since it was connected with religious festivals</a:t>
            </a:r>
          </a:p>
        </p:txBody>
      </p:sp>
    </p:spTree>
    <p:extLst>
      <p:ext uri="{BB962C8B-B14F-4D97-AF65-F5344CB8AC3E}">
        <p14:creationId xmlns:p14="http://schemas.microsoft.com/office/powerpoint/2010/main" val="4469353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005C85-EFD0-EE4F-B7B1-00CAE8CF133B}"/>
              </a:ext>
            </a:extLst>
          </p:cNvPr>
          <p:cNvSpPr>
            <a:spLocks noGrp="1"/>
          </p:cNvSpPr>
          <p:nvPr>
            <p:ph type="title"/>
          </p:nvPr>
        </p:nvSpPr>
        <p:spPr>
          <a:xfrm>
            <a:off x="643467" y="632582"/>
            <a:ext cx="5921921" cy="5126203"/>
          </a:xfrm>
        </p:spPr>
        <p:txBody>
          <a:bodyPr anchor="ctr">
            <a:normAutofit/>
          </a:bodyPr>
          <a:lstStyle/>
          <a:p>
            <a:pPr algn="r"/>
            <a:r>
              <a:rPr lang="en-US" sz="8800"/>
              <a:t>Tragedy</a:t>
            </a:r>
          </a:p>
        </p:txBody>
      </p:sp>
      <p:cxnSp>
        <p:nvCxnSpPr>
          <p:cNvPr id="24" name="Straight Connector 18">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50021" y="1595483"/>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E39E34-6A2B-0F44-BD6A-8947FBFA2AFC}"/>
              </a:ext>
            </a:extLst>
          </p:cNvPr>
          <p:cNvSpPr>
            <a:spLocks noGrp="1"/>
          </p:cNvSpPr>
          <p:nvPr>
            <p:ph idx="1"/>
          </p:nvPr>
        </p:nvSpPr>
        <p:spPr>
          <a:xfrm>
            <a:off x="7534654" y="621697"/>
            <a:ext cx="3621025" cy="5147973"/>
          </a:xfrm>
        </p:spPr>
        <p:txBody>
          <a:bodyPr anchor="ctr">
            <a:normAutofit/>
          </a:bodyPr>
          <a:lstStyle/>
          <a:p>
            <a:pPr>
              <a:buFont typeface="Courier New" panose="02070309020205020404" pitchFamily="49" charset="0"/>
              <a:buChar char="o"/>
            </a:pPr>
            <a:r>
              <a:rPr lang="en-US" dirty="0"/>
              <a:t> Drama is the imitation of an action</a:t>
            </a:r>
          </a:p>
          <a:p>
            <a:pPr>
              <a:buFont typeface="Courier New" panose="02070309020205020404" pitchFamily="49" charset="0"/>
              <a:buChar char="o"/>
            </a:pPr>
            <a:r>
              <a:rPr lang="en-US" dirty="0"/>
              <a:t> Tragedy is the imitation of a sad action. It is the first form of drama</a:t>
            </a:r>
          </a:p>
        </p:txBody>
      </p:sp>
      <p:sp>
        <p:nvSpPr>
          <p:cNvPr id="25" name="Rectangle 20">
            <a:extLst>
              <a:ext uri="{FF2B5EF4-FFF2-40B4-BE49-F238E27FC236}">
                <a16:creationId xmlns:a16="http://schemas.microsoft.com/office/drawing/2014/main" id="{01E907E6-DC1F-49A9-A946-CEB2CB330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725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5E810-6427-3047-B1DA-B49BE4C32F2A}"/>
              </a:ext>
            </a:extLst>
          </p:cNvPr>
          <p:cNvSpPr>
            <a:spLocks noGrp="1"/>
          </p:cNvSpPr>
          <p:nvPr>
            <p:ph type="title"/>
          </p:nvPr>
        </p:nvSpPr>
        <p:spPr/>
        <p:txBody>
          <a:bodyPr/>
          <a:lstStyle/>
          <a:p>
            <a:r>
              <a:rPr lang="en-US" dirty="0" err="1"/>
              <a:t>Tragedia</a:t>
            </a:r>
            <a:endParaRPr lang="en-US" dirty="0"/>
          </a:p>
        </p:txBody>
      </p:sp>
      <p:graphicFrame>
        <p:nvGraphicFramePr>
          <p:cNvPr id="4" name="Content Placeholder 3">
            <a:extLst>
              <a:ext uri="{FF2B5EF4-FFF2-40B4-BE49-F238E27FC236}">
                <a16:creationId xmlns:a16="http://schemas.microsoft.com/office/drawing/2014/main" id="{7CB072EA-4986-3549-A7BA-1B2E565857AF}"/>
              </a:ext>
            </a:extLst>
          </p:cNvPr>
          <p:cNvGraphicFramePr>
            <a:graphicFrameLocks noGrp="1"/>
          </p:cNvGraphicFramePr>
          <p:nvPr>
            <p:ph idx="1"/>
            <p:extLst>
              <p:ext uri="{D42A27DB-BD31-4B8C-83A1-F6EECF244321}">
                <p14:modId xmlns:p14="http://schemas.microsoft.com/office/powerpoint/2010/main" val="2428183666"/>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61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B1AEE-7693-7841-959B-61008C1D254E}"/>
              </a:ext>
            </a:extLst>
          </p:cNvPr>
          <p:cNvSpPr>
            <a:spLocks noGrp="1"/>
          </p:cNvSpPr>
          <p:nvPr>
            <p:ph type="title"/>
          </p:nvPr>
        </p:nvSpPr>
        <p:spPr/>
        <p:txBody>
          <a:bodyPr/>
          <a:lstStyle/>
          <a:p>
            <a:r>
              <a:rPr lang="en-US" dirty="0"/>
              <a:t>Tragedy</a:t>
            </a:r>
          </a:p>
        </p:txBody>
      </p:sp>
      <p:sp>
        <p:nvSpPr>
          <p:cNvPr id="3" name="Content Placeholder 2">
            <a:extLst>
              <a:ext uri="{FF2B5EF4-FFF2-40B4-BE49-F238E27FC236}">
                <a16:creationId xmlns:a16="http://schemas.microsoft.com/office/drawing/2014/main" id="{4EF58512-394C-AA41-BAE6-EBDFE37E19F0}"/>
              </a:ext>
            </a:extLst>
          </p:cNvPr>
          <p:cNvSpPr>
            <a:spLocks noGrp="1"/>
          </p:cNvSpPr>
          <p:nvPr>
            <p:ph idx="1"/>
          </p:nvPr>
        </p:nvSpPr>
        <p:spPr/>
        <p:txBody>
          <a:bodyPr/>
          <a:lstStyle/>
          <a:p>
            <a:pPr>
              <a:buFont typeface="Courier New" panose="02070309020205020404" pitchFamily="49" charset="0"/>
              <a:buChar char="o"/>
            </a:pPr>
            <a:r>
              <a:rPr lang="en-US" dirty="0"/>
              <a:t> The first tragedies were written in Greece in the 5</a:t>
            </a:r>
            <a:r>
              <a:rPr lang="en-US" baseline="30000" dirty="0"/>
              <a:t>th</a:t>
            </a:r>
            <a:r>
              <a:rPr lang="en-US" dirty="0"/>
              <a:t> century BC.</a:t>
            </a:r>
          </a:p>
          <a:p>
            <a:pPr>
              <a:buFont typeface="Courier New" panose="02070309020205020404" pitchFamily="49" charset="0"/>
              <a:buChar char="o"/>
            </a:pPr>
            <a:r>
              <a:rPr lang="en-US" dirty="0"/>
              <a:t> Thespis: 1</a:t>
            </a:r>
            <a:r>
              <a:rPr lang="en-US" baseline="30000" dirty="0"/>
              <a:t>st</a:t>
            </a:r>
            <a:r>
              <a:rPr lang="en-US" dirty="0"/>
              <a:t> important writer of tragedies</a:t>
            </a:r>
          </a:p>
          <a:p>
            <a:pPr>
              <a:buFont typeface="Courier New" panose="02070309020205020404" pitchFamily="49" charset="0"/>
              <a:buChar char="o"/>
            </a:pPr>
            <a:r>
              <a:rPr lang="en-US" dirty="0"/>
              <a:t> </a:t>
            </a:r>
            <a:r>
              <a:rPr lang="en-US" dirty="0" err="1"/>
              <a:t>Aesychylus</a:t>
            </a:r>
            <a:r>
              <a:rPr lang="en-US" dirty="0"/>
              <a:t>: 2</a:t>
            </a:r>
            <a:r>
              <a:rPr lang="en-US" baseline="30000" dirty="0"/>
              <a:t>nd</a:t>
            </a:r>
            <a:r>
              <a:rPr lang="en-US" dirty="0"/>
              <a:t> (Agamemnon, the Libation Bearers, the Eumenides)</a:t>
            </a:r>
          </a:p>
          <a:p>
            <a:pPr>
              <a:buFont typeface="Courier New" panose="02070309020205020404" pitchFamily="49" charset="0"/>
              <a:buChar char="o"/>
            </a:pPr>
            <a:r>
              <a:rPr lang="en-US" dirty="0"/>
              <a:t> Sophocles: 3</a:t>
            </a:r>
            <a:r>
              <a:rPr lang="en-US" baseline="30000" dirty="0"/>
              <a:t>rd</a:t>
            </a:r>
            <a:r>
              <a:rPr lang="en-US" dirty="0"/>
              <a:t> (Oedipus Rex, Antigone)</a:t>
            </a:r>
          </a:p>
          <a:p>
            <a:pPr>
              <a:buFont typeface="Courier New" panose="02070309020205020404" pitchFamily="49" charset="0"/>
              <a:buChar char="o"/>
            </a:pPr>
            <a:r>
              <a:rPr lang="en-US" dirty="0"/>
              <a:t> Euripides: 4</a:t>
            </a:r>
            <a:r>
              <a:rPr lang="en-US" baseline="30000" dirty="0"/>
              <a:t>th</a:t>
            </a:r>
            <a:r>
              <a:rPr lang="en-US" dirty="0"/>
              <a:t> (Medea, The Bacchae)</a:t>
            </a:r>
          </a:p>
        </p:txBody>
      </p:sp>
    </p:spTree>
    <p:extLst>
      <p:ext uri="{BB962C8B-B14F-4D97-AF65-F5344CB8AC3E}">
        <p14:creationId xmlns:p14="http://schemas.microsoft.com/office/powerpoint/2010/main" val="199499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E002260-52E6-194E-A11C-1A2F9A133FFA}"/>
              </a:ext>
            </a:extLst>
          </p:cNvPr>
          <p:cNvSpPr>
            <a:spLocks noGrp="1"/>
          </p:cNvSpPr>
          <p:nvPr>
            <p:ph type="title"/>
          </p:nvPr>
        </p:nvSpPr>
        <p:spPr>
          <a:xfrm>
            <a:off x="1097280" y="286603"/>
            <a:ext cx="10058400" cy="1450757"/>
          </a:xfrm>
        </p:spPr>
        <p:txBody>
          <a:bodyPr anchor="ctr">
            <a:normAutofit/>
          </a:bodyPr>
          <a:lstStyle/>
          <a:p>
            <a:r>
              <a:rPr lang="en-US" dirty="0">
                <a:solidFill>
                  <a:srgbClr val="FFFFFF"/>
                </a:solidFill>
              </a:rPr>
              <a:t>Tragedy</a:t>
            </a:r>
          </a:p>
        </p:txBody>
      </p:sp>
      <p:sp>
        <p:nvSpPr>
          <p:cNvPr id="3" name="Content Placeholder 2">
            <a:extLst>
              <a:ext uri="{FF2B5EF4-FFF2-40B4-BE49-F238E27FC236}">
                <a16:creationId xmlns:a16="http://schemas.microsoft.com/office/drawing/2014/main" id="{D70C5165-C697-8B47-98AD-4B0DF7AD6A43}"/>
              </a:ext>
            </a:extLst>
          </p:cNvPr>
          <p:cNvSpPr>
            <a:spLocks noGrp="1"/>
          </p:cNvSpPr>
          <p:nvPr>
            <p:ph idx="1"/>
          </p:nvPr>
        </p:nvSpPr>
        <p:spPr>
          <a:xfrm>
            <a:off x="1096963" y="2675694"/>
            <a:ext cx="10058400" cy="3193294"/>
          </a:xfrm>
        </p:spPr>
        <p:txBody>
          <a:bodyPr>
            <a:normAutofit/>
          </a:bodyPr>
          <a:lstStyle/>
          <a:p>
            <a:pPr>
              <a:buFont typeface="Courier New" panose="02070309020205020404" pitchFamily="49" charset="0"/>
              <a:buChar char="o"/>
            </a:pPr>
            <a:r>
              <a:rPr lang="en-US"/>
              <a:t> Thespis used the chorus+one actor</a:t>
            </a:r>
          </a:p>
          <a:p>
            <a:pPr>
              <a:buFont typeface="Courier New" panose="02070309020205020404" pitchFamily="49" charset="0"/>
              <a:buChar char="o"/>
            </a:pPr>
            <a:r>
              <a:rPr lang="en-US"/>
              <a:t> Aesychylus used the chorus+two actors</a:t>
            </a:r>
          </a:p>
          <a:p>
            <a:pPr>
              <a:buFont typeface="Courier New" panose="02070309020205020404" pitchFamily="49" charset="0"/>
              <a:buChar char="o"/>
            </a:pPr>
            <a:r>
              <a:rPr lang="en-US"/>
              <a:t> Sophocles used the chorus+three actors</a:t>
            </a:r>
          </a:p>
          <a:p>
            <a:pPr lvl="1">
              <a:buFont typeface="Courier New" panose="02070309020205020404" pitchFamily="49" charset="0"/>
              <a:buChar char="o"/>
            </a:pPr>
            <a:r>
              <a:rPr lang="en-US"/>
              <a:t>The development of tragedy was complete with Euripides. And yet, the dialogue is much better in Sophocles.</a:t>
            </a:r>
          </a:p>
          <a:p>
            <a:pPr lvl="1">
              <a:buFont typeface="Courier New" panose="02070309020205020404" pitchFamily="49" charset="0"/>
              <a:buChar char="o"/>
            </a:pPr>
            <a:r>
              <a:rPr lang="en-US"/>
              <a:t>Greek tragedy was written in verse (poetic form) and the actors/actresses wore masks that represented different characters.</a:t>
            </a:r>
            <a:endParaRPr lang="en-US" dirty="0"/>
          </a:p>
        </p:txBody>
      </p:sp>
      <p:sp>
        <p:nvSpPr>
          <p:cNvPr id="16"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221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C16421F-81C4-4E45-823C-8940055EA392}"/>
              </a:ext>
            </a:extLst>
          </p:cNvPr>
          <p:cNvSpPr>
            <a:spLocks noGrp="1"/>
          </p:cNvSpPr>
          <p:nvPr>
            <p:ph type="title"/>
          </p:nvPr>
        </p:nvSpPr>
        <p:spPr>
          <a:xfrm>
            <a:off x="1097280" y="286603"/>
            <a:ext cx="10058400" cy="1450757"/>
          </a:xfrm>
        </p:spPr>
        <p:txBody>
          <a:bodyPr anchor="ctr">
            <a:normAutofit/>
          </a:bodyPr>
          <a:lstStyle/>
          <a:p>
            <a:r>
              <a:rPr lang="en-US" sz="4900" dirty="0">
                <a:solidFill>
                  <a:srgbClr val="FFFFFF"/>
                </a:solidFill>
              </a:rPr>
              <a:t>Aristotle and The Elements of Tragedy</a:t>
            </a:r>
          </a:p>
        </p:txBody>
      </p:sp>
      <p:sp>
        <p:nvSpPr>
          <p:cNvPr id="3" name="Content Placeholder 2">
            <a:extLst>
              <a:ext uri="{FF2B5EF4-FFF2-40B4-BE49-F238E27FC236}">
                <a16:creationId xmlns:a16="http://schemas.microsoft.com/office/drawing/2014/main" id="{3EF4A196-F08D-1A45-B8AF-EFD903311FFC}"/>
              </a:ext>
            </a:extLst>
          </p:cNvPr>
          <p:cNvSpPr>
            <a:spLocks noGrp="1"/>
          </p:cNvSpPr>
          <p:nvPr>
            <p:ph idx="1"/>
          </p:nvPr>
        </p:nvSpPr>
        <p:spPr>
          <a:xfrm>
            <a:off x="1096963" y="2675694"/>
            <a:ext cx="10058400" cy="3193294"/>
          </a:xfrm>
        </p:spPr>
        <p:txBody>
          <a:bodyPr>
            <a:normAutofit/>
          </a:bodyPr>
          <a:lstStyle/>
          <a:p>
            <a:pPr>
              <a:lnSpc>
                <a:spcPct val="90000"/>
              </a:lnSpc>
              <a:buFont typeface="Courier New" panose="02070309020205020404" pitchFamily="49" charset="0"/>
              <a:buChar char="o"/>
            </a:pPr>
            <a:r>
              <a:rPr lang="en-US" dirty="0"/>
              <a:t> As the first literary critic, he is the first one to criticize, define and analyze  a tragedy. He defines and analyzes  the tragedy in </a:t>
            </a:r>
            <a:r>
              <a:rPr lang="en-US" i="1" dirty="0"/>
              <a:t>The Poetics</a:t>
            </a:r>
            <a:r>
              <a:rPr lang="en-US" dirty="0"/>
              <a:t>. </a:t>
            </a:r>
          </a:p>
          <a:p>
            <a:pPr marL="658368" lvl="1" indent="-457200">
              <a:lnSpc>
                <a:spcPct val="90000"/>
              </a:lnSpc>
              <a:buFont typeface="+mj-lt"/>
              <a:buAutoNum type="arabicPeriod"/>
            </a:pPr>
            <a:r>
              <a:rPr lang="en-US" dirty="0"/>
              <a:t>Sad action</a:t>
            </a:r>
          </a:p>
          <a:p>
            <a:pPr marL="658368" lvl="1" indent="-457200">
              <a:lnSpc>
                <a:spcPct val="90000"/>
              </a:lnSpc>
              <a:buFont typeface="+mj-lt"/>
              <a:buAutoNum type="arabicPeriod"/>
            </a:pPr>
            <a:r>
              <a:rPr lang="en-US" dirty="0"/>
              <a:t>Tragic hero: A man of higher ranks/upper-class. Usually a king/a god</a:t>
            </a:r>
          </a:p>
          <a:p>
            <a:pPr marL="658368" lvl="1" indent="-457200">
              <a:lnSpc>
                <a:spcPct val="90000"/>
              </a:lnSpc>
              <a:buFont typeface="+mj-lt"/>
              <a:buAutoNum type="arabicPeriod"/>
            </a:pPr>
            <a:r>
              <a:rPr lang="en-US" dirty="0"/>
              <a:t>Tragic flaw (hamartia): the fault/mistake/defect in the character of the hero which causes his downfall</a:t>
            </a:r>
          </a:p>
          <a:p>
            <a:pPr marL="658368" lvl="1" indent="-457200">
              <a:lnSpc>
                <a:spcPct val="90000"/>
              </a:lnSpc>
              <a:buFont typeface="+mj-lt"/>
              <a:buAutoNum type="arabicPeriod"/>
            </a:pPr>
            <a:r>
              <a:rPr lang="en-US" dirty="0"/>
              <a:t>Tragic flow: flow of events from the beginning till the end of the play, which prepare the destruction of the hero</a:t>
            </a:r>
          </a:p>
          <a:p>
            <a:pPr marL="658368" lvl="1" indent="-457200">
              <a:lnSpc>
                <a:spcPct val="90000"/>
              </a:lnSpc>
              <a:buFont typeface="+mj-lt"/>
              <a:buAutoNum type="arabicPeriod"/>
            </a:pPr>
            <a:r>
              <a:rPr lang="en-US" dirty="0"/>
              <a:t>Tragic end: the end of the hero either by death or destruction</a:t>
            </a:r>
          </a:p>
          <a:p>
            <a:pPr lvl="1">
              <a:lnSpc>
                <a:spcPct val="90000"/>
              </a:lnSpc>
              <a:buFont typeface="Courier New" panose="02070309020205020404" pitchFamily="49" charset="0"/>
              <a:buChar char="o"/>
            </a:pPr>
            <a:endParaRPr lang="en-US" dirty="0"/>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99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ED68A27-5194-FF41-B628-36085A64C354}"/>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Three Unities of Tragedy</a:t>
            </a:r>
          </a:p>
        </p:txBody>
      </p:sp>
      <p:sp>
        <p:nvSpPr>
          <p:cNvPr id="3" name="Content Placeholder 2">
            <a:extLst>
              <a:ext uri="{FF2B5EF4-FFF2-40B4-BE49-F238E27FC236}">
                <a16:creationId xmlns:a16="http://schemas.microsoft.com/office/drawing/2014/main" id="{E66B8D50-9BC1-6E46-97B3-16C093FB9562}"/>
              </a:ext>
            </a:extLst>
          </p:cNvPr>
          <p:cNvSpPr>
            <a:spLocks noGrp="1"/>
          </p:cNvSpPr>
          <p:nvPr>
            <p:ph idx="1"/>
          </p:nvPr>
        </p:nvSpPr>
        <p:spPr>
          <a:xfrm>
            <a:off x="5231958" y="605896"/>
            <a:ext cx="5923721" cy="5646208"/>
          </a:xfrm>
        </p:spPr>
        <p:txBody>
          <a:bodyPr anchor="ctr">
            <a:normAutofit/>
          </a:bodyPr>
          <a:lstStyle/>
          <a:p>
            <a:pPr marL="457200" indent="-457200">
              <a:buFont typeface="+mj-lt"/>
              <a:buAutoNum type="arabicPeriod"/>
            </a:pPr>
            <a:r>
              <a:rPr lang="en-US" dirty="0"/>
              <a:t>Unity of time</a:t>
            </a:r>
          </a:p>
          <a:p>
            <a:pPr marL="457200" indent="-457200">
              <a:buFont typeface="+mj-lt"/>
              <a:buAutoNum type="arabicPeriod"/>
            </a:pPr>
            <a:r>
              <a:rPr lang="en-US" dirty="0"/>
              <a:t>Unity of place </a:t>
            </a:r>
          </a:p>
          <a:p>
            <a:pPr marL="457200" indent="-457200">
              <a:buFont typeface="+mj-lt"/>
              <a:buAutoNum type="arabicPeriod"/>
            </a:pPr>
            <a:r>
              <a:rPr lang="en-US" dirty="0"/>
              <a:t>Unity of plot</a:t>
            </a:r>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905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3B9C8-0279-7748-9770-BA2198F749C8}"/>
              </a:ext>
            </a:extLst>
          </p:cNvPr>
          <p:cNvSpPr>
            <a:spLocks noGrp="1"/>
          </p:cNvSpPr>
          <p:nvPr>
            <p:ph type="title"/>
          </p:nvPr>
        </p:nvSpPr>
        <p:spPr/>
        <p:txBody>
          <a:bodyPr/>
          <a:lstStyle/>
          <a:p>
            <a:r>
              <a:rPr lang="en-US" dirty="0"/>
              <a:t>Plot</a:t>
            </a:r>
          </a:p>
        </p:txBody>
      </p:sp>
      <p:sp>
        <p:nvSpPr>
          <p:cNvPr id="3" name="Content Placeholder 2">
            <a:extLst>
              <a:ext uri="{FF2B5EF4-FFF2-40B4-BE49-F238E27FC236}">
                <a16:creationId xmlns:a16="http://schemas.microsoft.com/office/drawing/2014/main" id="{D1619859-B9DD-ED4D-B1E9-4EC82C54ED55}"/>
              </a:ext>
            </a:extLst>
          </p:cNvPr>
          <p:cNvSpPr>
            <a:spLocks noGrp="1"/>
          </p:cNvSpPr>
          <p:nvPr>
            <p:ph idx="1"/>
          </p:nvPr>
        </p:nvSpPr>
        <p:spPr/>
        <p:txBody>
          <a:bodyPr/>
          <a:lstStyle/>
          <a:p>
            <a:pPr>
              <a:buFont typeface="Courier New" panose="02070309020205020404" pitchFamily="49" charset="0"/>
              <a:buChar char="o"/>
            </a:pPr>
            <a:r>
              <a:rPr lang="en-US" dirty="0"/>
              <a:t> The plot in a dramatic work is the structure of its actions, as these actions are ordered toward achieving particular emotional and artistic effects.</a:t>
            </a:r>
          </a:p>
          <a:p>
            <a:pPr>
              <a:buFont typeface="Courier New" panose="02070309020205020404" pitchFamily="49" charset="0"/>
              <a:buChar char="o"/>
            </a:pPr>
            <a:r>
              <a:rPr lang="en-US" dirty="0"/>
              <a:t> The </a:t>
            </a:r>
            <a:r>
              <a:rPr lang="en-US" i="1" dirty="0"/>
              <a:t>Unified plot</a:t>
            </a:r>
            <a:r>
              <a:rPr lang="en-US" dirty="0"/>
              <a:t>, according to Aristotle, is a continuous sequence of beginning, middle and an end.</a:t>
            </a:r>
          </a:p>
          <a:p>
            <a:pPr lvl="1">
              <a:buFont typeface="Courier New" panose="02070309020205020404" pitchFamily="49" charset="0"/>
              <a:buChar char="o"/>
            </a:pPr>
            <a:r>
              <a:rPr lang="en-US" dirty="0"/>
              <a:t>The Beginning: initiates action, the audience looks forward for the action</a:t>
            </a:r>
          </a:p>
          <a:p>
            <a:pPr lvl="1">
              <a:buFont typeface="Courier New" panose="02070309020205020404" pitchFamily="49" charset="0"/>
              <a:buChar char="o"/>
            </a:pPr>
            <a:r>
              <a:rPr lang="en-US" dirty="0"/>
              <a:t>The Middle: presumes what happened before and requires something to follow</a:t>
            </a:r>
          </a:p>
          <a:p>
            <a:pPr lvl="1">
              <a:buFont typeface="Courier New" panose="02070309020205020404" pitchFamily="49" charset="0"/>
              <a:buChar char="o"/>
            </a:pPr>
            <a:r>
              <a:rPr lang="en-US" dirty="0"/>
              <a:t>The End: follows what happened before, but requires nothing further. The audience is satisfied that the plot is complete.</a:t>
            </a:r>
          </a:p>
        </p:txBody>
      </p:sp>
    </p:spTree>
    <p:extLst>
      <p:ext uri="{BB962C8B-B14F-4D97-AF65-F5344CB8AC3E}">
        <p14:creationId xmlns:p14="http://schemas.microsoft.com/office/powerpoint/2010/main" val="217029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CCF6D3-7321-8740-9EC5-DD458B03E057}"/>
              </a:ext>
            </a:extLst>
          </p:cNvPr>
          <p:cNvSpPr>
            <a:spLocks noGrp="1"/>
          </p:cNvSpPr>
          <p:nvPr>
            <p:ph type="title"/>
          </p:nvPr>
        </p:nvSpPr>
        <p:spPr>
          <a:xfrm>
            <a:off x="1097280" y="286603"/>
            <a:ext cx="10058400" cy="1450757"/>
          </a:xfrm>
        </p:spPr>
        <p:txBody>
          <a:bodyPr>
            <a:normAutofit/>
          </a:bodyPr>
          <a:lstStyle/>
          <a:p>
            <a:r>
              <a:rPr lang="en-US" dirty="0"/>
              <a:t>Plot</a:t>
            </a:r>
          </a:p>
        </p:txBody>
      </p:sp>
      <p:cxnSp>
        <p:nvCxnSpPr>
          <p:cNvPr id="12" name="Straight Connector 11">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3B5BAA9-DC2E-534B-8913-0525F2DB4E90}"/>
              </a:ext>
            </a:extLst>
          </p:cNvPr>
          <p:cNvSpPr>
            <a:spLocks noGrp="1"/>
          </p:cNvSpPr>
          <p:nvPr>
            <p:ph idx="1"/>
          </p:nvPr>
        </p:nvSpPr>
        <p:spPr/>
        <p:txBody>
          <a:bodyPr/>
          <a:lstStyle/>
          <a:p>
            <a:r>
              <a:rPr lang="en-US" dirty="0"/>
              <a:t>                                                     </a:t>
            </a:r>
          </a:p>
        </p:txBody>
      </p:sp>
      <p:sp>
        <p:nvSpPr>
          <p:cNvPr id="14" name="Rectangle 13">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Diagram 4">
            <a:extLst>
              <a:ext uri="{FF2B5EF4-FFF2-40B4-BE49-F238E27FC236}">
                <a16:creationId xmlns:a16="http://schemas.microsoft.com/office/drawing/2014/main" id="{99E466C8-12B7-FB41-BFAC-A9C8999BACFB}"/>
              </a:ext>
            </a:extLst>
          </p:cNvPr>
          <p:cNvGraphicFramePr/>
          <p:nvPr>
            <p:extLst>
              <p:ext uri="{D42A27DB-BD31-4B8C-83A1-F6EECF244321}">
                <p14:modId xmlns:p14="http://schemas.microsoft.com/office/powerpoint/2010/main" val="2344976183"/>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192581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9026-13AB-6C47-A3E0-6A3D4C73F0EE}"/>
              </a:ext>
            </a:extLst>
          </p:cNvPr>
          <p:cNvSpPr>
            <a:spLocks noGrp="1"/>
          </p:cNvSpPr>
          <p:nvPr>
            <p:ph type="title"/>
          </p:nvPr>
        </p:nvSpPr>
        <p:spPr/>
        <p:txBody>
          <a:bodyPr/>
          <a:lstStyle/>
          <a:p>
            <a:r>
              <a:rPr lang="en-US" dirty="0"/>
              <a:t>The Wheel of Fortune</a:t>
            </a:r>
          </a:p>
        </p:txBody>
      </p:sp>
      <p:graphicFrame>
        <p:nvGraphicFramePr>
          <p:cNvPr id="4" name="Content Placeholder 3">
            <a:extLst>
              <a:ext uri="{FF2B5EF4-FFF2-40B4-BE49-F238E27FC236}">
                <a16:creationId xmlns:a16="http://schemas.microsoft.com/office/drawing/2014/main" id="{BB3303D7-ACFF-AC40-9D56-25428F08F737}"/>
              </a:ext>
            </a:extLst>
          </p:cNvPr>
          <p:cNvGraphicFramePr>
            <a:graphicFrameLocks noGrp="1"/>
          </p:cNvGraphicFramePr>
          <p:nvPr>
            <p:ph idx="1"/>
            <p:extLst>
              <p:ext uri="{D42A27DB-BD31-4B8C-83A1-F6EECF244321}">
                <p14:modId xmlns:p14="http://schemas.microsoft.com/office/powerpoint/2010/main" val="3625054177"/>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Oval 11">
            <a:extLst>
              <a:ext uri="{FF2B5EF4-FFF2-40B4-BE49-F238E27FC236}">
                <a16:creationId xmlns:a16="http://schemas.microsoft.com/office/drawing/2014/main" id="{7613ADD9-B0BE-4DAB-BFC7-339B04006B51}"/>
              </a:ext>
            </a:extLst>
          </p:cNvPr>
          <p:cNvSpPr/>
          <p:nvPr/>
        </p:nvSpPr>
        <p:spPr>
          <a:xfrm>
            <a:off x="4358640" y="2251286"/>
            <a:ext cx="3474720" cy="3474720"/>
          </a:xfrm>
          <a:prstGeom prst="ellipse">
            <a:avLst/>
          </a:prstGeom>
          <a:solidFill>
            <a:srgbClr val="E71224">
              <a:alpha val="5000"/>
            </a:srgb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fr-FR">
              <a:solidFill>
                <a:srgbClr val="E71224"/>
              </a:solidFill>
            </a:endParaRPr>
          </a:p>
        </p:txBody>
      </p:sp>
      <p:sp>
        <p:nvSpPr>
          <p:cNvPr id="8" name="TextBox 7">
            <a:extLst>
              <a:ext uri="{FF2B5EF4-FFF2-40B4-BE49-F238E27FC236}">
                <a16:creationId xmlns:a16="http://schemas.microsoft.com/office/drawing/2014/main" id="{12DCFDDE-2941-1E49-A336-98EACBCFC73B}"/>
              </a:ext>
            </a:extLst>
          </p:cNvPr>
          <p:cNvSpPr txBox="1"/>
          <p:nvPr/>
        </p:nvSpPr>
        <p:spPr>
          <a:xfrm>
            <a:off x="5571067" y="5869092"/>
            <a:ext cx="1270000" cy="370841"/>
          </a:xfrm>
          <a:prstGeom prst="rect">
            <a:avLst/>
          </a:prstGeom>
          <a:noFill/>
        </p:spPr>
        <p:txBody>
          <a:bodyPr wrap="square" rtlCol="0">
            <a:spAutoFit/>
          </a:bodyPr>
          <a:lstStyle/>
          <a:p>
            <a:r>
              <a:rPr lang="en-US" dirty="0"/>
              <a:t>    starts</a:t>
            </a:r>
          </a:p>
        </p:txBody>
      </p:sp>
      <p:sp>
        <p:nvSpPr>
          <p:cNvPr id="9" name="TextBox 8">
            <a:extLst>
              <a:ext uri="{FF2B5EF4-FFF2-40B4-BE49-F238E27FC236}">
                <a16:creationId xmlns:a16="http://schemas.microsoft.com/office/drawing/2014/main" id="{E090F8C7-90BE-1B47-AF57-01CA1D1B8167}"/>
              </a:ext>
            </a:extLst>
          </p:cNvPr>
          <p:cNvSpPr txBox="1"/>
          <p:nvPr/>
        </p:nvSpPr>
        <p:spPr>
          <a:xfrm>
            <a:off x="4585547" y="1881954"/>
            <a:ext cx="3474720" cy="369332"/>
          </a:xfrm>
          <a:prstGeom prst="rect">
            <a:avLst/>
          </a:prstGeom>
          <a:noFill/>
        </p:spPr>
        <p:txBody>
          <a:bodyPr wrap="square" rtlCol="0">
            <a:spAutoFit/>
          </a:bodyPr>
          <a:lstStyle/>
          <a:p>
            <a:r>
              <a:rPr lang="en-US" dirty="0"/>
              <a:t>Climax (where the tragedy begins)</a:t>
            </a:r>
          </a:p>
        </p:txBody>
      </p:sp>
      <p:sp>
        <p:nvSpPr>
          <p:cNvPr id="10" name="TextBox 9">
            <a:extLst>
              <a:ext uri="{FF2B5EF4-FFF2-40B4-BE49-F238E27FC236}">
                <a16:creationId xmlns:a16="http://schemas.microsoft.com/office/drawing/2014/main" id="{229BE8ED-D19C-B848-B076-4EABE4C2BD7B}"/>
              </a:ext>
            </a:extLst>
          </p:cNvPr>
          <p:cNvSpPr txBox="1"/>
          <p:nvPr/>
        </p:nvSpPr>
        <p:spPr>
          <a:xfrm>
            <a:off x="8060267" y="3776133"/>
            <a:ext cx="1286933" cy="369332"/>
          </a:xfrm>
          <a:prstGeom prst="rect">
            <a:avLst/>
          </a:prstGeom>
          <a:noFill/>
        </p:spPr>
        <p:txBody>
          <a:bodyPr wrap="square" rtlCol="0">
            <a:spAutoFit/>
          </a:bodyPr>
          <a:lstStyle/>
          <a:p>
            <a:r>
              <a:rPr lang="en-US" dirty="0"/>
              <a:t>downfall</a:t>
            </a:r>
          </a:p>
        </p:txBody>
      </p:sp>
      <p:cxnSp>
        <p:nvCxnSpPr>
          <p:cNvPr id="18" name="Straight Arrow Connector 17">
            <a:extLst>
              <a:ext uri="{FF2B5EF4-FFF2-40B4-BE49-F238E27FC236}">
                <a16:creationId xmlns:a16="http://schemas.microsoft.com/office/drawing/2014/main" id="{623503BA-7DB0-214E-AD0D-BC8272DB4158}"/>
              </a:ext>
            </a:extLst>
          </p:cNvPr>
          <p:cNvCxnSpPr/>
          <p:nvPr/>
        </p:nvCxnSpPr>
        <p:spPr>
          <a:xfrm>
            <a:off x="7433733" y="2523913"/>
            <a:ext cx="62653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14F9E9D-BD43-5C44-B0FB-5D4CB9BEB0E9}"/>
              </a:ext>
            </a:extLst>
          </p:cNvPr>
          <p:cNvCxnSpPr>
            <a:cxnSpLocks/>
          </p:cNvCxnSpPr>
          <p:nvPr/>
        </p:nvCxnSpPr>
        <p:spPr>
          <a:xfrm flipV="1">
            <a:off x="3979333" y="3459241"/>
            <a:ext cx="152400" cy="1372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40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blurred public library with bookshelves">
            <a:extLst>
              <a:ext uri="{FF2B5EF4-FFF2-40B4-BE49-F238E27FC236}">
                <a16:creationId xmlns:a16="http://schemas.microsoft.com/office/drawing/2014/main" id="{8A49EA08-B015-4BEA-9E17-C42B6F332E43}"/>
              </a:ext>
            </a:extLst>
          </p:cNvPr>
          <p:cNvPicPr>
            <a:picLocks noChangeAspect="1"/>
          </p:cNvPicPr>
          <p:nvPr/>
        </p:nvPicPr>
        <p:blipFill rotWithShape="1">
          <a:blip r:embed="rId2">
            <a:alphaModFix amt="35000"/>
          </a:blip>
          <a:srcRect t="1310" b="14420"/>
          <a:stretch/>
        </p:blipFill>
        <p:spPr>
          <a:xfrm>
            <a:off x="-1" y="10"/>
            <a:ext cx="12191999" cy="6857990"/>
          </a:xfrm>
          <a:prstGeom prst="rect">
            <a:avLst/>
          </a:prstGeom>
        </p:spPr>
      </p:pic>
      <p:sp>
        <p:nvSpPr>
          <p:cNvPr id="2" name="Title 1">
            <a:extLst>
              <a:ext uri="{FF2B5EF4-FFF2-40B4-BE49-F238E27FC236}">
                <a16:creationId xmlns:a16="http://schemas.microsoft.com/office/drawing/2014/main" id="{5A315291-568C-934E-881E-58054825EFA0}"/>
              </a:ext>
            </a:extLst>
          </p:cNvPr>
          <p:cNvSpPr>
            <a:spLocks noGrp="1"/>
          </p:cNvSpPr>
          <p:nvPr>
            <p:ph type="title"/>
          </p:nvPr>
        </p:nvSpPr>
        <p:spPr>
          <a:xfrm>
            <a:off x="1097280" y="286603"/>
            <a:ext cx="10058400" cy="1450757"/>
          </a:xfrm>
        </p:spPr>
        <p:txBody>
          <a:bodyPr vert="horz" lIns="91440" tIns="45720" rIns="91440" bIns="45720" rtlCol="0">
            <a:normAutofit/>
          </a:bodyPr>
          <a:lstStyle/>
          <a:p>
            <a:r>
              <a:rPr lang="en-US" sz="4900"/>
              <a:t>GUIDELINES FOR READING A PLAY</a:t>
            </a:r>
          </a:p>
        </p:txBody>
      </p:sp>
      <p:cxnSp>
        <p:nvCxnSpPr>
          <p:cNvPr id="17" name="Straight Connector 11">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DBB79827-C5F2-3440-87FD-49A3CE8E14FA}"/>
              </a:ext>
            </a:extLst>
          </p:cNvPr>
          <p:cNvSpPr>
            <a:spLocks noGrp="1"/>
          </p:cNvSpPr>
          <p:nvPr>
            <p:ph idx="1"/>
          </p:nvPr>
        </p:nvSpPr>
        <p:spPr>
          <a:xfrm>
            <a:off x="1097280" y="2108201"/>
            <a:ext cx="10058400" cy="3760891"/>
          </a:xfrm>
        </p:spPr>
        <p:txBody>
          <a:bodyPr>
            <a:normAutofit/>
          </a:bodyPr>
          <a:lstStyle/>
          <a:p>
            <a:pPr>
              <a:buFont typeface="Courier New" panose="02070309020205020404" pitchFamily="49" charset="0"/>
              <a:buChar char="o"/>
            </a:pPr>
            <a:r>
              <a:rPr lang="en-US"/>
              <a:t> What does this play, scene or passage mean?</a:t>
            </a:r>
          </a:p>
          <a:p>
            <a:pPr>
              <a:buFont typeface="Courier New" panose="02070309020205020404" pitchFamily="49" charset="0"/>
              <a:buChar char="o"/>
            </a:pPr>
            <a:r>
              <a:rPr lang="en-US"/>
              <a:t> How does the play unfold?</a:t>
            </a:r>
          </a:p>
          <a:p>
            <a:pPr>
              <a:buFont typeface="Courier New" panose="02070309020205020404" pitchFamily="49" charset="0"/>
              <a:buChar char="o"/>
            </a:pPr>
            <a:r>
              <a:rPr lang="en-US"/>
              <a:t> How do the elements of drama-plot, characterization, setting, dialogue, music, movement, theme- contribute to the overall meaning and effect of the play?</a:t>
            </a:r>
            <a:endParaRPr lang="en-US" dirty="0"/>
          </a:p>
        </p:txBody>
      </p:sp>
      <p:sp>
        <p:nvSpPr>
          <p:cNvPr id="14" name="Rectangle 13">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681348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2D70BD-234B-1442-A9E4-F169CCFD40EC}"/>
              </a:ext>
            </a:extLst>
          </p:cNvPr>
          <p:cNvSpPr>
            <a:spLocks noGrp="1"/>
          </p:cNvSpPr>
          <p:nvPr>
            <p:ph type="title"/>
          </p:nvPr>
        </p:nvSpPr>
        <p:spPr>
          <a:xfrm>
            <a:off x="1097280" y="286603"/>
            <a:ext cx="10058400" cy="1450757"/>
          </a:xfrm>
        </p:spPr>
        <p:txBody>
          <a:bodyPr>
            <a:normAutofit/>
          </a:bodyPr>
          <a:lstStyle/>
          <a:p>
            <a:r>
              <a:rPr lang="en-US"/>
              <a:t>The Setting</a:t>
            </a:r>
            <a:endParaRPr lang="en-US" dirty="0"/>
          </a:p>
        </p:txBody>
      </p:sp>
      <p:cxnSp>
        <p:nvCxnSpPr>
          <p:cNvPr id="23" name="Straight Connector 19">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BB2BFCE-2F27-41CD-9E8F-1F530F6FB1F5}"/>
              </a:ext>
            </a:extLst>
          </p:cNvPr>
          <p:cNvGraphicFramePr>
            <a:graphicFrameLocks noGrp="1"/>
          </p:cNvGraphicFramePr>
          <p:nvPr>
            <p:ph idx="1"/>
            <p:extLst>
              <p:ext uri="{D42A27DB-BD31-4B8C-83A1-F6EECF244321}">
                <p14:modId xmlns:p14="http://schemas.microsoft.com/office/powerpoint/2010/main" val="387098691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081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852354-26E5-6A47-B0C5-E987F0F19FE2}"/>
              </a:ext>
            </a:extLst>
          </p:cNvPr>
          <p:cNvSpPr>
            <a:spLocks noGrp="1"/>
          </p:cNvSpPr>
          <p:nvPr>
            <p:ph type="title"/>
          </p:nvPr>
        </p:nvSpPr>
        <p:spPr>
          <a:xfrm>
            <a:off x="643467" y="632582"/>
            <a:ext cx="5921921" cy="5126203"/>
          </a:xfrm>
        </p:spPr>
        <p:txBody>
          <a:bodyPr anchor="ctr">
            <a:normAutofit/>
          </a:bodyPr>
          <a:lstStyle/>
          <a:p>
            <a:pPr algn="r"/>
            <a:r>
              <a:rPr lang="en-US" sz="8800" dirty="0"/>
              <a:t>The Setting</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50021" y="1595483"/>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FD5AEC7-34F7-3146-ADA5-9693AFD24421}"/>
              </a:ext>
            </a:extLst>
          </p:cNvPr>
          <p:cNvSpPr>
            <a:spLocks noGrp="1"/>
          </p:cNvSpPr>
          <p:nvPr>
            <p:ph idx="1"/>
          </p:nvPr>
        </p:nvSpPr>
        <p:spPr>
          <a:xfrm>
            <a:off x="7534654" y="621697"/>
            <a:ext cx="3621025" cy="5147973"/>
          </a:xfrm>
        </p:spPr>
        <p:txBody>
          <a:bodyPr anchor="ctr">
            <a:normAutofit/>
          </a:bodyPr>
          <a:lstStyle/>
          <a:p>
            <a:pPr>
              <a:buFont typeface="Courier New" panose="02070309020205020404" pitchFamily="49" charset="0"/>
              <a:buChar char="o"/>
            </a:pPr>
            <a:r>
              <a:rPr lang="en-US" dirty="0"/>
              <a:t> The action in Greek plays usually happened outdoors, but the outcomes of what happened inside was shown.</a:t>
            </a:r>
          </a:p>
          <a:p>
            <a:pPr>
              <a:buFont typeface="Courier New" panose="02070309020205020404" pitchFamily="49" charset="0"/>
              <a:buChar char="o"/>
            </a:pPr>
            <a:r>
              <a:rPr lang="en-US" dirty="0"/>
              <a:t> When a character is killed offstage, their corpses would be shown onstage.</a:t>
            </a:r>
          </a:p>
        </p:txBody>
      </p:sp>
      <p:sp>
        <p:nvSpPr>
          <p:cNvPr id="12" name="Rectangle 11">
            <a:extLst>
              <a:ext uri="{FF2B5EF4-FFF2-40B4-BE49-F238E27FC236}">
                <a16:creationId xmlns:a16="http://schemas.microsoft.com/office/drawing/2014/main" id="{01E907E6-DC1F-49A9-A946-CEB2CB330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2776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6AFD2-4E5C-634A-A327-DEDA8D3C13C9}"/>
              </a:ext>
            </a:extLst>
          </p:cNvPr>
          <p:cNvSpPr>
            <a:spLocks noGrp="1"/>
          </p:cNvSpPr>
          <p:nvPr>
            <p:ph type="title"/>
          </p:nvPr>
        </p:nvSpPr>
        <p:spPr>
          <a:xfrm>
            <a:off x="1097280" y="286603"/>
            <a:ext cx="10058400" cy="1450757"/>
          </a:xfrm>
        </p:spPr>
        <p:txBody>
          <a:bodyPr vert="horz" lIns="91440" tIns="45720" rIns="91440" bIns="45720" rtlCol="0">
            <a:normAutofit/>
          </a:bodyPr>
          <a:lstStyle/>
          <a:p>
            <a:r>
              <a:rPr lang="en-US"/>
              <a:t>CHARACTERIZATION </a:t>
            </a:r>
          </a:p>
        </p:txBody>
      </p:sp>
      <p:cxnSp>
        <p:nvCxnSpPr>
          <p:cNvPr id="20"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C2F501-E9C4-5C4B-A493-0D4934EA7B6D}"/>
              </a:ext>
            </a:extLst>
          </p:cNvPr>
          <p:cNvSpPr>
            <a:spLocks noGrp="1"/>
          </p:cNvSpPr>
          <p:nvPr>
            <p:ph idx="1"/>
          </p:nvPr>
        </p:nvSpPr>
        <p:spPr>
          <a:xfrm>
            <a:off x="1097280" y="2108201"/>
            <a:ext cx="6437367" cy="3760891"/>
          </a:xfrm>
        </p:spPr>
        <p:txBody>
          <a:bodyPr>
            <a:normAutofit/>
          </a:bodyPr>
          <a:lstStyle/>
          <a:p>
            <a:pPr>
              <a:buFont typeface="Courier New" panose="02070309020205020404" pitchFamily="49" charset="0"/>
              <a:buChar char="o"/>
            </a:pPr>
            <a:r>
              <a:rPr lang="en-US" dirty="0"/>
              <a:t> There are four levels of characterization:</a:t>
            </a:r>
          </a:p>
          <a:p>
            <a:pPr lvl="1">
              <a:buFont typeface="Courier New" panose="02070309020205020404" pitchFamily="49" charset="0"/>
              <a:buChar char="o"/>
            </a:pPr>
            <a:r>
              <a:rPr lang="en-US" dirty="0"/>
              <a:t>Physical or biological: gender, age, size, coloration and general appearance</a:t>
            </a:r>
          </a:p>
          <a:p>
            <a:pPr lvl="1">
              <a:buFont typeface="Courier New" panose="02070309020205020404" pitchFamily="49" charset="0"/>
              <a:buChar char="o"/>
            </a:pPr>
            <a:r>
              <a:rPr lang="en-US" dirty="0"/>
              <a:t>Societal: economic status, profession or trade, religion, family relationships</a:t>
            </a:r>
          </a:p>
          <a:p>
            <a:pPr lvl="1">
              <a:buFont typeface="Courier New" panose="02070309020205020404" pitchFamily="49" charset="0"/>
              <a:buChar char="o"/>
            </a:pPr>
            <a:r>
              <a:rPr lang="en-US" dirty="0"/>
              <a:t>Psychological: character’s habitual responses, desires, motivation, likes and dislikes</a:t>
            </a:r>
          </a:p>
          <a:p>
            <a:pPr lvl="1">
              <a:buFont typeface="Courier New" panose="02070309020205020404" pitchFamily="49" charset="0"/>
              <a:buChar char="o"/>
            </a:pPr>
            <a:r>
              <a:rPr lang="en-US" dirty="0"/>
              <a:t>Moral: what the characters are willing to do, what they do, and what they think ppl. Should do in those situations</a:t>
            </a:r>
          </a:p>
        </p:txBody>
      </p:sp>
      <p:pic>
        <p:nvPicPr>
          <p:cNvPr id="5" name="Picture 4" descr="A group of multi coloured wooden stick figures">
            <a:extLst>
              <a:ext uri="{FF2B5EF4-FFF2-40B4-BE49-F238E27FC236}">
                <a16:creationId xmlns:a16="http://schemas.microsoft.com/office/drawing/2014/main" id="{DB8371A0-EE70-436A-ACDE-C2A402BC4085}"/>
              </a:ext>
            </a:extLst>
          </p:cNvPr>
          <p:cNvPicPr>
            <a:picLocks noChangeAspect="1"/>
          </p:cNvPicPr>
          <p:nvPr/>
        </p:nvPicPr>
        <p:blipFill rotWithShape="1">
          <a:blip r:embed="rId2"/>
          <a:srcRect l="19983" r="33768"/>
          <a:stretch/>
        </p:blipFill>
        <p:spPr>
          <a:xfrm>
            <a:off x="8445161" y="2108200"/>
            <a:ext cx="2511732" cy="3760891"/>
          </a:xfrm>
          <a:prstGeom prst="rect">
            <a:avLst/>
          </a:prstGeom>
        </p:spPr>
      </p:pic>
      <p:sp>
        <p:nvSpPr>
          <p:cNvPr id="14" name="Rectangle 13">
            <a:extLst>
              <a:ext uri="{FF2B5EF4-FFF2-40B4-BE49-F238E27FC236}">
                <a16:creationId xmlns:a16="http://schemas.microsoft.com/office/drawing/2014/main" id="{CB06839E-D8C3-4A74-BA2B-3B97E7B2CD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8515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4699FB-50AD-B549-A157-082048AF2029}"/>
              </a:ext>
            </a:extLst>
          </p:cNvPr>
          <p:cNvSpPr>
            <a:spLocks noGrp="1"/>
          </p:cNvSpPr>
          <p:nvPr>
            <p:ph type="title"/>
          </p:nvPr>
        </p:nvSpPr>
        <p:spPr>
          <a:xfrm>
            <a:off x="1097280" y="286603"/>
            <a:ext cx="6437363" cy="1450757"/>
          </a:xfrm>
        </p:spPr>
        <p:txBody>
          <a:bodyPr>
            <a:normAutofit/>
          </a:bodyPr>
          <a:lstStyle/>
          <a:p>
            <a:r>
              <a:rPr lang="en-US" sz="4900"/>
              <a:t>Deus Ex Machina: God from the Machine</a:t>
            </a:r>
          </a:p>
        </p:txBody>
      </p:sp>
      <p:cxnSp>
        <p:nvCxnSpPr>
          <p:cNvPr id="14" name="Straight Connector 13">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62179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E401E49-E0AC-674F-A43D-5FF6BF900232}"/>
              </a:ext>
            </a:extLst>
          </p:cNvPr>
          <p:cNvSpPr>
            <a:spLocks noGrp="1"/>
          </p:cNvSpPr>
          <p:nvPr>
            <p:ph idx="1"/>
          </p:nvPr>
        </p:nvSpPr>
        <p:spPr>
          <a:xfrm>
            <a:off x="1097281" y="2108201"/>
            <a:ext cx="6388242" cy="3760891"/>
          </a:xfrm>
        </p:spPr>
        <p:txBody>
          <a:bodyPr>
            <a:normAutofit/>
          </a:bodyPr>
          <a:lstStyle/>
          <a:p>
            <a:pPr>
              <a:lnSpc>
                <a:spcPct val="90000"/>
              </a:lnSpc>
              <a:buFont typeface="Courier New" panose="02070309020205020404" pitchFamily="49" charset="0"/>
              <a:buChar char="o"/>
            </a:pPr>
            <a:r>
              <a:rPr lang="en-US" sz="1700"/>
              <a:t> The practice of some  Greek playwrights to end the drama with a god who was lowered to the stage or lifted towards the roof. </a:t>
            </a:r>
          </a:p>
          <a:p>
            <a:pPr>
              <a:lnSpc>
                <a:spcPct val="90000"/>
              </a:lnSpc>
              <a:buFont typeface="Courier New" panose="02070309020205020404" pitchFamily="49" charset="0"/>
              <a:buChar char="o"/>
            </a:pPr>
            <a:r>
              <a:rPr lang="en-US" sz="1700"/>
              <a:t> The problems of human beings are solved by the judgment and commands of this god.</a:t>
            </a:r>
          </a:p>
          <a:p>
            <a:pPr>
              <a:lnSpc>
                <a:spcPct val="90000"/>
              </a:lnSpc>
              <a:buFont typeface="Courier New" panose="02070309020205020404" pitchFamily="49" charset="0"/>
              <a:buChar char="o"/>
            </a:pPr>
            <a:r>
              <a:rPr lang="en-US" sz="1700"/>
              <a:t> This phrase is now used for any forced and/or improbable device a playwright uses to resolve the plot:</a:t>
            </a:r>
          </a:p>
          <a:p>
            <a:pPr lvl="1">
              <a:lnSpc>
                <a:spcPct val="90000"/>
              </a:lnSpc>
              <a:buFont typeface="Courier New" panose="02070309020205020404" pitchFamily="49" charset="0"/>
              <a:buChar char="o"/>
            </a:pPr>
            <a:r>
              <a:rPr lang="en-US" sz="1700"/>
              <a:t>Unexpected inheritance</a:t>
            </a:r>
          </a:p>
          <a:p>
            <a:pPr lvl="1">
              <a:lnSpc>
                <a:spcPct val="90000"/>
              </a:lnSpc>
              <a:buFont typeface="Courier New" panose="02070309020205020404" pitchFamily="49" charset="0"/>
              <a:buChar char="o"/>
            </a:pPr>
            <a:r>
              <a:rPr lang="en-US" sz="1700"/>
              <a:t>Discovery of a lost will or letter</a:t>
            </a:r>
          </a:p>
          <a:p>
            <a:pPr lvl="1">
              <a:lnSpc>
                <a:spcPct val="90000"/>
              </a:lnSpc>
              <a:buFont typeface="Courier New" panose="02070309020205020404" pitchFamily="49" charset="0"/>
              <a:buChar char="o"/>
            </a:pPr>
            <a:r>
              <a:rPr lang="en-US" sz="1700"/>
              <a:t>Unexpected visit</a:t>
            </a:r>
          </a:p>
        </p:txBody>
      </p:sp>
      <p:pic>
        <p:nvPicPr>
          <p:cNvPr id="7" name="Picture 6" descr="Diagram&#10;&#10;Description automatically generated">
            <a:extLst>
              <a:ext uri="{FF2B5EF4-FFF2-40B4-BE49-F238E27FC236}">
                <a16:creationId xmlns:a16="http://schemas.microsoft.com/office/drawing/2014/main" id="{F19943C4-9844-E148-ACB7-822DDCD81239}"/>
              </a:ext>
            </a:extLst>
          </p:cNvPr>
          <p:cNvPicPr>
            <a:picLocks noChangeAspect="1"/>
          </p:cNvPicPr>
          <p:nvPr/>
        </p:nvPicPr>
        <p:blipFill>
          <a:blip r:embed="rId2"/>
          <a:stretch>
            <a:fillRect/>
          </a:stretch>
        </p:blipFill>
        <p:spPr>
          <a:xfrm>
            <a:off x="7534643" y="1006067"/>
            <a:ext cx="4006874" cy="4429531"/>
          </a:xfrm>
          <a:prstGeom prst="rect">
            <a:avLst/>
          </a:prstGeom>
        </p:spPr>
      </p:pic>
      <p:sp>
        <p:nvSpPr>
          <p:cNvPr id="16" name="Rectangle 15">
            <a:extLst>
              <a:ext uri="{FF2B5EF4-FFF2-40B4-BE49-F238E27FC236}">
                <a16:creationId xmlns:a16="http://schemas.microsoft.com/office/drawing/2014/main" id="{FEC9799F-A0B8-45B9-8164-71F283892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882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1986E-A926-0D47-82FA-F748865E8D91}"/>
              </a:ext>
            </a:extLst>
          </p:cNvPr>
          <p:cNvSpPr>
            <a:spLocks noGrp="1"/>
          </p:cNvSpPr>
          <p:nvPr>
            <p:ph type="title"/>
          </p:nvPr>
        </p:nvSpPr>
        <p:spPr/>
        <p:txBody>
          <a:bodyPr/>
          <a:lstStyle/>
          <a:p>
            <a:r>
              <a:rPr lang="en-US" dirty="0"/>
              <a:t>Performers</a:t>
            </a:r>
          </a:p>
        </p:txBody>
      </p:sp>
      <p:graphicFrame>
        <p:nvGraphicFramePr>
          <p:cNvPr id="7" name="Content Placeholder 2">
            <a:extLst>
              <a:ext uri="{FF2B5EF4-FFF2-40B4-BE49-F238E27FC236}">
                <a16:creationId xmlns:a16="http://schemas.microsoft.com/office/drawing/2014/main" id="{C8263BC1-4848-4948-8E2C-C9A14A343BAA}"/>
              </a:ext>
            </a:extLst>
          </p:cNvPr>
          <p:cNvGraphicFramePr>
            <a:graphicFrameLocks noGrp="1"/>
          </p:cNvGraphicFramePr>
          <p:nvPr>
            <p:ph idx="1"/>
            <p:extLst>
              <p:ext uri="{D42A27DB-BD31-4B8C-83A1-F6EECF244321}">
                <p14:modId xmlns:p14="http://schemas.microsoft.com/office/powerpoint/2010/main" val="709649454"/>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328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520CDB-78DD-3040-B86D-993B71A5CE19}"/>
              </a:ext>
            </a:extLst>
          </p:cNvPr>
          <p:cNvSpPr>
            <a:spLocks noGrp="1"/>
          </p:cNvSpPr>
          <p:nvPr>
            <p:ph type="title"/>
          </p:nvPr>
        </p:nvSpPr>
        <p:spPr>
          <a:xfrm>
            <a:off x="949047" y="643466"/>
            <a:ext cx="2771273" cy="5470463"/>
          </a:xfrm>
        </p:spPr>
        <p:txBody>
          <a:bodyPr anchor="ctr">
            <a:normAutofit/>
          </a:bodyPr>
          <a:lstStyle/>
          <a:p>
            <a:r>
              <a:rPr lang="en-US" sz="3600" dirty="0"/>
              <a:t>The Chorus</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C8BE387-B5D2-8B42-92EF-411A4C201E3F}"/>
              </a:ext>
            </a:extLst>
          </p:cNvPr>
          <p:cNvSpPr>
            <a:spLocks noGrp="1"/>
          </p:cNvSpPr>
          <p:nvPr>
            <p:ph idx="1"/>
          </p:nvPr>
        </p:nvSpPr>
        <p:spPr>
          <a:xfrm>
            <a:off x="4428565" y="643466"/>
            <a:ext cx="6818427" cy="5470462"/>
          </a:xfrm>
        </p:spPr>
        <p:txBody>
          <a:bodyPr anchor="ctr">
            <a:normAutofit/>
          </a:bodyPr>
          <a:lstStyle/>
          <a:p>
            <a:pPr>
              <a:buFont typeface="Courier New" panose="02070309020205020404" pitchFamily="49" charset="0"/>
              <a:buChar char="o"/>
            </a:pPr>
            <a:r>
              <a:rPr lang="en-US" dirty="0"/>
              <a:t> Among the Ancient Greek, the chorus was a group wearing masks, who chanted or sang verse while dancing at religious festivals.</a:t>
            </a:r>
          </a:p>
          <a:p>
            <a:pPr>
              <a:buFont typeface="Courier New" panose="02070309020205020404" pitchFamily="49" charset="0"/>
              <a:buChar char="o"/>
            </a:pPr>
            <a:r>
              <a:rPr lang="en-US" dirty="0"/>
              <a:t> Roman playwrights such as Seneca took over the chorus from the Greeks, and in the mid-16</a:t>
            </a:r>
            <a:r>
              <a:rPr lang="en-US" baseline="30000" dirty="0"/>
              <a:t>th</a:t>
            </a:r>
            <a:r>
              <a:rPr lang="en-US" dirty="0"/>
              <a:t> century some English playwrights imitated the Senecan chorus.</a:t>
            </a:r>
          </a:p>
        </p:txBody>
      </p:sp>
    </p:spTree>
    <p:extLst>
      <p:ext uri="{BB962C8B-B14F-4D97-AF65-F5344CB8AC3E}">
        <p14:creationId xmlns:p14="http://schemas.microsoft.com/office/powerpoint/2010/main" val="1874558114"/>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D18137-3B65-4940-B5F2-513E5B0FFE23}"/>
              </a:ext>
            </a:extLst>
          </p:cNvPr>
          <p:cNvSpPr>
            <a:spLocks noGrp="1"/>
          </p:cNvSpPr>
          <p:nvPr>
            <p:ph type="title"/>
          </p:nvPr>
        </p:nvSpPr>
        <p:spPr>
          <a:xfrm>
            <a:off x="643468" y="643467"/>
            <a:ext cx="3073550" cy="5126203"/>
          </a:xfrm>
        </p:spPr>
        <p:txBody>
          <a:bodyPr anchor="ctr">
            <a:normAutofit/>
          </a:bodyPr>
          <a:lstStyle/>
          <a:p>
            <a:pPr algn="r"/>
            <a:r>
              <a:rPr lang="en-US" dirty="0"/>
              <a:t>The Chorus</a:t>
            </a:r>
          </a:p>
        </p:txBody>
      </p:sp>
      <p:cxnSp>
        <p:nvCxnSpPr>
          <p:cNvPr id="15"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E7AF44-BAD0-E04D-A7B7-B08A7B287DDC}"/>
              </a:ext>
            </a:extLst>
          </p:cNvPr>
          <p:cNvSpPr>
            <a:spLocks noGrp="1"/>
          </p:cNvSpPr>
          <p:nvPr>
            <p:ph idx="1"/>
          </p:nvPr>
        </p:nvSpPr>
        <p:spPr>
          <a:xfrm>
            <a:off x="4363786" y="621697"/>
            <a:ext cx="6791894" cy="5147973"/>
          </a:xfrm>
        </p:spPr>
        <p:txBody>
          <a:bodyPr anchor="ctr">
            <a:normAutofit/>
          </a:bodyPr>
          <a:lstStyle/>
          <a:p>
            <a:pPr>
              <a:lnSpc>
                <a:spcPct val="90000"/>
              </a:lnSpc>
              <a:buFont typeface="Courier New" panose="02070309020205020404" pitchFamily="49" charset="0"/>
              <a:buChar char="o"/>
            </a:pPr>
            <a:r>
              <a:rPr lang="en-US" sz="2200" dirty="0"/>
              <a:t> served as the commentators on the action</a:t>
            </a:r>
          </a:p>
          <a:p>
            <a:pPr>
              <a:lnSpc>
                <a:spcPct val="90000"/>
              </a:lnSpc>
              <a:buFont typeface="Courier New" panose="02070309020205020404" pitchFamily="49" charset="0"/>
              <a:buChar char="o"/>
            </a:pPr>
            <a:r>
              <a:rPr lang="en-US" sz="2200" dirty="0"/>
              <a:t> represent traditional, moral, religious and social attitudes</a:t>
            </a:r>
          </a:p>
          <a:p>
            <a:pPr>
              <a:lnSpc>
                <a:spcPct val="90000"/>
              </a:lnSpc>
              <a:buFont typeface="Courier New" panose="02070309020205020404" pitchFamily="49" charset="0"/>
              <a:buChar char="o"/>
            </a:pPr>
            <a:r>
              <a:rPr lang="en-US" sz="2200" dirty="0"/>
              <a:t> summarize events for the audience since everything cannot be shown onstage</a:t>
            </a:r>
          </a:p>
          <a:p>
            <a:pPr>
              <a:lnSpc>
                <a:spcPct val="90000"/>
              </a:lnSpc>
              <a:buFont typeface="Courier New" panose="02070309020205020404" pitchFamily="49" charset="0"/>
              <a:buChar char="o"/>
            </a:pPr>
            <a:r>
              <a:rPr lang="en-US" sz="2200" dirty="0"/>
              <a:t> pass time when actors changed costumes</a:t>
            </a:r>
          </a:p>
          <a:p>
            <a:pPr>
              <a:lnSpc>
                <a:spcPct val="90000"/>
              </a:lnSpc>
              <a:buFont typeface="Courier New" panose="02070309020205020404" pitchFamily="49" charset="0"/>
              <a:buChar char="o"/>
            </a:pPr>
            <a:r>
              <a:rPr lang="en-US" sz="2200" dirty="0"/>
              <a:t> sometimes threatened to interfere in the action and give advice</a:t>
            </a:r>
          </a:p>
          <a:p>
            <a:pPr>
              <a:lnSpc>
                <a:spcPct val="90000"/>
              </a:lnSpc>
              <a:buFont typeface="Courier New" panose="02070309020205020404" pitchFamily="49" charset="0"/>
              <a:buChar char="o"/>
            </a:pPr>
            <a:r>
              <a:rPr lang="en-US" sz="2200" dirty="0"/>
              <a:t> seemed to express the playwright’s point of view</a:t>
            </a:r>
          </a:p>
          <a:p>
            <a:pPr>
              <a:lnSpc>
                <a:spcPct val="90000"/>
              </a:lnSpc>
              <a:buFont typeface="Courier New" panose="02070309020205020404" pitchFamily="49" charset="0"/>
              <a:buChar char="o"/>
            </a:pPr>
            <a:r>
              <a:rPr lang="en-US" sz="2200" dirty="0"/>
              <a:t> reacting the way, a playwright wanted the audience to react (ideal spectator)</a:t>
            </a:r>
          </a:p>
          <a:p>
            <a:pPr>
              <a:lnSpc>
                <a:spcPct val="90000"/>
              </a:lnSpc>
              <a:buFont typeface="Courier New" panose="02070309020205020404" pitchFamily="49" charset="0"/>
              <a:buChar char="o"/>
            </a:pPr>
            <a:r>
              <a:rPr lang="en-US" sz="2200" dirty="0"/>
              <a:t> establish mood and heighten dramatic effects</a:t>
            </a:r>
          </a:p>
          <a:p>
            <a:pPr>
              <a:lnSpc>
                <a:spcPct val="90000"/>
              </a:lnSpc>
              <a:buFont typeface="Courier New" panose="02070309020205020404" pitchFamily="49" charset="0"/>
              <a:buChar char="o"/>
            </a:pPr>
            <a:r>
              <a:rPr lang="en-US" sz="2200" dirty="0"/>
              <a:t> added color, movement and spectacle</a:t>
            </a:r>
          </a:p>
        </p:txBody>
      </p:sp>
      <p:sp>
        <p:nvSpPr>
          <p:cNvPr id="16"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787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370B0ED-F51A-9240-9AFF-CF2C28E3B3D4}"/>
              </a:ext>
            </a:extLst>
          </p:cNvPr>
          <p:cNvSpPr>
            <a:spLocks noGrp="1"/>
          </p:cNvSpPr>
          <p:nvPr>
            <p:ph type="title"/>
          </p:nvPr>
        </p:nvSpPr>
        <p:spPr>
          <a:xfrm>
            <a:off x="5116783" y="516835"/>
            <a:ext cx="5977937" cy="1666501"/>
          </a:xfrm>
        </p:spPr>
        <p:txBody>
          <a:bodyPr>
            <a:normAutofit/>
          </a:bodyPr>
          <a:lstStyle/>
          <a:p>
            <a:r>
              <a:rPr lang="en-US" sz="4000">
                <a:solidFill>
                  <a:srgbClr val="FFFFFF"/>
                </a:solidFill>
              </a:rPr>
              <a:t>The mask</a:t>
            </a:r>
          </a:p>
        </p:txBody>
      </p:sp>
      <p:pic>
        <p:nvPicPr>
          <p:cNvPr id="5" name="Picture 4" descr="A picture containing wall, indoor, decorated, knocker&#10;&#10;Description automatically generated">
            <a:extLst>
              <a:ext uri="{FF2B5EF4-FFF2-40B4-BE49-F238E27FC236}">
                <a16:creationId xmlns:a16="http://schemas.microsoft.com/office/drawing/2014/main" id="{A1BB37F6-7508-484B-A4AE-30846ED863D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134" b="-1"/>
          <a:stretch/>
        </p:blipFill>
        <p:spPr>
          <a:xfrm>
            <a:off x="20" y="10"/>
            <a:ext cx="4580077" cy="6857990"/>
          </a:xfrm>
          <a:prstGeom prst="rect">
            <a:avLst/>
          </a:prstGeom>
        </p:spPr>
      </p:pic>
      <p:cxnSp>
        <p:nvCxnSpPr>
          <p:cNvPr id="13" name="Straight Connector 12">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B356969-6942-F241-BDF8-C31A644FBC3B}"/>
              </a:ext>
            </a:extLst>
          </p:cNvPr>
          <p:cNvSpPr>
            <a:spLocks noGrp="1"/>
          </p:cNvSpPr>
          <p:nvPr>
            <p:ph idx="1"/>
          </p:nvPr>
        </p:nvSpPr>
        <p:spPr>
          <a:xfrm>
            <a:off x="5116784" y="2546224"/>
            <a:ext cx="5977938" cy="3342747"/>
          </a:xfrm>
        </p:spPr>
        <p:txBody>
          <a:bodyPr>
            <a:normAutofit/>
          </a:bodyPr>
          <a:lstStyle/>
          <a:p>
            <a:pPr>
              <a:buFont typeface="Courier New" panose="02070309020205020404" pitchFamily="49" charset="0"/>
              <a:buChar char="o"/>
            </a:pPr>
            <a:r>
              <a:rPr lang="en-US" sz="1800">
                <a:solidFill>
                  <a:srgbClr val="FFFFFF"/>
                </a:solidFill>
              </a:rPr>
              <a:t> The use of the mask allowed actors to change rapidly into</a:t>
            </a:r>
          </a:p>
          <a:p>
            <a:pPr lvl="1">
              <a:buFont typeface="Courier New" panose="02070309020205020404" pitchFamily="49" charset="0"/>
              <a:buChar char="o"/>
            </a:pPr>
            <a:r>
              <a:rPr lang="en-US" sz="1800">
                <a:solidFill>
                  <a:srgbClr val="FFFFFF"/>
                </a:solidFill>
              </a:rPr>
              <a:t>Different roles</a:t>
            </a:r>
          </a:p>
          <a:p>
            <a:pPr lvl="1">
              <a:buFont typeface="Courier New" panose="02070309020205020404" pitchFamily="49" charset="0"/>
              <a:buChar char="o"/>
            </a:pPr>
            <a:r>
              <a:rPr lang="en-US" sz="1800">
                <a:solidFill>
                  <a:srgbClr val="FFFFFF"/>
                </a:solidFill>
              </a:rPr>
              <a:t>Female roles</a:t>
            </a:r>
          </a:p>
          <a:p>
            <a:pPr lvl="1">
              <a:buFont typeface="Courier New" panose="02070309020205020404" pitchFamily="49" charset="0"/>
              <a:buChar char="o"/>
            </a:pPr>
            <a:r>
              <a:rPr lang="en-US" sz="1800">
                <a:solidFill>
                  <a:srgbClr val="FFFFFF"/>
                </a:solidFill>
              </a:rPr>
              <a:t>Roles with different age and characteristics</a:t>
            </a:r>
          </a:p>
        </p:txBody>
      </p:sp>
      <p:sp>
        <p:nvSpPr>
          <p:cNvPr id="6" name="TextBox 5">
            <a:extLst>
              <a:ext uri="{FF2B5EF4-FFF2-40B4-BE49-F238E27FC236}">
                <a16:creationId xmlns:a16="http://schemas.microsoft.com/office/drawing/2014/main" id="{AEF15A4E-FCE5-0744-8F4A-56369F5AA05C}"/>
              </a:ext>
            </a:extLst>
          </p:cNvPr>
          <p:cNvSpPr txBox="1"/>
          <p:nvPr/>
        </p:nvSpPr>
        <p:spPr>
          <a:xfrm>
            <a:off x="2242598" y="6657945"/>
            <a:ext cx="233749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flickr.com/photos/carolemage/15724584465/in/photostream/">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256150438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CA805E-D853-E04C-918E-014B7D876E3B}"/>
              </a:ext>
            </a:extLst>
          </p:cNvPr>
          <p:cNvSpPr>
            <a:spLocks noGrp="1"/>
          </p:cNvSpPr>
          <p:nvPr>
            <p:ph type="title"/>
          </p:nvPr>
        </p:nvSpPr>
        <p:spPr>
          <a:xfrm>
            <a:off x="642259" y="634946"/>
            <a:ext cx="3372529" cy="5055904"/>
          </a:xfrm>
          <a:ln>
            <a:solidFill>
              <a:schemeClr val="accent1"/>
            </a:solidFill>
          </a:ln>
        </p:spPr>
        <p:txBody>
          <a:bodyPr anchor="ctr">
            <a:normAutofit/>
          </a:bodyPr>
          <a:lstStyle/>
          <a:p>
            <a:r>
              <a:rPr lang="en-US" dirty="0"/>
              <a:t>In order to make a good analysis of a play...</a:t>
            </a:r>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4727D870-296F-4EA7-BFB9-E8A2C1004BFF}"/>
              </a:ext>
            </a:extLst>
          </p:cNvPr>
          <p:cNvGraphicFramePr>
            <a:graphicFrameLocks noGrp="1"/>
          </p:cNvGraphicFramePr>
          <p:nvPr>
            <p:ph idx="1"/>
            <p:extLst>
              <p:ext uri="{D42A27DB-BD31-4B8C-83A1-F6EECF244321}">
                <p14:modId xmlns:p14="http://schemas.microsoft.com/office/powerpoint/2010/main" val="4155458897"/>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160567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170C36-D3C6-C448-B9B5-0D8126FB2D19}"/>
              </a:ext>
            </a:extLst>
          </p:cNvPr>
          <p:cNvSpPr>
            <a:spLocks noGrp="1"/>
          </p:cNvSpPr>
          <p:nvPr>
            <p:ph type="title"/>
          </p:nvPr>
        </p:nvSpPr>
        <p:spPr>
          <a:xfrm>
            <a:off x="990932" y="286603"/>
            <a:ext cx="6750987" cy="1450757"/>
          </a:xfrm>
        </p:spPr>
        <p:txBody>
          <a:bodyPr>
            <a:normAutofit/>
          </a:bodyPr>
          <a:lstStyle/>
          <a:p>
            <a:r>
              <a:rPr lang="en-US">
                <a:solidFill>
                  <a:schemeClr val="accent1"/>
                </a:solidFill>
              </a:rPr>
              <a:t>Terminology</a:t>
            </a:r>
          </a:p>
        </p:txBody>
      </p:sp>
      <p:sp>
        <p:nvSpPr>
          <p:cNvPr id="3" name="Content Placeholder 2">
            <a:extLst>
              <a:ext uri="{FF2B5EF4-FFF2-40B4-BE49-F238E27FC236}">
                <a16:creationId xmlns:a16="http://schemas.microsoft.com/office/drawing/2014/main" id="{689F67C7-BE34-9142-8CEE-85CEC7E15413}"/>
              </a:ext>
            </a:extLst>
          </p:cNvPr>
          <p:cNvSpPr>
            <a:spLocks noGrp="1"/>
          </p:cNvSpPr>
          <p:nvPr>
            <p:ph idx="1"/>
          </p:nvPr>
        </p:nvSpPr>
        <p:spPr>
          <a:xfrm>
            <a:off x="1044204" y="2023962"/>
            <a:ext cx="6697715" cy="3845131"/>
          </a:xfrm>
        </p:spPr>
        <p:txBody>
          <a:bodyPr>
            <a:normAutofit/>
          </a:bodyPr>
          <a:lstStyle/>
          <a:p>
            <a:pPr>
              <a:lnSpc>
                <a:spcPct val="90000"/>
              </a:lnSpc>
              <a:buFont typeface="Courier New" panose="02070309020205020404" pitchFamily="49" charset="0"/>
              <a:buChar char="o"/>
            </a:pPr>
            <a:r>
              <a:rPr lang="en-US" sz="1300" dirty="0"/>
              <a:t> Drama: a literary form</a:t>
            </a:r>
          </a:p>
          <a:p>
            <a:pPr>
              <a:lnSpc>
                <a:spcPct val="90000"/>
              </a:lnSpc>
              <a:buFont typeface="Courier New" panose="02070309020205020404" pitchFamily="49" charset="0"/>
              <a:buChar char="o"/>
            </a:pPr>
            <a:r>
              <a:rPr lang="en-US" sz="1300" dirty="0"/>
              <a:t> Drama/ The Drama: terms that cover all writing of drama, or a large number of plays.</a:t>
            </a:r>
          </a:p>
          <a:p>
            <a:pPr lvl="1">
              <a:lnSpc>
                <a:spcPct val="90000"/>
              </a:lnSpc>
              <a:buFont typeface="Courier New" panose="02070309020205020404" pitchFamily="49" charset="0"/>
              <a:buChar char="o"/>
            </a:pPr>
            <a:r>
              <a:rPr lang="en-US" sz="1300" dirty="0"/>
              <a:t>e.g. Shakespearean drama, the drama of the 17</a:t>
            </a:r>
            <a:r>
              <a:rPr lang="en-US" sz="1300" baseline="30000" dirty="0"/>
              <a:t>th</a:t>
            </a:r>
            <a:r>
              <a:rPr lang="en-US" sz="1300" dirty="0"/>
              <a:t> century, European drama </a:t>
            </a:r>
          </a:p>
          <a:p>
            <a:pPr>
              <a:lnSpc>
                <a:spcPct val="90000"/>
              </a:lnSpc>
              <a:buFont typeface="Courier New" panose="02070309020205020404" pitchFamily="49" charset="0"/>
              <a:buChar char="o"/>
            </a:pPr>
            <a:r>
              <a:rPr lang="en-US" sz="1300" dirty="0"/>
              <a:t> A drama: a play which is intensely exciting or moving.</a:t>
            </a:r>
          </a:p>
          <a:p>
            <a:pPr>
              <a:lnSpc>
                <a:spcPct val="90000"/>
              </a:lnSpc>
              <a:buFont typeface="Courier New" panose="02070309020205020404" pitchFamily="49" charset="0"/>
              <a:buChar char="o"/>
            </a:pPr>
            <a:r>
              <a:rPr lang="en-US" sz="1300" dirty="0"/>
              <a:t> Dramatic: </a:t>
            </a:r>
          </a:p>
          <a:p>
            <a:pPr lvl="1">
              <a:lnSpc>
                <a:spcPct val="90000"/>
              </a:lnSpc>
              <a:buFont typeface="Courier New" panose="02070309020205020404" pitchFamily="49" charset="0"/>
              <a:buChar char="o"/>
            </a:pPr>
            <a:r>
              <a:rPr lang="en-US" sz="1300" dirty="0"/>
              <a:t>related to drama</a:t>
            </a:r>
          </a:p>
          <a:p>
            <a:pPr lvl="1">
              <a:lnSpc>
                <a:spcPct val="90000"/>
              </a:lnSpc>
              <a:buFont typeface="Courier New" panose="02070309020205020404" pitchFamily="49" charset="0"/>
              <a:buChar char="o"/>
            </a:pPr>
            <a:r>
              <a:rPr lang="en-US" sz="1300" dirty="0"/>
              <a:t>using mimics, different tones and gestures </a:t>
            </a:r>
          </a:p>
          <a:p>
            <a:pPr lvl="1">
              <a:lnSpc>
                <a:spcPct val="90000"/>
              </a:lnSpc>
              <a:buFont typeface="Courier New" panose="02070309020205020404" pitchFamily="49" charset="0"/>
              <a:buChar char="o"/>
            </a:pPr>
            <a:r>
              <a:rPr lang="en-US" sz="1300" dirty="0"/>
              <a:t>sad </a:t>
            </a:r>
          </a:p>
          <a:p>
            <a:pPr>
              <a:lnSpc>
                <a:spcPct val="90000"/>
              </a:lnSpc>
              <a:buFont typeface="Courier New" panose="02070309020205020404" pitchFamily="49" charset="0"/>
              <a:buChar char="o"/>
            </a:pPr>
            <a:r>
              <a:rPr lang="en-US" sz="1300" dirty="0"/>
              <a:t>The theatre: a building in which a play is performed</a:t>
            </a:r>
          </a:p>
          <a:p>
            <a:pPr>
              <a:lnSpc>
                <a:spcPct val="90000"/>
              </a:lnSpc>
              <a:buFont typeface="Courier New" panose="02070309020205020404" pitchFamily="49" charset="0"/>
              <a:buChar char="o"/>
            </a:pPr>
            <a:r>
              <a:rPr lang="en-US" sz="1300" dirty="0"/>
              <a:t> Theatre: drama</a:t>
            </a:r>
          </a:p>
          <a:p>
            <a:pPr lvl="1">
              <a:lnSpc>
                <a:spcPct val="90000"/>
              </a:lnSpc>
              <a:buFont typeface="Courier New" panose="02070309020205020404" pitchFamily="49" charset="0"/>
              <a:buChar char="o"/>
            </a:pPr>
            <a:endParaRPr lang="en-US" sz="1300" dirty="0"/>
          </a:p>
          <a:p>
            <a:pPr lvl="1">
              <a:lnSpc>
                <a:spcPct val="90000"/>
              </a:lnSpc>
              <a:buFont typeface="Courier New" panose="02070309020205020404" pitchFamily="49" charset="0"/>
              <a:buChar char="o"/>
            </a:pPr>
            <a:endParaRPr lang="en-US" sz="1300" dirty="0"/>
          </a:p>
          <a:p>
            <a:pPr lvl="1">
              <a:lnSpc>
                <a:spcPct val="90000"/>
              </a:lnSpc>
              <a:buFont typeface="Courier New" panose="02070309020205020404" pitchFamily="49" charset="0"/>
              <a:buChar char="o"/>
            </a:pPr>
            <a:endParaRPr lang="en-US" sz="1300" dirty="0"/>
          </a:p>
        </p:txBody>
      </p:sp>
      <p:sp>
        <p:nvSpPr>
          <p:cNvPr id="15"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851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lose-up of purple curtain in various tones">
            <a:extLst>
              <a:ext uri="{FF2B5EF4-FFF2-40B4-BE49-F238E27FC236}">
                <a16:creationId xmlns:a16="http://schemas.microsoft.com/office/drawing/2014/main" id="{10AFBB98-6F52-4DA7-AF75-3136819B9001}"/>
              </a:ext>
            </a:extLst>
          </p:cNvPr>
          <p:cNvPicPr>
            <a:picLocks noChangeAspect="1"/>
          </p:cNvPicPr>
          <p:nvPr/>
        </p:nvPicPr>
        <p:blipFill rotWithShape="1">
          <a:blip r:embed="rId3"/>
          <a:srcRect t="12476" b="3254"/>
          <a:stretch/>
        </p:blipFill>
        <p:spPr>
          <a:xfrm>
            <a:off x="-3047" y="10"/>
            <a:ext cx="12191999" cy="6857990"/>
          </a:xfrm>
          <a:prstGeom prst="rect">
            <a:avLst/>
          </a:prstGeom>
        </p:spPr>
      </p:pic>
      <p:sp>
        <p:nvSpPr>
          <p:cNvPr id="2" name="Title 1">
            <a:extLst>
              <a:ext uri="{FF2B5EF4-FFF2-40B4-BE49-F238E27FC236}">
                <a16:creationId xmlns:a16="http://schemas.microsoft.com/office/drawing/2014/main" id="{B8BBF360-F3E3-4844-8999-B582F8CF06DB}"/>
              </a:ext>
            </a:extLst>
          </p:cNvPr>
          <p:cNvSpPr>
            <a:spLocks noGrp="1"/>
          </p:cNvSpPr>
          <p:nvPr>
            <p:ph type="title"/>
          </p:nvPr>
        </p:nvSpPr>
        <p:spPr>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3600" dirty="0">
                <a:solidFill>
                  <a:schemeClr val="bg1"/>
                </a:solidFill>
              </a:rPr>
              <a:t>DRAMA</a:t>
            </a:r>
          </a:p>
        </p:txBody>
      </p:sp>
      <p:graphicFrame>
        <p:nvGraphicFramePr>
          <p:cNvPr id="10" name="Content Placeholder 3">
            <a:extLst>
              <a:ext uri="{FF2B5EF4-FFF2-40B4-BE49-F238E27FC236}">
                <a16:creationId xmlns:a16="http://schemas.microsoft.com/office/drawing/2014/main" id="{177BE07D-39C1-4345-861C-8AD66D7BF162}"/>
              </a:ext>
            </a:extLst>
          </p:cNvPr>
          <p:cNvGraphicFramePr>
            <a:graphicFrameLocks noGrp="1"/>
          </p:cNvGraphicFramePr>
          <p:nvPr>
            <p:ph idx="1"/>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154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D789C5-6275-904F-91A0-45297792047B}"/>
              </a:ext>
            </a:extLst>
          </p:cNvPr>
          <p:cNvSpPr>
            <a:spLocks noGrp="1"/>
          </p:cNvSpPr>
          <p:nvPr>
            <p:ph type="title"/>
          </p:nvPr>
        </p:nvSpPr>
        <p:spPr>
          <a:xfrm>
            <a:off x="990932" y="286603"/>
            <a:ext cx="6750987" cy="1450757"/>
          </a:xfrm>
        </p:spPr>
        <p:txBody>
          <a:bodyPr>
            <a:normAutofit/>
          </a:bodyPr>
          <a:lstStyle/>
          <a:p>
            <a:r>
              <a:rPr lang="en-US">
                <a:solidFill>
                  <a:schemeClr val="accent1"/>
                </a:solidFill>
              </a:rPr>
              <a:t>DRAMA</a:t>
            </a:r>
          </a:p>
        </p:txBody>
      </p:sp>
      <p:sp>
        <p:nvSpPr>
          <p:cNvPr id="3" name="Content Placeholder 2">
            <a:extLst>
              <a:ext uri="{FF2B5EF4-FFF2-40B4-BE49-F238E27FC236}">
                <a16:creationId xmlns:a16="http://schemas.microsoft.com/office/drawing/2014/main" id="{B90CB936-26F7-5B46-B9D3-14635DD77E31}"/>
              </a:ext>
            </a:extLst>
          </p:cNvPr>
          <p:cNvSpPr>
            <a:spLocks noGrp="1"/>
          </p:cNvSpPr>
          <p:nvPr>
            <p:ph idx="1"/>
          </p:nvPr>
        </p:nvSpPr>
        <p:spPr>
          <a:xfrm>
            <a:off x="1044204" y="2023962"/>
            <a:ext cx="6697715" cy="3845131"/>
          </a:xfrm>
        </p:spPr>
        <p:txBody>
          <a:bodyPr>
            <a:normAutofit/>
          </a:bodyPr>
          <a:lstStyle/>
          <a:p>
            <a:pPr>
              <a:lnSpc>
                <a:spcPct val="90000"/>
              </a:lnSpc>
              <a:buFont typeface="Courier New" panose="02070309020205020404" pitchFamily="49" charset="0"/>
              <a:buChar char="o"/>
            </a:pPr>
            <a:r>
              <a:rPr lang="en-US" sz="2000" dirty="0"/>
              <a:t> Drama both instructs and entertains.</a:t>
            </a:r>
          </a:p>
          <a:p>
            <a:pPr>
              <a:lnSpc>
                <a:spcPct val="90000"/>
              </a:lnSpc>
              <a:buFont typeface="Courier New" panose="02070309020205020404" pitchFamily="49" charset="0"/>
              <a:buChar char="o"/>
            </a:pPr>
            <a:r>
              <a:rPr lang="en-US" sz="2000" dirty="0"/>
              <a:t> Drama/theater is an illustration of real life. It may be drawn from actual experience or from potential or imagined experience.</a:t>
            </a:r>
          </a:p>
          <a:p>
            <a:pPr>
              <a:lnSpc>
                <a:spcPct val="90000"/>
              </a:lnSpc>
              <a:buFont typeface="Courier New" panose="02070309020205020404" pitchFamily="49" charset="0"/>
              <a:buChar char="o"/>
            </a:pPr>
            <a:r>
              <a:rPr lang="en-US" sz="2000" dirty="0"/>
              <a:t> According to Aristotle, the </a:t>
            </a:r>
            <a:r>
              <a:rPr lang="en-US" sz="2000" i="1" dirty="0"/>
              <a:t>dramatic illusion </a:t>
            </a:r>
            <a:r>
              <a:rPr lang="en-US" sz="2000" dirty="0"/>
              <a:t>is an imitation of action. He says that drama offers a literary mirror into the human nature.</a:t>
            </a:r>
          </a:p>
          <a:p>
            <a:pPr>
              <a:lnSpc>
                <a:spcPct val="90000"/>
              </a:lnSpc>
              <a:buFont typeface="Courier New" panose="02070309020205020404" pitchFamily="49" charset="0"/>
              <a:buChar char="o"/>
            </a:pPr>
            <a:r>
              <a:rPr lang="en-US" sz="2000" dirty="0"/>
              <a:t> Originally, drama evolved from Greek and Egyptian rituals, ceremonies that were performed repeatedly in the same manner as it was thought that they had a purifying/forgiving effect on the relationship between men and their gods.</a:t>
            </a:r>
          </a:p>
        </p:txBody>
      </p:sp>
      <p:sp>
        <p:nvSpPr>
          <p:cNvPr id="19" name="Rectangle 18">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0556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A9D091-5013-B848-8B10-EA4086CB854D}"/>
              </a:ext>
            </a:extLst>
          </p:cNvPr>
          <p:cNvSpPr>
            <a:spLocks noGrp="1"/>
          </p:cNvSpPr>
          <p:nvPr>
            <p:ph type="title"/>
          </p:nvPr>
        </p:nvSpPr>
        <p:spPr>
          <a:xfrm>
            <a:off x="949047" y="643466"/>
            <a:ext cx="2771273" cy="5470463"/>
          </a:xfrm>
        </p:spPr>
        <p:txBody>
          <a:bodyPr anchor="ctr">
            <a:normAutofit/>
          </a:bodyPr>
          <a:lstStyle/>
          <a:p>
            <a:r>
              <a:rPr lang="en-US" sz="3600"/>
              <a:t>DRAMA</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F5C82B-D562-8F4F-99D6-5239A8358BB4}"/>
              </a:ext>
            </a:extLst>
          </p:cNvPr>
          <p:cNvSpPr>
            <a:spLocks noGrp="1"/>
          </p:cNvSpPr>
          <p:nvPr>
            <p:ph idx="1"/>
          </p:nvPr>
        </p:nvSpPr>
        <p:spPr>
          <a:xfrm>
            <a:off x="4428565" y="643466"/>
            <a:ext cx="6818427" cy="5470462"/>
          </a:xfrm>
        </p:spPr>
        <p:txBody>
          <a:bodyPr anchor="ctr">
            <a:normAutofit/>
          </a:bodyPr>
          <a:lstStyle/>
          <a:p>
            <a:pPr>
              <a:buFont typeface="Courier New" panose="02070309020205020404" pitchFamily="49" charset="0"/>
              <a:buChar char="o"/>
            </a:pPr>
            <a:r>
              <a:rPr lang="en-US" dirty="0"/>
              <a:t> Greek drama was first performed during yearly religious celebrations to god Dionysus. </a:t>
            </a:r>
          </a:p>
          <a:p>
            <a:pPr>
              <a:buFont typeface="Courier New" panose="02070309020205020404" pitchFamily="49" charset="0"/>
              <a:buChar char="o"/>
            </a:pPr>
            <a:r>
              <a:rPr lang="en-US" dirty="0"/>
              <a:t> Early playwrights such as Sophocles, emphasized the will of gods, and set them against the will of men.</a:t>
            </a:r>
          </a:p>
          <a:p>
            <a:pPr>
              <a:buFont typeface="Courier New" panose="02070309020205020404" pitchFamily="49" charset="0"/>
              <a:buChar char="o"/>
            </a:pPr>
            <a:r>
              <a:rPr lang="en-US" dirty="0"/>
              <a:t> In Greek drama, the illusion includes the narratives of ancient myths that were thought to hold profound illumination for the populace.</a:t>
            </a:r>
          </a:p>
        </p:txBody>
      </p:sp>
    </p:spTree>
    <p:extLst>
      <p:ext uri="{BB962C8B-B14F-4D97-AF65-F5344CB8AC3E}">
        <p14:creationId xmlns:p14="http://schemas.microsoft.com/office/powerpoint/2010/main" val="14800967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2E44DC-09A7-844D-8A37-601B794D97C9}"/>
              </a:ext>
            </a:extLst>
          </p:cNvPr>
          <p:cNvSpPr>
            <a:spLocks noGrp="1"/>
          </p:cNvSpPr>
          <p:nvPr>
            <p:ph type="title"/>
          </p:nvPr>
        </p:nvSpPr>
        <p:spPr>
          <a:xfrm>
            <a:off x="643468" y="643467"/>
            <a:ext cx="3073550" cy="5126203"/>
          </a:xfrm>
        </p:spPr>
        <p:txBody>
          <a:bodyPr anchor="ctr">
            <a:normAutofit/>
          </a:bodyPr>
          <a:lstStyle/>
          <a:p>
            <a:pPr algn="r"/>
            <a:r>
              <a:rPr lang="en-US" dirty="0"/>
              <a:t>DRAMA</a:t>
            </a:r>
            <a:endParaRPr lang="en-US"/>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C9AC8C-DF31-934B-AA5D-0EC0A3B4707E}"/>
              </a:ext>
            </a:extLst>
          </p:cNvPr>
          <p:cNvSpPr>
            <a:spLocks noGrp="1"/>
          </p:cNvSpPr>
          <p:nvPr>
            <p:ph idx="1"/>
          </p:nvPr>
        </p:nvSpPr>
        <p:spPr>
          <a:xfrm>
            <a:off x="4363786" y="621697"/>
            <a:ext cx="6791894" cy="5147973"/>
          </a:xfrm>
        </p:spPr>
        <p:txBody>
          <a:bodyPr anchor="ctr">
            <a:normAutofit/>
          </a:bodyPr>
          <a:lstStyle/>
          <a:p>
            <a:pPr>
              <a:buFont typeface="Courier New" panose="02070309020205020404" pitchFamily="49" charset="0"/>
              <a:buChar char="o"/>
            </a:pPr>
            <a:r>
              <a:rPr lang="en-US" dirty="0"/>
              <a:t> Greek drama can be characterized with </a:t>
            </a:r>
          </a:p>
          <a:p>
            <a:pPr lvl="1">
              <a:buFont typeface="Courier New" panose="02070309020205020404" pitchFamily="49" charset="0"/>
              <a:buChar char="o"/>
            </a:pPr>
            <a:r>
              <a:rPr lang="en-US" dirty="0"/>
              <a:t>An intense mythic structure</a:t>
            </a:r>
          </a:p>
          <a:p>
            <a:pPr lvl="1">
              <a:buFont typeface="Courier New" panose="02070309020205020404" pitchFamily="49" charset="0"/>
              <a:buChar char="o"/>
            </a:pPr>
            <a:r>
              <a:rPr lang="en-US" dirty="0"/>
              <a:t>Formidable (causing fear/dread) speeches</a:t>
            </a:r>
          </a:p>
          <a:p>
            <a:pPr lvl="1">
              <a:buFont typeface="Courier New" panose="02070309020205020404" pitchFamily="49" charset="0"/>
              <a:buChar char="o"/>
            </a:pPr>
            <a:r>
              <a:rPr lang="en-US" dirty="0"/>
              <a:t>Profound (intense) actions</a:t>
            </a:r>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561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4D9AB-51DC-D44F-AB67-93758C00D4CE}"/>
              </a:ext>
            </a:extLst>
          </p:cNvPr>
          <p:cNvSpPr>
            <a:spLocks noGrp="1"/>
          </p:cNvSpPr>
          <p:nvPr>
            <p:ph type="title"/>
          </p:nvPr>
        </p:nvSpPr>
        <p:spPr/>
        <p:txBody>
          <a:bodyPr/>
          <a:lstStyle/>
          <a:p>
            <a:r>
              <a:rPr lang="en-US" dirty="0"/>
              <a:t>The 1</a:t>
            </a:r>
            <a:r>
              <a:rPr lang="en-US" baseline="30000" dirty="0"/>
              <a:t>st</a:t>
            </a:r>
            <a:r>
              <a:rPr lang="en-US" dirty="0"/>
              <a:t> Dramatic Age</a:t>
            </a:r>
          </a:p>
        </p:txBody>
      </p:sp>
      <p:graphicFrame>
        <p:nvGraphicFramePr>
          <p:cNvPr id="5" name="Content Placeholder 2">
            <a:extLst>
              <a:ext uri="{FF2B5EF4-FFF2-40B4-BE49-F238E27FC236}">
                <a16:creationId xmlns:a16="http://schemas.microsoft.com/office/drawing/2014/main" id="{1FF5E91D-8B5E-4309-B5B2-51CAA09E5F83}"/>
              </a:ext>
            </a:extLst>
          </p:cNvPr>
          <p:cNvGraphicFramePr>
            <a:graphicFrameLocks noGrp="1"/>
          </p:cNvGraphicFramePr>
          <p:nvPr>
            <p:ph idx="1"/>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193234"/>
      </p:ext>
    </p:extLst>
  </p:cSld>
  <p:clrMapOvr>
    <a:masterClrMapping/>
  </p:clrMapOvr>
</p:sld>
</file>

<file path=ppt/theme/theme1.xml><?xml version="1.0" encoding="utf-8"?>
<a:theme xmlns:a="http://schemas.openxmlformats.org/drawingml/2006/main" name="RetrospectVTI">
  <a:themeElements>
    <a:clrScheme name="AnalogousFromLightSeedRightStep">
      <a:dk1>
        <a:srgbClr val="000000"/>
      </a:dk1>
      <a:lt1>
        <a:srgbClr val="FFFFFF"/>
      </a:lt1>
      <a:dk2>
        <a:srgbClr val="412524"/>
      </a:dk2>
      <a:lt2>
        <a:srgbClr val="E2E8E8"/>
      </a:lt2>
      <a:accent1>
        <a:srgbClr val="C69696"/>
      </a:accent1>
      <a:accent2>
        <a:srgbClr val="BA987F"/>
      </a:accent2>
      <a:accent3>
        <a:srgbClr val="ABA481"/>
      </a:accent3>
      <a:accent4>
        <a:srgbClr val="9CA974"/>
      </a:accent4>
      <a:accent5>
        <a:srgbClr val="90AC82"/>
      </a:accent5>
      <a:accent6>
        <a:srgbClr val="78B07D"/>
      </a:accent6>
      <a:hlink>
        <a:srgbClr val="568D8E"/>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{7837F05A-1290-4645-B0D6-A595378C1C6A}tf10001123</Template>
  <TotalTime>691</TotalTime>
  <Words>1434</Words>
  <Application>Microsoft Macintosh PowerPoint</Application>
  <PresentationFormat>Widescreen</PresentationFormat>
  <Paragraphs>152</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Courier New</vt:lpstr>
      <vt:lpstr>Garamond</vt:lpstr>
      <vt:lpstr>RetrospectVTI</vt:lpstr>
      <vt:lpstr>TEXTUAL ANALYSIS: DRAMA</vt:lpstr>
      <vt:lpstr>GUIDELINES FOR READING A PLAY</vt:lpstr>
      <vt:lpstr>In order to make a good analysis of a play...</vt:lpstr>
      <vt:lpstr>Terminology</vt:lpstr>
      <vt:lpstr>DRAMA</vt:lpstr>
      <vt:lpstr>DRAMA</vt:lpstr>
      <vt:lpstr>DRAMA</vt:lpstr>
      <vt:lpstr>DRAMA</vt:lpstr>
      <vt:lpstr>The 1st Dramatic Age</vt:lpstr>
      <vt:lpstr>Theater for Ancient Greeks</vt:lpstr>
      <vt:lpstr>Tragedy</vt:lpstr>
      <vt:lpstr>Tragedia</vt:lpstr>
      <vt:lpstr>Tragedy</vt:lpstr>
      <vt:lpstr>Tragedy</vt:lpstr>
      <vt:lpstr>Aristotle and The Elements of Tragedy</vt:lpstr>
      <vt:lpstr>Three Unities of Tragedy</vt:lpstr>
      <vt:lpstr>Plot</vt:lpstr>
      <vt:lpstr>Plot</vt:lpstr>
      <vt:lpstr>The Wheel of Fortune</vt:lpstr>
      <vt:lpstr>The Setting</vt:lpstr>
      <vt:lpstr>The Setting</vt:lpstr>
      <vt:lpstr>CHARACTERIZATION </vt:lpstr>
      <vt:lpstr>Deus Ex Machina: God from the Machine</vt:lpstr>
      <vt:lpstr>Performers</vt:lpstr>
      <vt:lpstr>The Chorus</vt:lpstr>
      <vt:lpstr>The Chorus</vt:lpstr>
      <vt:lpstr>The mask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TEXTUAL ANALYSIS: DRAMA</dc:title>
  <dc:creator>Gamze.Kati</dc:creator>
  <cp:lastModifiedBy>Gamze.Kati</cp:lastModifiedBy>
  <cp:revision>57</cp:revision>
  <dcterms:created xsi:type="dcterms:W3CDTF">2021-03-03T20:38:59Z</dcterms:created>
  <dcterms:modified xsi:type="dcterms:W3CDTF">2021-03-05T20:45:30Z</dcterms:modified>
</cp:coreProperties>
</file>