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67" r:id="rId7"/>
    <p:sldId id="268" r:id="rId8"/>
    <p:sldId id="260" r:id="rId9"/>
    <p:sldId id="269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36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chemeClr val="accent1"/>
                </a:solidFill>
              </a:rPr>
              <a:t>5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dirty="0" smtClean="0"/>
              <a:t>KANUN-I ESASİ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15- Yasa önünde eşitlik vardır, zoralım, angarya, işkence yasaktır.</a:t>
            </a:r>
          </a:p>
          <a:p>
            <a:r>
              <a:rPr lang="tr-TR" dirty="0" smtClean="0"/>
              <a:t>16- Basın özgürdür, eğitim özgürdür.</a:t>
            </a:r>
          </a:p>
          <a:p>
            <a:r>
              <a:rPr lang="tr-TR" dirty="0" smtClean="0"/>
              <a:t>17- Vergiler yasaldır, kamu hizmetine girme hakkı vardır, dilekçe hakkı vardır.</a:t>
            </a:r>
          </a:p>
          <a:p>
            <a:r>
              <a:rPr lang="tr-TR" dirty="0" smtClean="0"/>
              <a:t>18- Mülkiyet ve konut dokunulmazdır.</a:t>
            </a:r>
          </a:p>
          <a:p>
            <a:r>
              <a:rPr lang="tr-TR" dirty="0"/>
              <a:t>19- </a:t>
            </a:r>
            <a:r>
              <a:rPr lang="tr-TR" i="1" dirty="0"/>
              <a:t>Ancak bunların hiçbir güvencesi yoktur.</a:t>
            </a:r>
          </a:p>
          <a:p>
            <a:r>
              <a:rPr lang="tr-TR" dirty="0" smtClean="0"/>
              <a:t>20- </a:t>
            </a:r>
            <a:r>
              <a:rPr lang="tr-TR" i="1" dirty="0" smtClean="0"/>
              <a:t>113. madde!</a:t>
            </a:r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1909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En önemli kurum padişahlık değil, Meclis-i </a:t>
            </a:r>
            <a:r>
              <a:rPr lang="tr-TR" dirty="0" err="1" smtClean="0"/>
              <a:t>Mebusandır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- Padişah tahta çıktığında Meclis-i Umumi önünde anayasaya, şeriata, vatana ve millete bağlılık andı içer.</a:t>
            </a:r>
          </a:p>
          <a:p>
            <a:r>
              <a:rPr lang="tr-TR" dirty="0" smtClean="0"/>
              <a:t>-Padişah harcamaları parlamento tarafından denetlenir.</a:t>
            </a:r>
          </a:p>
          <a:p>
            <a:r>
              <a:rPr lang="tr-TR" dirty="0" smtClean="0"/>
              <a:t>- 113. madde yürürlükten kaldırılmıştır.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1909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Padişahın mutlak veto yetkisi kaldırılmıştır. Meclisler 3/2 çoğunlukla direnirse yasa geçer.</a:t>
            </a:r>
          </a:p>
          <a:p>
            <a:r>
              <a:rPr lang="tr-TR" dirty="0" smtClean="0"/>
              <a:t>- Padişahın atadığı bakanlar hem tek tek hem de topluca sorumludur.</a:t>
            </a:r>
            <a:endParaRPr lang="tr-TR" dirty="0"/>
          </a:p>
          <a:p>
            <a:r>
              <a:rPr lang="tr-TR" dirty="0" smtClean="0"/>
              <a:t>-Her yıl Kasım başında, Meclisler, herhangi bir çağrıya gerek olmaksızın toplanır. Çalışmaları da Mayıs ayına kadar sürer.</a:t>
            </a:r>
          </a:p>
          <a:p>
            <a:r>
              <a:rPr lang="tr-TR" dirty="0" smtClean="0"/>
              <a:t>- Mebuslar, başkanlarını kendileri seçer.</a:t>
            </a:r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1909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İlk kez toplantı ve dernek hakları tanınmıştır.</a:t>
            </a:r>
          </a:p>
          <a:p>
            <a:r>
              <a:rPr lang="tr-TR" dirty="0" smtClean="0"/>
              <a:t>- Sansür yasağı gelmiştir.</a:t>
            </a:r>
          </a:p>
          <a:p>
            <a:r>
              <a:rPr lang="tr-TR" dirty="0" smtClean="0"/>
              <a:t>- Postadaki evrak hakim kararı olmadan  açılamayacaktır.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7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23 Aralık 1876</a:t>
            </a:r>
            <a:endParaRPr lang="tr-TR" i="1" dirty="0" smtClean="0"/>
          </a:p>
          <a:p>
            <a:r>
              <a:rPr lang="tr-TR" dirty="0" smtClean="0"/>
              <a:t>Gülhane</a:t>
            </a:r>
          </a:p>
          <a:p>
            <a:endParaRPr lang="tr-TR" i="1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1026" name="Picture 2" descr="kanuniesa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1727993"/>
            <a:ext cx="7966075" cy="4136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Kişiler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7930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II. Abdülhamit (Saltanatı: 1839-1861)</a:t>
            </a:r>
          </a:p>
          <a:p>
            <a:r>
              <a:rPr lang="tr-TR" dirty="0" smtClean="0"/>
              <a:t>Mithat Paşa</a:t>
            </a:r>
          </a:p>
        </p:txBody>
      </p:sp>
      <p:sp>
        <p:nvSpPr>
          <p:cNvPr id="4" name="AutoShape 2" descr="Image result for Mustafa ReÅit PaÅ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8" descr="Image result for abdÃ¼lmec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10" descr="Image result for abdÃ¼lmeci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12" descr="Image result for abdÃ¼lmeci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0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325" y="2597434"/>
            <a:ext cx="2216150" cy="3412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ithat paÅa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325" y="2597434"/>
            <a:ext cx="2551740" cy="336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Metin, Cemiyet-i Mahsusa tarafından hazırlandı.</a:t>
            </a:r>
          </a:p>
          <a:p>
            <a:r>
              <a:rPr lang="tr-TR" dirty="0" smtClean="0"/>
              <a:t>-Kurulda 2 asker, 16 sivil bürokrat vardı. Bürokratlardan 3’ü </a:t>
            </a:r>
            <a:r>
              <a:rPr lang="tr-TR" dirty="0" err="1" smtClean="0"/>
              <a:t>Hıristiyandı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- Kurulda ulumadan 10 kişi de bulunuyordu.</a:t>
            </a:r>
          </a:p>
          <a:p>
            <a:r>
              <a:rPr lang="tr-TR" dirty="0" smtClean="0"/>
              <a:t>- 1814, 1830, 1875 Fransız anayasaları, Belçika, Polonya ve Prusya anayasaları incelendi.</a:t>
            </a:r>
          </a:p>
          <a:p>
            <a:r>
              <a:rPr lang="tr-TR" dirty="0" smtClean="0"/>
              <a:t>- Toplam 119 maddeden oluşur.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Kanun-ı Esasi, biçimsel bakımdan bir ferman anayasaydı.</a:t>
            </a:r>
          </a:p>
          <a:p>
            <a:r>
              <a:rPr lang="tr-TR" dirty="0" smtClean="0"/>
              <a:t>- Ancak bu biçimsel özellik, onun bir ihsan olduğu anlamına gelmiyordu.</a:t>
            </a:r>
          </a:p>
          <a:p>
            <a:r>
              <a:rPr lang="tr-TR" dirty="0" smtClean="0"/>
              <a:t>- Halkın temsilcileri tarafından hazırlanmadığı gibi, halkın oyuna da sunulmamıştı.</a:t>
            </a:r>
          </a:p>
          <a:p>
            <a:r>
              <a:rPr lang="tr-TR" dirty="0" smtClean="0"/>
              <a:t>- Ancak bu özelliği, onun bir anayasa olmadığı anlamına gelmiyordu.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94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Padişahlık onuru, ülkenin en yüce ve yetkili kurumudur.</a:t>
            </a:r>
            <a:endParaRPr lang="tr-TR" dirty="0"/>
          </a:p>
          <a:p>
            <a:r>
              <a:rPr lang="tr-TR" dirty="0" smtClean="0"/>
              <a:t>2- Taht Osmanoğulları ailesinin en yaşlı erkek üyesine aittir.</a:t>
            </a:r>
          </a:p>
          <a:p>
            <a:r>
              <a:rPr lang="tr-TR" dirty="0" smtClean="0"/>
              <a:t>3- Padişah aynı zamanda halifedir.</a:t>
            </a:r>
          </a:p>
          <a:p>
            <a:r>
              <a:rPr lang="tr-TR" dirty="0" smtClean="0"/>
              <a:t>4- Bakanlar, padişah tarafından atanır ve azledilir.</a:t>
            </a:r>
          </a:p>
          <a:p>
            <a:r>
              <a:rPr lang="tr-TR" dirty="0" smtClean="0"/>
              <a:t>5- Hükümet, yasama organına karşı sorumlu değildir.</a:t>
            </a:r>
          </a:p>
          <a:p>
            <a:r>
              <a:rPr lang="tr-TR" dirty="0" smtClean="0"/>
              <a:t>6- Bakanların cezai sorumluluğunun işleyebilmesi için padişah onayı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7- </a:t>
            </a:r>
            <a:r>
              <a:rPr lang="tr-TR" b="1" dirty="0" smtClean="0"/>
              <a:t>Heyet-i Ayan </a:t>
            </a:r>
            <a:r>
              <a:rPr lang="tr-TR" dirty="0" smtClean="0"/>
              <a:t>üyeleri ömür boyu görevde kalmak üzere Padişah tarafından atanır. Başkanı padişah tarafından seçilir.</a:t>
            </a:r>
          </a:p>
          <a:p>
            <a:r>
              <a:rPr lang="tr-TR" dirty="0" smtClean="0"/>
              <a:t>5- </a:t>
            </a:r>
            <a:r>
              <a:rPr lang="tr-TR" b="1" dirty="0" smtClean="0"/>
              <a:t>Heyet-i </a:t>
            </a:r>
            <a:r>
              <a:rPr lang="tr-TR" b="1" dirty="0" err="1" smtClean="0"/>
              <a:t>Mebusan</a:t>
            </a:r>
            <a:r>
              <a:rPr lang="tr-TR" b="1" dirty="0" smtClean="0"/>
              <a:t> </a:t>
            </a:r>
            <a:r>
              <a:rPr lang="tr-TR" dirty="0" smtClean="0"/>
              <a:t>50 bin erkek nüfusa bir temsilci düşecek şekilde dört yılda bir seçilir. Başkanı, gösterilecek üç aday arasından padişahça seçilir.</a:t>
            </a:r>
          </a:p>
          <a:p>
            <a:r>
              <a:rPr lang="tr-TR" dirty="0" smtClean="0"/>
              <a:t>6-  </a:t>
            </a:r>
            <a:r>
              <a:rPr lang="tr-TR" b="1" dirty="0" smtClean="0"/>
              <a:t>Meclis-i </a:t>
            </a:r>
            <a:r>
              <a:rPr lang="tr-TR" b="1" dirty="0" err="1" smtClean="0"/>
              <a:t>Umumi</a:t>
            </a:r>
            <a:r>
              <a:rPr lang="tr-TR" dirty="0" err="1" smtClean="0"/>
              <a:t>’nin</a:t>
            </a:r>
            <a:r>
              <a:rPr lang="tr-TR" dirty="0" smtClean="0"/>
              <a:t> iki dalı aynı zamanda ayrı ayrı ayrı toplanır.</a:t>
            </a:r>
          </a:p>
          <a:p>
            <a:r>
              <a:rPr lang="tr-TR" dirty="0" smtClean="0"/>
              <a:t>7- Toplantı yılı Kasım ayı başında padişah buyruğu ile açılır ve mart başında padişah </a:t>
            </a:r>
            <a:r>
              <a:rPr lang="tr-TR" dirty="0" err="1" smtClean="0"/>
              <a:t>bulruğu</a:t>
            </a:r>
            <a:r>
              <a:rPr lang="tr-TR" dirty="0" smtClean="0"/>
              <a:t> ile kapanır.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8- Parlamentonun hükümeti düşürme yetkisi yoktur.</a:t>
            </a:r>
          </a:p>
          <a:p>
            <a:pPr marL="0" indent="0">
              <a:buNone/>
            </a:pPr>
            <a:r>
              <a:rPr lang="tr-TR" dirty="0" smtClean="0"/>
              <a:t>9- Hükümet ile Heyet-i </a:t>
            </a:r>
            <a:r>
              <a:rPr lang="tr-TR" dirty="0" err="1" smtClean="0"/>
              <a:t>Mebusan</a:t>
            </a:r>
            <a:r>
              <a:rPr lang="tr-TR" dirty="0" smtClean="0"/>
              <a:t> arasında anlaşmazlık çıkar ise Padişah Heyet-i </a:t>
            </a:r>
            <a:r>
              <a:rPr lang="tr-TR" dirty="0" err="1" smtClean="0"/>
              <a:t>Mebusanı</a:t>
            </a:r>
            <a:r>
              <a:rPr lang="tr-TR" dirty="0" smtClean="0"/>
              <a:t> (altı ay içinde yenisini toplamak kaydıyla) dağıtabilir.</a:t>
            </a:r>
          </a:p>
          <a:p>
            <a:pPr marL="0" indent="0">
              <a:buNone/>
            </a:pPr>
            <a:r>
              <a:rPr lang="tr-TR" dirty="0" smtClean="0"/>
              <a:t>10- Yasama yetkisi bakımından parlamentonun iki kanadı eşittir.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11- Aile ve miras gibi davalara </a:t>
            </a:r>
            <a:r>
              <a:rPr lang="tr-TR" i="1" dirty="0" err="1" smtClean="0"/>
              <a:t>Şeriye</a:t>
            </a:r>
            <a:r>
              <a:rPr lang="tr-TR" dirty="0" smtClean="0"/>
              <a:t> mahkemeleri bakar.</a:t>
            </a:r>
          </a:p>
          <a:p>
            <a:pPr marL="0" indent="0">
              <a:buNone/>
            </a:pPr>
            <a:r>
              <a:rPr lang="tr-TR" dirty="0" smtClean="0"/>
              <a:t>12- Ceza Hukuku gibi yeni yasaların düzenlediği alanda </a:t>
            </a:r>
            <a:r>
              <a:rPr lang="tr-TR" i="1" dirty="0" smtClean="0"/>
              <a:t>Nizamiye</a:t>
            </a:r>
            <a:r>
              <a:rPr lang="tr-TR" dirty="0" smtClean="0"/>
              <a:t> Mahkemeleri yetkilidir.</a:t>
            </a:r>
          </a:p>
          <a:p>
            <a:pPr marL="0" indent="0">
              <a:buNone/>
            </a:pPr>
            <a:r>
              <a:rPr lang="tr-TR" dirty="0" smtClean="0"/>
              <a:t>13-</a:t>
            </a:r>
            <a:r>
              <a:rPr lang="tr-TR" b="1" dirty="0" smtClean="0"/>
              <a:t> Divan-ı Ali</a:t>
            </a:r>
            <a:r>
              <a:rPr lang="tr-TR" dirty="0" smtClean="0"/>
              <a:t>, 10 Ayandan, 10’u Şurayı Devletten ve 10’u da Temyizden gelen 30 kişiden oluşur.</a:t>
            </a:r>
          </a:p>
          <a:p>
            <a:pPr marL="0" indent="0">
              <a:buNone/>
            </a:pPr>
            <a:r>
              <a:rPr lang="tr-TR" dirty="0" smtClean="0"/>
              <a:t>14- Yargıçlar görevden alınamaz. Ancak bununla ilgili bir düzenleme yoktur. </a:t>
            </a:r>
          </a:p>
          <a:p>
            <a:pPr marL="0" indent="0">
              <a:buNone/>
            </a:pPr>
            <a:r>
              <a:rPr lang="tr-TR" i="1" dirty="0" smtClean="0"/>
              <a:t>Yargı alanına ilişkin ilk düzenlemeleri Kanun-ı Esasi yapmıştır.</a:t>
            </a:r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98130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1264</TotalTime>
  <Words>539</Words>
  <Application>Microsoft Office PowerPoint</Application>
  <PresentationFormat>Özel</PresentationFormat>
  <Paragraphs>65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Geçmişe bakış</vt:lpstr>
      <vt:lpstr>A n a y a s a</vt:lpstr>
      <vt:lpstr>Temel Bilgiler</vt:lpstr>
      <vt:lpstr>Kişiler</vt:lpstr>
      <vt:lpstr>Özellikler</vt:lpstr>
      <vt:lpstr>Özellikler</vt:lpstr>
      <vt:lpstr>Şartlar</vt:lpstr>
      <vt:lpstr>Şartlar</vt:lpstr>
      <vt:lpstr>Şartlar</vt:lpstr>
      <vt:lpstr>Şartlar</vt:lpstr>
      <vt:lpstr>Şartlar</vt:lpstr>
      <vt:lpstr>1909</vt:lpstr>
      <vt:lpstr>1909</vt:lpstr>
      <vt:lpstr>1909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63</cp:revision>
  <dcterms:created xsi:type="dcterms:W3CDTF">2018-02-12T08:58:47Z</dcterms:created>
  <dcterms:modified xsi:type="dcterms:W3CDTF">2018-06-26T10:44:49Z</dcterms:modified>
</cp:coreProperties>
</file>