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lvl1pPr>
    <a:lvl2pPr marL="0" marR="0" indent="22860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lvl2pPr>
    <a:lvl3pPr marL="0" marR="0" indent="45720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lvl3pPr>
    <a:lvl4pPr marL="0" marR="0" indent="68580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lvl4pPr>
    <a:lvl5pPr marL="0" marR="0" indent="91440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lvl5pPr>
    <a:lvl6pPr marL="0" marR="0" indent="114300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lvl6pPr>
    <a:lvl7pPr marL="0" marR="0" indent="137160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lvl7pPr>
    <a:lvl8pPr marL="0" marR="0" indent="160020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lvl8pPr>
    <a:lvl9pPr marL="0" marR="0" indent="182880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noFill/>
        </a:fill>
      </a:tcStyle>
    </a:wholeTbl>
    <a:band2H>
      <a:tcTxStyle b="def" i="def"/>
      <a:tcStyle>
        <a:tcBdr/>
        <a:fill>
          <a:solidFill>
            <a:srgbClr val="CBCBCB">
              <a:alpha val="25000"/>
            </a:srgbClr>
          </a:solidFill>
        </a:fill>
      </a:tcStyle>
    </a:band2H>
    <a:firstCol>
      <a:tcTxStyle b="off" i="off">
        <a:fontRef idx="minor">
          <a:srgbClr val="5C5C5C"/>
        </a:fontRef>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solidFill>
            <a:srgbClr val="CBCBCB">
              <a:alpha val="36000"/>
            </a:srgbClr>
          </a:solidFill>
        </a:fill>
      </a:tcStyle>
    </a:firstCol>
    <a:lastRow>
      <a:tcTxStyle b="off" i="off">
        <a:fontRef idx="minor">
          <a:srgbClr val="5C5C5C"/>
        </a:fontRef>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EBEBEB"/>
              </a:solidFill>
              <a:prstDash val="solid"/>
              <a:miter lim="400000"/>
            </a:ln>
          </a:insideH>
          <a:insideV>
            <a:ln w="12700" cap="flat">
              <a:noFill/>
              <a:miter lim="400000"/>
            </a:ln>
          </a:insideV>
        </a:tcBdr>
        <a:fill>
          <a:solidFill>
            <a:schemeClr val="accent1">
              <a:hueOff val="-522454"/>
              <a:satOff val="1153"/>
              <a:lumOff val="13444"/>
            </a:schemeClr>
          </a:solidFill>
        </a:fill>
      </a:tcStyle>
    </a:firstRow>
  </a:tblStyle>
  <a:tblStyle styleId="{C7B018BB-80A7-4F77-B60F-C8B233D01FF8}" styleName="">
    <a:tblBg/>
    <a:wholeTbl>
      <a:tcTxStyle b="off" i="off">
        <a:font>
          <a:latin typeface="Iowan Old Style Roman"/>
          <a:ea typeface="Iowan Old Style Roman"/>
          <a:cs typeface="Iowan Old Style Roman"/>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b="def" i="def"/>
      <a:tcStyle>
        <a:tcBdr/>
        <a:fill>
          <a:solidFill>
            <a:srgbClr val="A8A861">
              <a:alpha val="27000"/>
            </a:srgbClr>
          </a:solidFill>
        </a:fill>
      </a:tcStyle>
    </a:band2H>
    <a:firstCol>
      <a:tcTxStyle b="off" i="off">
        <a:fontRef idx="minor">
          <a:srgbClr val="FFFFFF"/>
        </a:fontRef>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Ref idx="minor">
          <a:schemeClr val="accent2">
            <a:satOff val="-3676"/>
            <a:lumOff val="-12171"/>
          </a:schemeClr>
        </a:fontRef>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508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Ref idx="minor">
          <a:srgbClr val="FFFFFF"/>
        </a:fontRef>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EEE7283C-3CF3-47DC-8721-378D4A62B228}" styleName="">
    <a:tblBg/>
    <a:wholeTbl>
      <a:tcTxStyle b="off" i="off">
        <a:font>
          <a:latin typeface="Iowan Old Style Roman"/>
          <a:ea typeface="Iowan Old Style Roman"/>
          <a:cs typeface="Iowan Old Style Roman"/>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wholeTbl>
    <a:band2H>
      <a:tcTxStyle b="def" i="def"/>
      <a:tcStyle>
        <a:tcBdr/>
        <a:fill>
          <a:solidFill>
            <a:srgbClr val="A8A861">
              <a:alpha val="27000"/>
            </a:srgbClr>
          </a:solidFill>
        </a:fill>
      </a:tcStyle>
    </a:band2H>
    <a:firstCol>
      <a:tcTxStyle b="off" i="off">
        <a:fontRef idx="minor">
          <a:srgbClr val="FFFFFF"/>
        </a:fontRef>
        <a:srgbClr val="FFFFF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wholeTbl>
    <a:band2H>
      <a:tcTxStyle b="def" i="def"/>
      <a:tcStyle>
        <a:tcBdr/>
        <a:fill>
          <a:solidFill>
            <a:srgbClr val="CBCBCB">
              <a:alpha val="36000"/>
            </a:srgbClr>
          </a:solidFill>
        </a:fill>
      </a:tcStyle>
    </a:band2H>
    <a:firstCol>
      <a:tcTxStyle b="off" i="off">
        <a:fontRef idx="minor">
          <a:srgbClr val="5C5C5C"/>
        </a:fontRef>
        <a:srgbClr val="5C5C5C"/>
      </a:tcTxStyle>
      <a:tcStyle>
        <a:tcBdr>
          <a:left>
            <a:ln w="12700" cap="flat">
              <a:noFill/>
              <a:miter lim="400000"/>
            </a:ln>
          </a:left>
          <a:right>
            <a:ln w="25400" cap="flat">
              <a:solidFill>
                <a:schemeClr val="accent3">
                  <a:hueOff val="-256224"/>
                  <a:satOff val="-13732"/>
                  <a:lumOff val="-19712"/>
                  <a:alpha val="61000"/>
                </a:schemeClr>
              </a:solidFill>
              <a:prstDash val="solid"/>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12700" cap="flat">
              <a:noFill/>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wholeTbl>
    <a:band2H>
      <a:tcTxStyle b="def" i="def"/>
      <a:tcStyle>
        <a:tcBdr/>
        <a:fill>
          <a:solidFill>
            <a:srgbClr val="AEAEAE">
              <a:alpha val="25000"/>
            </a:srgbClr>
          </a:solidFill>
        </a:fill>
      </a:tcStyle>
    </a:band2H>
    <a:firstCol>
      <a:tcTxStyle b="off" i="off">
        <a:fontRef idx="minor">
          <a:srgbClr val="5C5C5C"/>
        </a:fontRef>
        <a:srgbClr val="5C5C5C"/>
      </a:tcTxStyle>
      <a:tcStyle>
        <a:tcBdr>
          <a:left>
            <a:ln w="12700" cap="flat">
              <a:noFill/>
              <a:miter lim="400000"/>
            </a:ln>
          </a:left>
          <a:right>
            <a:ln w="12700" cap="flat">
              <a:solidFill>
                <a:srgbClr val="797B80"/>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wholeTbl>
    <a:band2H>
      <a:tcTxStyle b="def" i="def"/>
      <a:tcStyle>
        <a:tcBdr/>
        <a:fill>
          <a:solidFill>
            <a:srgbClr val="EDEEEE"/>
          </a:solidFill>
        </a:fill>
      </a:tcStyle>
    </a:band2H>
    <a:firstCol>
      <a:tcTxStyle b="off" i="off">
        <a:fontRef idx="minor">
          <a:srgbClr val="5C5C5C"/>
        </a:fontRef>
        <a:srgbClr val="5C5C5C"/>
      </a:tcTxStyle>
      <a:tcStyle>
        <a:tcBdr>
          <a:left>
            <a:ln w="12700" cap="flat">
              <a:noFill/>
              <a:miter lim="400000"/>
            </a:ln>
          </a:left>
          <a:right>
            <a:ln w="12700" cap="flat">
              <a:solidFill>
                <a:srgbClr val="5C5C5C"/>
              </a:solidFill>
              <a:prstDash val="solid"/>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firstCol>
    <a:lastRow>
      <a:tcTxStyle b="off" i="off">
        <a:fontRef idx="minor">
          <a:srgbClr val="5C5C5C"/>
        </a:fontRef>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custDash>
                <a:ds d="200000" sp="200000"/>
              </a:custDash>
              <a:miter lim="400000"/>
            </a:ln>
          </a:insideH>
          <a:insideV>
            <a:ln w="12700" cap="flat">
              <a:noFill/>
              <a:miter lim="400000"/>
            </a:ln>
          </a:insideV>
        </a:tcBdr>
        <a:fill>
          <a:noFill/>
        </a:fill>
      </a:tcStyle>
    </a:lastRow>
    <a:firstRow>
      <a:tcTxStyle b="off" i="off">
        <a:fontRef idx="minor">
          <a:srgbClr val="5C5C5C"/>
        </a:fontRef>
        <a:srgbClr val="5C5C5C"/>
      </a:tcTxStyle>
      <a:tcStyle>
        <a:tcBdr>
          <a:left>
            <a:ln w="12700" cap="flat">
              <a:noFill/>
              <a:miter lim="400000"/>
            </a:ln>
          </a:left>
          <a:right>
            <a:ln w="12700" cap="flat">
              <a:noFill/>
              <a:miter lim="400000"/>
            </a:ln>
          </a:right>
          <a:top>
            <a:ln w="12700" cap="flat">
              <a:noFill/>
              <a:miter lim="400000"/>
            </a:ln>
          </a:top>
          <a:bottom>
            <a:ln w="12700" cap="flat">
              <a:solidFill>
                <a:srgbClr val="5C5C5C"/>
              </a:solidFill>
              <a:prstDash val="solid"/>
              <a:miter lim="400000"/>
            </a:ln>
          </a:bottom>
          <a:insideH>
            <a:ln w="12700" cap="flat">
              <a:solidFill>
                <a:srgbClr val="5C5C5C"/>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p:nvPr>
            <p:ph type="sldImg"/>
          </p:nvPr>
        </p:nvSpPr>
        <p:spPr>
          <a:xfrm>
            <a:off x="1143000" y="685800"/>
            <a:ext cx="4572000" cy="3429000"/>
          </a:xfrm>
          <a:prstGeom prst="rect">
            <a:avLst/>
          </a:prstGeom>
        </p:spPr>
        <p:txBody>
          <a:bodyPr/>
          <a:lstStyle/>
          <a:p>
            <a:pPr/>
          </a:p>
        </p:txBody>
      </p:sp>
      <p:sp>
        <p:nvSpPr>
          <p:cNvPr id="126" name="Shape 12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Başlık ve Alt Ana Başlık">
    <p:spTree>
      <p:nvGrpSpPr>
        <p:cNvPr id="1" name=""/>
        <p:cNvGrpSpPr/>
        <p:nvPr/>
      </p:nvGrpSpPr>
      <p:grpSpPr>
        <a:xfrm>
          <a:off x="0" y="0"/>
          <a:ext cx="0" cy="0"/>
          <a:chOff x="0" y="0"/>
          <a:chExt cx="0" cy="0"/>
        </a:xfrm>
      </p:grpSpPr>
      <p:sp>
        <p:nvSpPr>
          <p:cNvPr id="11" name="Shape 11"/>
          <p:cNvSpPr/>
          <p:nvPr>
            <p:ph type="body" sz="quarter" idx="13"/>
          </p:nvPr>
        </p:nvSpPr>
        <p:spPr>
          <a:xfrm>
            <a:off x="571500" y="5588000"/>
            <a:ext cx="1187578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2" name="Shape 12"/>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pPr/>
            <a:r>
              <a:t>Başlık Metni</a:t>
            </a:r>
          </a:p>
        </p:txBody>
      </p:sp>
      <p:sp>
        <p:nvSpPr>
          <p:cNvPr id="13" name="Shape 13"/>
          <p:cNvSpPr/>
          <p:nvPr>
            <p:ph type="body" sz="half" idx="1"/>
          </p:nvPr>
        </p:nvSpPr>
        <p:spPr>
          <a:xfrm>
            <a:off x="571500" y="5676900"/>
            <a:ext cx="11861800" cy="3263900"/>
          </a:xfrm>
          <a:prstGeom prst="rect">
            <a:avLst/>
          </a:prstGeom>
        </p:spPr>
        <p:txBody>
          <a:bodyPr/>
          <a:lstStyle>
            <a:lvl1pPr marL="0" indent="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1pPr>
            <a:lvl2pPr marL="0" indent="2286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2pPr>
            <a:lvl3pPr marL="0" indent="4572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3pPr>
            <a:lvl4pPr marL="0" indent="6858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4pPr>
            <a:lvl5pPr marL="0" indent="9144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5pPr>
          </a:lstStyle>
          <a:p>
            <a:pPr/>
            <a:r>
              <a:t>Gövde Düzeyi Bir</a:t>
            </a:r>
          </a:p>
          <a:p>
            <a:pPr lvl="1"/>
            <a:r>
              <a:t>Gövde Düzeyi İki</a:t>
            </a:r>
          </a:p>
          <a:p>
            <a:pPr lvl="2"/>
            <a:r>
              <a:t>Gövde Düzeyi Üç</a:t>
            </a:r>
          </a:p>
          <a:p>
            <a:pPr lvl="3"/>
            <a:r>
              <a:t>Gövde Düzeyi Dört</a:t>
            </a:r>
          </a:p>
          <a:p>
            <a:pPr lvl="4"/>
            <a:r>
              <a:t>Gövde Düzeyi Beş</a:t>
            </a:r>
          </a:p>
        </p:txBody>
      </p:sp>
      <p:sp>
        <p:nvSpPr>
          <p:cNvPr id="14" name="Shape 14"/>
          <p:cNvSpPr/>
          <p:nvPr>
            <p:ph type="sldNum" sz="quarter" idx="2"/>
          </p:nvPr>
        </p:nvSpPr>
        <p:spPr>
          <a:xfrm>
            <a:off x="12088552" y="9189156"/>
            <a:ext cx="309365" cy="3429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Alıntı">
    <p:spTree>
      <p:nvGrpSpPr>
        <p:cNvPr id="1" name=""/>
        <p:cNvGrpSpPr/>
        <p:nvPr/>
      </p:nvGrpSpPr>
      <p:grpSpPr>
        <a:xfrm>
          <a:off x="0" y="0"/>
          <a:ext cx="0" cy="0"/>
          <a:chOff x="0" y="0"/>
          <a:chExt cx="0" cy="0"/>
        </a:xfrm>
      </p:grpSpPr>
      <p:sp>
        <p:nvSpPr>
          <p:cNvPr id="101" name="Shape 101"/>
          <p:cNvSpPr/>
          <p:nvPr/>
        </p:nvSpPr>
        <p:spPr>
          <a:xfrm>
            <a:off x="508000" y="1771650"/>
            <a:ext cx="1697832" cy="317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8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21000">
                <a:solidFill>
                  <a:srgbClr val="E4E4E4"/>
                </a:solidFill>
                <a:latin typeface="Baskerville SemiBold"/>
                <a:ea typeface="Baskerville SemiBold"/>
                <a:cs typeface="Baskerville SemiBold"/>
                <a:sym typeface="Baskerville SemiBold"/>
              </a:defRPr>
            </a:lvl1pPr>
          </a:lstStyle>
          <a:p>
            <a:pPr/>
            <a:r>
              <a:t>“</a:t>
            </a:r>
          </a:p>
        </p:txBody>
      </p:sp>
      <p:sp>
        <p:nvSpPr>
          <p:cNvPr id="102" name="Shape 102"/>
          <p:cNvSpPr/>
          <p:nvPr>
            <p:ph type="body" sz="quarter" idx="13"/>
          </p:nvPr>
        </p:nvSpPr>
        <p:spPr>
          <a:xfrm>
            <a:off x="1943100" y="3870536"/>
            <a:ext cx="10490200" cy="939801"/>
          </a:xfrm>
          <a:prstGeom prst="rect">
            <a:avLst/>
          </a:prstGeom>
        </p:spPr>
        <p:txBody>
          <a:bodyPr>
            <a:spAutoFit/>
          </a:bodyPr>
          <a:lstStyle>
            <a:lvl1pPr marL="0" indent="0">
              <a:spcBef>
                <a:spcPts val="1600"/>
              </a:spcBef>
              <a:buSzTx/>
              <a:buFontTx/>
              <a:buNone/>
              <a:defRPr sz="4800">
                <a:solidFill>
                  <a:srgbClr val="747676"/>
                </a:solidFill>
              </a:defRPr>
            </a:lvl1pPr>
          </a:lstStyle>
          <a:p>
            <a:pPr/>
            <a:r>
              <a:t>Buraya bir alıntı yazın.</a:t>
            </a:r>
          </a:p>
        </p:txBody>
      </p:sp>
      <p:sp>
        <p:nvSpPr>
          <p:cNvPr id="103" name="Shape 103"/>
          <p:cNvSpPr/>
          <p:nvPr>
            <p:ph type="body" sz="quarter" idx="14"/>
          </p:nvPr>
        </p:nvSpPr>
        <p:spPr>
          <a:xfrm>
            <a:off x="1943100" y="7772400"/>
            <a:ext cx="10490200" cy="939800"/>
          </a:xfrm>
          <a:prstGeom prst="rect">
            <a:avLst/>
          </a:prstGeom>
        </p:spPr>
        <p:txBody>
          <a:bodyPr>
            <a:spAutoFit/>
          </a:bodyPr>
          <a:lstStyle>
            <a:lvl1pPr marL="0" indent="0" algn="r">
              <a:lnSpc>
                <a:spcPct val="70000"/>
              </a:lnSpc>
              <a:spcBef>
                <a:spcPts val="1600"/>
              </a:spcBef>
              <a:buSzTx/>
              <a:buFontTx/>
              <a:buNone/>
              <a:defRPr sz="4800">
                <a:solidFill>
                  <a:srgbClr val="6B6D6D"/>
                </a:solidFill>
                <a:latin typeface="Iowan Old Style Italic"/>
                <a:ea typeface="Iowan Old Style Italic"/>
                <a:cs typeface="Iowan Old Style Italic"/>
                <a:sym typeface="Iowan Old Style Italic"/>
              </a:defRPr>
            </a:lvl1pPr>
          </a:lstStyle>
          <a:p>
            <a:pPr/>
            <a:r>
              <a:t>-Johnny Appleseed</a:t>
            </a:r>
          </a:p>
        </p:txBody>
      </p:sp>
      <p:sp>
        <p:nvSpPr>
          <p:cNvPr id="104" name="Shape 10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Fotoğraf">
    <p:spTree>
      <p:nvGrpSpPr>
        <p:cNvPr id="1" name=""/>
        <p:cNvGrpSpPr/>
        <p:nvPr/>
      </p:nvGrpSpPr>
      <p:grpSpPr>
        <a:xfrm>
          <a:off x="0" y="0"/>
          <a:ext cx="0" cy="0"/>
          <a:chOff x="0" y="0"/>
          <a:chExt cx="0" cy="0"/>
        </a:xfrm>
      </p:grpSpPr>
      <p:sp>
        <p:nvSpPr>
          <p:cNvPr id="111" name="Shape 111"/>
          <p:cNvSpPr/>
          <p:nvPr>
            <p:ph type="pic" idx="13"/>
          </p:nvPr>
        </p:nvSpPr>
        <p:spPr>
          <a:xfrm>
            <a:off x="0" y="0"/>
            <a:ext cx="13004800" cy="9753600"/>
          </a:xfrm>
          <a:prstGeom prst="rect">
            <a:avLst/>
          </a:prstGeom>
        </p:spPr>
        <p:txBody>
          <a:bodyPr lIns="91439" tIns="45719" rIns="91439" bIns="45719">
            <a:noAutofit/>
          </a:bodyPr>
          <a:lstStyle/>
          <a:p>
            <a:pPr/>
          </a:p>
        </p:txBody>
      </p:sp>
      <p:sp>
        <p:nvSpPr>
          <p:cNvPr id="112" name="Shape 112"/>
          <p:cNvSpPr/>
          <p:nvPr>
            <p:ph type="sldNum" sz="quarter" idx="2"/>
          </p:nvPr>
        </p:nvSpPr>
        <p:spPr>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oş">
    <p:spTree>
      <p:nvGrpSpPr>
        <p:cNvPr id="1" name=""/>
        <p:cNvGrpSpPr/>
        <p:nvPr/>
      </p:nvGrpSpPr>
      <p:grpSpPr>
        <a:xfrm>
          <a:off x="0" y="0"/>
          <a:ext cx="0" cy="0"/>
          <a:chOff x="0" y="0"/>
          <a:chExt cx="0" cy="0"/>
        </a:xfrm>
      </p:grpSpPr>
      <p:sp>
        <p:nvSpPr>
          <p:cNvPr id="119" name="Shape 11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Fotoğraf - Yatay">
    <p:spTree>
      <p:nvGrpSpPr>
        <p:cNvPr id="1" name=""/>
        <p:cNvGrpSpPr/>
        <p:nvPr/>
      </p:nvGrpSpPr>
      <p:grpSpPr>
        <a:xfrm>
          <a:off x="0" y="0"/>
          <a:ext cx="0" cy="0"/>
          <a:chOff x="0" y="0"/>
          <a:chExt cx="0" cy="0"/>
        </a:xfrm>
      </p:grpSpPr>
      <p:sp>
        <p:nvSpPr>
          <p:cNvPr id="21" name="Shape 21"/>
          <p:cNvSpPr/>
          <p:nvPr>
            <p:ph type="pic" idx="13"/>
          </p:nvPr>
        </p:nvSpPr>
        <p:spPr>
          <a:xfrm>
            <a:off x="0" y="0"/>
            <a:ext cx="13004800" cy="9753600"/>
          </a:xfrm>
          <a:prstGeom prst="rect">
            <a:avLst/>
          </a:prstGeom>
        </p:spPr>
        <p:txBody>
          <a:bodyPr lIns="91439" tIns="45719" rIns="91439" bIns="45719">
            <a:noAutofit/>
          </a:bodyPr>
          <a:lstStyle/>
          <a:p>
            <a:pPr/>
          </a:p>
        </p:txBody>
      </p:sp>
      <p:sp>
        <p:nvSpPr>
          <p:cNvPr id="22" name="Shape 22"/>
          <p:cNvSpPr/>
          <p:nvPr>
            <p:ph type="body" sz="half" idx="14"/>
          </p:nvPr>
        </p:nvSpPr>
        <p:spPr>
          <a:xfrm>
            <a:off x="0" y="5422900"/>
            <a:ext cx="13004800" cy="3606800"/>
          </a:xfrm>
          <a:prstGeom prst="rect">
            <a:avLst/>
          </a:prstGeom>
          <a:solidFill>
            <a:srgbClr val="FFFFFF"/>
          </a:solidFill>
        </p:spPr>
        <p:txBody>
          <a:bodyPr anchor="ctr">
            <a:noAutofit/>
          </a:bodyPr>
          <a:lstStyle/>
          <a:p>
            <a:pPr marL="0" indent="0" algn="ctr">
              <a:spcBef>
                <a:spcPts val="0"/>
              </a:spcBef>
              <a:buSzTx/>
              <a:buFontTx/>
              <a:buNone/>
              <a:defRPr sz="2400">
                <a:latin typeface="+mn-lt"/>
                <a:ea typeface="+mn-ea"/>
                <a:cs typeface="+mn-cs"/>
                <a:sym typeface="DIN Alternate"/>
              </a:defRPr>
            </a:pPr>
          </a:p>
        </p:txBody>
      </p:sp>
      <p:sp>
        <p:nvSpPr>
          <p:cNvPr id="23" name="Shape 23"/>
          <p:cNvSpPr/>
          <p:nvPr>
            <p:ph type="body" sz="quarter" idx="15"/>
          </p:nvPr>
        </p:nvSpPr>
        <p:spPr>
          <a:xfrm flipV="1">
            <a:off x="571500" y="7619996"/>
            <a:ext cx="11874500" cy="4"/>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24" name="Shape 24"/>
          <p:cNvSpPr/>
          <p:nvPr>
            <p:ph type="title"/>
          </p:nvPr>
        </p:nvSpPr>
        <p:spPr>
          <a:xfrm>
            <a:off x="571500" y="5562600"/>
            <a:ext cx="11861800" cy="2209800"/>
          </a:xfrm>
          <a:prstGeom prst="rect">
            <a:avLst/>
          </a:prstGeom>
        </p:spPr>
        <p:txBody>
          <a:bodyPr anchor="b"/>
          <a:lstStyle>
            <a:lvl1pPr algn="r">
              <a:lnSpc>
                <a:spcPct val="80000"/>
              </a:lnSpc>
              <a:spcBef>
                <a:spcPts val="0"/>
              </a:spcBef>
              <a:defRPr sz="12100">
                <a:solidFill>
                  <a:srgbClr val="5C5C5C"/>
                </a:solidFill>
              </a:defRPr>
            </a:lvl1pPr>
          </a:lstStyle>
          <a:p>
            <a:pPr/>
            <a:r>
              <a:t>Başlık Metni</a:t>
            </a:r>
          </a:p>
        </p:txBody>
      </p:sp>
      <p:sp>
        <p:nvSpPr>
          <p:cNvPr id="25" name="Shape 25"/>
          <p:cNvSpPr/>
          <p:nvPr>
            <p:ph type="body" sz="quarter" idx="1"/>
          </p:nvPr>
        </p:nvSpPr>
        <p:spPr>
          <a:xfrm>
            <a:off x="571500" y="7670800"/>
            <a:ext cx="11861800" cy="1231900"/>
          </a:xfrm>
          <a:prstGeom prst="rect">
            <a:avLst/>
          </a:prstGeom>
        </p:spPr>
        <p:txBody>
          <a:bodyPr/>
          <a:lstStyle>
            <a:lvl1pPr marL="0" indent="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1pPr>
            <a:lvl2pPr marL="0" indent="2286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2pPr>
            <a:lvl3pPr marL="0" indent="4572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3pPr>
            <a:lvl4pPr marL="0" indent="6858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4pPr>
            <a:lvl5pPr marL="0" indent="9144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5pPr>
          </a:lstStyle>
          <a:p>
            <a:pPr/>
            <a:r>
              <a:t>Gövde Düzeyi Bir</a:t>
            </a:r>
          </a:p>
          <a:p>
            <a:pPr lvl="1"/>
            <a:r>
              <a:t>Gövde Düzeyi İki</a:t>
            </a:r>
          </a:p>
          <a:p>
            <a:pPr lvl="2"/>
            <a:r>
              <a:t>Gövde Düzeyi Üç</a:t>
            </a:r>
          </a:p>
          <a:p>
            <a:pPr lvl="3"/>
            <a:r>
              <a:t>Gövde Düzeyi Dört</a:t>
            </a:r>
          </a:p>
          <a:p>
            <a:pPr lvl="4"/>
            <a:r>
              <a:t>Gövde Düzeyi Beş</a:t>
            </a:r>
          </a:p>
        </p:txBody>
      </p:sp>
      <p:sp>
        <p:nvSpPr>
          <p:cNvPr id="26" name="Shape 26"/>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Başlık - Orta">
    <p:spTree>
      <p:nvGrpSpPr>
        <p:cNvPr id="1" name=""/>
        <p:cNvGrpSpPr/>
        <p:nvPr/>
      </p:nvGrpSpPr>
      <p:grpSpPr>
        <a:xfrm>
          <a:off x="0" y="0"/>
          <a:ext cx="0" cy="0"/>
          <a:chOff x="0" y="0"/>
          <a:chExt cx="0" cy="0"/>
        </a:xfrm>
      </p:grpSpPr>
      <p:sp>
        <p:nvSpPr>
          <p:cNvPr id="33" name="Shape 33"/>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pPr/>
            <a:r>
              <a:t>Başlık Metni</a:t>
            </a:r>
          </a:p>
        </p:txBody>
      </p:sp>
      <p:sp>
        <p:nvSpPr>
          <p:cNvPr id="34" name="Shape 34"/>
          <p:cNvSpPr/>
          <p:nvPr>
            <p:ph type="sldNum" sz="quarter" idx="2"/>
          </p:nvPr>
        </p:nvSpPr>
        <p:spPr>
          <a:xfrm>
            <a:off x="12083465" y="9189156"/>
            <a:ext cx="309365" cy="3429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Fotoğraf - Düşey">
    <p:spTree>
      <p:nvGrpSpPr>
        <p:cNvPr id="1" name=""/>
        <p:cNvGrpSpPr/>
        <p:nvPr/>
      </p:nvGrpSpPr>
      <p:grpSpPr>
        <a:xfrm>
          <a:off x="0" y="0"/>
          <a:ext cx="0" cy="0"/>
          <a:chOff x="0" y="0"/>
          <a:chExt cx="0" cy="0"/>
        </a:xfrm>
      </p:grpSpPr>
      <p:sp>
        <p:nvSpPr>
          <p:cNvPr id="41" name="Shape 41"/>
          <p:cNvSpPr/>
          <p:nvPr>
            <p:ph type="pic" idx="13"/>
          </p:nvPr>
        </p:nvSpPr>
        <p:spPr>
          <a:xfrm>
            <a:off x="7531100" y="0"/>
            <a:ext cx="5473700" cy="9753600"/>
          </a:xfrm>
          <a:prstGeom prst="rect">
            <a:avLst/>
          </a:prstGeom>
        </p:spPr>
        <p:txBody>
          <a:bodyPr lIns="91439" tIns="45719" rIns="91439" bIns="45719">
            <a:noAutofit/>
          </a:bodyPr>
          <a:lstStyle/>
          <a:p>
            <a:pPr/>
          </a:p>
        </p:txBody>
      </p:sp>
      <p:sp>
        <p:nvSpPr>
          <p:cNvPr id="42" name="Shape 42"/>
          <p:cNvSpPr/>
          <p:nvPr>
            <p:ph type="body" sz="quarter" idx="14"/>
          </p:nvPr>
        </p:nvSpPr>
        <p:spPr>
          <a:xfrm flipV="1">
            <a:off x="571500" y="7619998"/>
            <a:ext cx="645160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43" name="Shape 43"/>
          <p:cNvSpPr/>
          <p:nvPr>
            <p:ph type="title"/>
          </p:nvPr>
        </p:nvSpPr>
        <p:spPr>
          <a:xfrm>
            <a:off x="571500" y="571500"/>
            <a:ext cx="6451600" cy="7213600"/>
          </a:xfrm>
          <a:prstGeom prst="rect">
            <a:avLst/>
          </a:prstGeom>
        </p:spPr>
        <p:txBody>
          <a:bodyPr anchor="b"/>
          <a:lstStyle>
            <a:lvl1pPr algn="r">
              <a:lnSpc>
                <a:spcPct val="80000"/>
              </a:lnSpc>
              <a:spcBef>
                <a:spcPts val="0"/>
              </a:spcBef>
              <a:defRPr sz="12100">
                <a:solidFill>
                  <a:srgbClr val="5C5C5C"/>
                </a:solidFill>
              </a:defRPr>
            </a:lvl1pPr>
          </a:lstStyle>
          <a:p>
            <a:pPr/>
            <a:r>
              <a:t>Başlık Metni</a:t>
            </a:r>
          </a:p>
        </p:txBody>
      </p:sp>
      <p:sp>
        <p:nvSpPr>
          <p:cNvPr id="44" name="Shape 44"/>
          <p:cNvSpPr/>
          <p:nvPr>
            <p:ph type="body" sz="quarter" idx="1"/>
          </p:nvPr>
        </p:nvSpPr>
        <p:spPr>
          <a:xfrm>
            <a:off x="571500" y="7670800"/>
            <a:ext cx="6451600" cy="1358900"/>
          </a:xfrm>
          <a:prstGeom prst="rect">
            <a:avLst/>
          </a:prstGeom>
        </p:spPr>
        <p:txBody>
          <a:bodyPr/>
          <a:lstStyle>
            <a:lvl1pPr marL="0" indent="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1pPr>
            <a:lvl2pPr marL="0" indent="2286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2pPr>
            <a:lvl3pPr marL="0" indent="4572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3pPr>
            <a:lvl4pPr marL="0" indent="6858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4pPr>
            <a:lvl5pPr marL="0" indent="9144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5pPr>
          </a:lstStyle>
          <a:p>
            <a:pPr/>
            <a:r>
              <a:t>Gövde Düzeyi Bir</a:t>
            </a:r>
          </a:p>
          <a:p>
            <a:pPr lvl="1"/>
            <a:r>
              <a:t>Gövde Düzeyi İki</a:t>
            </a:r>
          </a:p>
          <a:p>
            <a:pPr lvl="2"/>
            <a:r>
              <a:t>Gövde Düzeyi Üç</a:t>
            </a:r>
          </a:p>
          <a:p>
            <a:pPr lvl="3"/>
            <a:r>
              <a:t>Gövde Düzeyi Dört</a:t>
            </a:r>
          </a:p>
          <a:p>
            <a:pPr lvl="4"/>
            <a:r>
              <a:t>Gövde Düzeyi Beş</a:t>
            </a:r>
          </a:p>
        </p:txBody>
      </p:sp>
      <p:sp>
        <p:nvSpPr>
          <p:cNvPr id="45" name="Shape 45"/>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Başlık - Üst">
    <p:spTree>
      <p:nvGrpSpPr>
        <p:cNvPr id="1" name=""/>
        <p:cNvGrpSpPr/>
        <p:nvPr/>
      </p:nvGrpSpPr>
      <p:grpSpPr>
        <a:xfrm>
          <a:off x="0" y="0"/>
          <a:ext cx="0" cy="0"/>
          <a:chOff x="0" y="0"/>
          <a:chExt cx="0" cy="0"/>
        </a:xfrm>
      </p:grpSpPr>
      <p:sp>
        <p:nvSpPr>
          <p:cNvPr id="52" name="Shape 52"/>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53" name="Shape 53"/>
          <p:cNvSpPr/>
          <p:nvPr>
            <p:ph type="title"/>
          </p:nvPr>
        </p:nvSpPr>
        <p:spPr>
          <a:prstGeom prst="rect">
            <a:avLst/>
          </a:prstGeom>
        </p:spPr>
        <p:txBody>
          <a:bodyPr/>
          <a:lstStyle/>
          <a:p>
            <a:pPr/>
            <a:r>
              <a:t>Başlık Metni</a:t>
            </a:r>
          </a:p>
        </p:txBody>
      </p:sp>
      <p:sp>
        <p:nvSpPr>
          <p:cNvPr id="54" name="Shape 5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Başlık ve Maddeler">
    <p:spTree>
      <p:nvGrpSpPr>
        <p:cNvPr id="1" name=""/>
        <p:cNvGrpSpPr/>
        <p:nvPr/>
      </p:nvGrpSpPr>
      <p:grpSpPr>
        <a:xfrm>
          <a:off x="0" y="0"/>
          <a:ext cx="0" cy="0"/>
          <a:chOff x="0" y="0"/>
          <a:chExt cx="0" cy="0"/>
        </a:xfrm>
      </p:grpSpPr>
      <p:sp>
        <p:nvSpPr>
          <p:cNvPr id="61" name="Shape 61"/>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62" name="Shape 62"/>
          <p:cNvSpPr/>
          <p:nvPr>
            <p:ph type="title"/>
          </p:nvPr>
        </p:nvSpPr>
        <p:spPr>
          <a:prstGeom prst="rect">
            <a:avLst/>
          </a:prstGeom>
        </p:spPr>
        <p:txBody>
          <a:bodyPr/>
          <a:lstStyle/>
          <a:p>
            <a:pPr/>
            <a:r>
              <a:t>Başlık Metni</a:t>
            </a:r>
          </a:p>
        </p:txBody>
      </p:sp>
      <p:sp>
        <p:nvSpPr>
          <p:cNvPr id="63" name="Shape 63"/>
          <p:cNvSpPr/>
          <p:nvPr>
            <p:ph type="body" idx="1"/>
          </p:nvPr>
        </p:nvSpPr>
        <p:spPr>
          <a:prstGeom prst="rect">
            <a:avLst/>
          </a:prstGeom>
        </p:spPr>
        <p:txBody>
          <a:bodyPr/>
          <a:lstStyle/>
          <a:p>
            <a:pPr/>
            <a:r>
              <a:t>Gövde Düzeyi Bir</a:t>
            </a:r>
          </a:p>
          <a:p>
            <a:pPr lvl="1"/>
            <a:r>
              <a:t>Gövde Düzeyi İki</a:t>
            </a:r>
          </a:p>
          <a:p>
            <a:pPr lvl="2"/>
            <a:r>
              <a:t>Gövde Düzeyi Üç</a:t>
            </a:r>
          </a:p>
          <a:p>
            <a:pPr lvl="3"/>
            <a:r>
              <a:t>Gövde Düzeyi Dört</a:t>
            </a:r>
          </a:p>
          <a:p>
            <a:pPr lvl="4"/>
            <a:r>
              <a:t>Gövde Düzeyi Beş</a:t>
            </a:r>
          </a:p>
        </p:txBody>
      </p:sp>
      <p:sp>
        <p:nvSpPr>
          <p:cNvPr id="64" name="Shape 6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aşlık, Maddeler ve Fotoğraf">
    <p:spTree>
      <p:nvGrpSpPr>
        <p:cNvPr id="1" name=""/>
        <p:cNvGrpSpPr/>
        <p:nvPr/>
      </p:nvGrpSpPr>
      <p:grpSpPr>
        <a:xfrm>
          <a:off x="0" y="0"/>
          <a:ext cx="0" cy="0"/>
          <a:chOff x="0" y="0"/>
          <a:chExt cx="0" cy="0"/>
        </a:xfrm>
      </p:grpSpPr>
      <p:sp>
        <p:nvSpPr>
          <p:cNvPr id="71" name="Shape 71"/>
          <p:cNvSpPr/>
          <p:nvPr>
            <p:ph type="pic" idx="13"/>
          </p:nvPr>
        </p:nvSpPr>
        <p:spPr>
          <a:xfrm>
            <a:off x="0" y="0"/>
            <a:ext cx="6438900" cy="9753600"/>
          </a:xfrm>
          <a:prstGeom prst="rect">
            <a:avLst/>
          </a:prstGeom>
        </p:spPr>
        <p:txBody>
          <a:bodyPr lIns="91439" tIns="45719" rIns="91439" bIns="45719">
            <a:noAutofit/>
          </a:bodyPr>
          <a:lstStyle/>
          <a:p>
            <a:pPr/>
          </a:p>
        </p:txBody>
      </p:sp>
      <p:sp>
        <p:nvSpPr>
          <p:cNvPr id="72" name="Shape 72"/>
          <p:cNvSpPr/>
          <p:nvPr>
            <p:ph type="body" sz="quarter" idx="14"/>
          </p:nvPr>
        </p:nvSpPr>
        <p:spPr>
          <a:xfrm>
            <a:off x="7023100" y="1574800"/>
            <a:ext cx="53975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73" name="Shape 73"/>
          <p:cNvSpPr/>
          <p:nvPr>
            <p:ph type="title"/>
          </p:nvPr>
        </p:nvSpPr>
        <p:spPr>
          <a:xfrm>
            <a:off x="7023100" y="723900"/>
            <a:ext cx="5397500" cy="723900"/>
          </a:xfrm>
          <a:prstGeom prst="rect">
            <a:avLst/>
          </a:prstGeom>
        </p:spPr>
        <p:txBody>
          <a:bodyPr/>
          <a:lstStyle/>
          <a:p>
            <a:pPr/>
            <a:r>
              <a:t>Başlık Metni</a:t>
            </a:r>
          </a:p>
        </p:txBody>
      </p:sp>
      <p:sp>
        <p:nvSpPr>
          <p:cNvPr id="74" name="Shape 74"/>
          <p:cNvSpPr/>
          <p:nvPr>
            <p:ph type="body" sz="half" idx="1"/>
          </p:nvPr>
        </p:nvSpPr>
        <p:spPr>
          <a:xfrm>
            <a:off x="7023100" y="1803400"/>
            <a:ext cx="5397500" cy="7226300"/>
          </a:xfrm>
          <a:prstGeom prst="rect">
            <a:avLst/>
          </a:prstGeom>
        </p:spPr>
        <p:txBody>
          <a:bodyPr/>
          <a:lstStyle>
            <a:lvl1pPr marL="406400" indent="-406400">
              <a:defRPr sz="2800"/>
            </a:lvl1pPr>
            <a:lvl2pPr marL="812800" indent="-406400">
              <a:defRPr sz="2800"/>
            </a:lvl2pPr>
            <a:lvl3pPr marL="1219200" indent="-406400">
              <a:defRPr sz="2800"/>
            </a:lvl3pPr>
            <a:lvl4pPr marL="1625600" indent="-406400">
              <a:defRPr sz="2800"/>
            </a:lvl4pPr>
            <a:lvl5pPr marL="2032000" indent="-406400">
              <a:defRPr sz="2800"/>
            </a:lvl5pPr>
          </a:lstStyle>
          <a:p>
            <a:pPr/>
            <a:r>
              <a:t>Gövde Düzeyi Bir</a:t>
            </a:r>
          </a:p>
          <a:p>
            <a:pPr lvl="1"/>
            <a:r>
              <a:t>Gövde Düzeyi İki</a:t>
            </a:r>
          </a:p>
          <a:p>
            <a:pPr lvl="2"/>
            <a:r>
              <a:t>Gövde Düzeyi Üç</a:t>
            </a:r>
          </a:p>
          <a:p>
            <a:pPr lvl="3"/>
            <a:r>
              <a:t>Gövde Düzeyi Dört</a:t>
            </a:r>
          </a:p>
          <a:p>
            <a:pPr lvl="4"/>
            <a:r>
              <a:t>Gövde Düzeyi Beş</a:t>
            </a:r>
          </a:p>
        </p:txBody>
      </p:sp>
      <p:sp>
        <p:nvSpPr>
          <p:cNvPr id="75" name="Shape 7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Maddeler">
    <p:spTree>
      <p:nvGrpSpPr>
        <p:cNvPr id="1" name=""/>
        <p:cNvGrpSpPr/>
        <p:nvPr/>
      </p:nvGrpSpPr>
      <p:grpSpPr>
        <a:xfrm>
          <a:off x="0" y="0"/>
          <a:ext cx="0" cy="0"/>
          <a:chOff x="0" y="0"/>
          <a:chExt cx="0" cy="0"/>
        </a:xfrm>
      </p:grpSpPr>
      <p:sp>
        <p:nvSpPr>
          <p:cNvPr id="82" name="Shape 82"/>
          <p:cNvSpPr/>
          <p:nvPr>
            <p:ph type="body" idx="1"/>
          </p:nvPr>
        </p:nvSpPr>
        <p:spPr>
          <a:prstGeom prst="rect">
            <a:avLst/>
          </a:prstGeom>
        </p:spPr>
        <p:txBody>
          <a:bodyPr/>
          <a:lstStyle/>
          <a:p>
            <a:pPr/>
            <a:r>
              <a:t>Gövde Düzeyi Bir</a:t>
            </a:r>
          </a:p>
          <a:p>
            <a:pPr lvl="1"/>
            <a:r>
              <a:t>Gövde Düzeyi İki</a:t>
            </a:r>
          </a:p>
          <a:p>
            <a:pPr lvl="2"/>
            <a:r>
              <a:t>Gövde Düzeyi Üç</a:t>
            </a:r>
          </a:p>
          <a:p>
            <a:pPr lvl="3"/>
            <a:r>
              <a:t>Gövde Düzeyi Dört</a:t>
            </a:r>
          </a:p>
          <a:p>
            <a:pPr lvl="4"/>
            <a:r>
              <a:t>Gövde Düzeyi Beş</a:t>
            </a:r>
          </a:p>
        </p:txBody>
      </p:sp>
      <p:sp>
        <p:nvSpPr>
          <p:cNvPr id="83" name="Shape 8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Fotoğraf - 3 Yukarı">
    <p:spTree>
      <p:nvGrpSpPr>
        <p:cNvPr id="1" name=""/>
        <p:cNvGrpSpPr/>
        <p:nvPr/>
      </p:nvGrpSpPr>
      <p:grpSpPr>
        <a:xfrm>
          <a:off x="0" y="0"/>
          <a:ext cx="0" cy="0"/>
          <a:chOff x="0" y="0"/>
          <a:chExt cx="0" cy="0"/>
        </a:xfrm>
      </p:grpSpPr>
      <p:sp>
        <p:nvSpPr>
          <p:cNvPr id="90" name="Shape 90"/>
          <p:cNvSpPr/>
          <p:nvPr>
            <p:ph type="pic" idx="13"/>
          </p:nvPr>
        </p:nvSpPr>
        <p:spPr>
          <a:xfrm>
            <a:off x="571500" y="571500"/>
            <a:ext cx="7429500" cy="7315200"/>
          </a:xfrm>
          <a:prstGeom prst="rect">
            <a:avLst/>
          </a:prstGeom>
        </p:spPr>
        <p:txBody>
          <a:bodyPr lIns="91439" tIns="45719" rIns="91439" bIns="45719">
            <a:noAutofit/>
          </a:bodyPr>
          <a:lstStyle/>
          <a:p>
            <a:pPr/>
          </a:p>
        </p:txBody>
      </p:sp>
      <p:sp>
        <p:nvSpPr>
          <p:cNvPr id="91" name="Shape 91"/>
          <p:cNvSpPr/>
          <p:nvPr>
            <p:ph type="pic" sz="quarter" idx="14"/>
          </p:nvPr>
        </p:nvSpPr>
        <p:spPr>
          <a:xfrm>
            <a:off x="8128000" y="571500"/>
            <a:ext cx="4305300" cy="3594100"/>
          </a:xfrm>
          <a:prstGeom prst="rect">
            <a:avLst/>
          </a:prstGeom>
        </p:spPr>
        <p:txBody>
          <a:bodyPr lIns="91439" tIns="45719" rIns="91439" bIns="45719">
            <a:noAutofit/>
          </a:bodyPr>
          <a:lstStyle/>
          <a:p>
            <a:pPr/>
          </a:p>
        </p:txBody>
      </p:sp>
      <p:sp>
        <p:nvSpPr>
          <p:cNvPr id="92" name="Shape 92"/>
          <p:cNvSpPr/>
          <p:nvPr>
            <p:ph type="pic" sz="quarter" idx="15"/>
          </p:nvPr>
        </p:nvSpPr>
        <p:spPr>
          <a:xfrm>
            <a:off x="8128000" y="4292600"/>
            <a:ext cx="4305300" cy="3594100"/>
          </a:xfrm>
          <a:prstGeom prst="rect">
            <a:avLst/>
          </a:prstGeom>
        </p:spPr>
        <p:txBody>
          <a:bodyPr lIns="91439" tIns="45719" rIns="91439" bIns="45719">
            <a:noAutofit/>
          </a:bodyPr>
          <a:lstStyle/>
          <a:p>
            <a:pPr/>
          </a:p>
        </p:txBody>
      </p:sp>
      <p:sp>
        <p:nvSpPr>
          <p:cNvPr id="93" name="Shape 93"/>
          <p:cNvSpPr/>
          <p:nvPr>
            <p:ph type="body" sz="quarter" idx="1"/>
          </p:nvPr>
        </p:nvSpPr>
        <p:spPr>
          <a:xfrm>
            <a:off x="571500" y="8051800"/>
            <a:ext cx="11861800" cy="1333500"/>
          </a:xfrm>
          <a:prstGeom prst="rect">
            <a:avLst/>
          </a:prstGeom>
        </p:spPr>
        <p:txBody>
          <a:bodyPr/>
          <a:lstStyle>
            <a:lvl1pPr marL="0" indent="0">
              <a:spcBef>
                <a:spcPts val="1400"/>
              </a:spcBef>
              <a:buSzTx/>
              <a:buFontTx/>
              <a:buNone/>
              <a:defRPr spc="28" sz="2800">
                <a:latin typeface="Iowan Old Style Italic"/>
                <a:ea typeface="Iowan Old Style Italic"/>
                <a:cs typeface="Iowan Old Style Italic"/>
                <a:sym typeface="Iowan Old Style Italic"/>
              </a:defRPr>
            </a:lvl1pPr>
            <a:lvl2pPr marL="0" indent="228600">
              <a:spcBef>
                <a:spcPts val="1400"/>
              </a:spcBef>
              <a:buSzTx/>
              <a:buFontTx/>
              <a:buNone/>
              <a:defRPr spc="28" sz="2800">
                <a:latin typeface="Iowan Old Style Italic"/>
                <a:ea typeface="Iowan Old Style Italic"/>
                <a:cs typeface="Iowan Old Style Italic"/>
                <a:sym typeface="Iowan Old Style Italic"/>
              </a:defRPr>
            </a:lvl2pPr>
            <a:lvl3pPr marL="0" indent="457200">
              <a:spcBef>
                <a:spcPts val="1400"/>
              </a:spcBef>
              <a:buSzTx/>
              <a:buFontTx/>
              <a:buNone/>
              <a:defRPr spc="28" sz="2800">
                <a:latin typeface="Iowan Old Style Italic"/>
                <a:ea typeface="Iowan Old Style Italic"/>
                <a:cs typeface="Iowan Old Style Italic"/>
                <a:sym typeface="Iowan Old Style Italic"/>
              </a:defRPr>
            </a:lvl3pPr>
            <a:lvl4pPr marL="0" indent="685800">
              <a:spcBef>
                <a:spcPts val="1400"/>
              </a:spcBef>
              <a:buSzTx/>
              <a:buFontTx/>
              <a:buNone/>
              <a:defRPr spc="28" sz="2800">
                <a:latin typeface="Iowan Old Style Italic"/>
                <a:ea typeface="Iowan Old Style Italic"/>
                <a:cs typeface="Iowan Old Style Italic"/>
                <a:sym typeface="Iowan Old Style Italic"/>
              </a:defRPr>
            </a:lvl4pPr>
            <a:lvl5pPr marL="0" indent="914400">
              <a:spcBef>
                <a:spcPts val="1400"/>
              </a:spcBef>
              <a:buSzTx/>
              <a:buFontTx/>
              <a:buNone/>
              <a:defRPr spc="28" sz="2800">
                <a:latin typeface="Iowan Old Style Italic"/>
                <a:ea typeface="Iowan Old Style Italic"/>
                <a:cs typeface="Iowan Old Style Italic"/>
                <a:sym typeface="Iowan Old Style Italic"/>
              </a:defRPr>
            </a:lvl5pPr>
          </a:lstStyle>
          <a:p>
            <a:pPr/>
            <a:r>
              <a:t>Gövde Düzeyi Bir</a:t>
            </a:r>
          </a:p>
          <a:p>
            <a:pPr lvl="1"/>
            <a:r>
              <a:t>Gövde Düzeyi İki</a:t>
            </a:r>
          </a:p>
          <a:p>
            <a:pPr lvl="2"/>
            <a:r>
              <a:t>Gövde Düzeyi Üç</a:t>
            </a:r>
          </a:p>
          <a:p>
            <a:pPr lvl="3"/>
            <a:r>
              <a:t>Gövde Düzeyi Dört</a:t>
            </a:r>
          </a:p>
          <a:p>
            <a:pPr lvl="4"/>
            <a:r>
              <a:t>Gövde Düzeyi Beş</a:t>
            </a:r>
          </a:p>
        </p:txBody>
      </p:sp>
      <p:sp>
        <p:nvSpPr>
          <p:cNvPr id="94" name="Shape 9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571500" y="723900"/>
            <a:ext cx="11861800"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Başlık Metni</a:t>
            </a:r>
          </a:p>
        </p:txBody>
      </p:sp>
      <p:sp>
        <p:nvSpPr>
          <p:cNvPr id="3" name="Shape 3"/>
          <p:cNvSpPr/>
          <p:nvPr>
            <p:ph type="body" idx="1"/>
          </p:nvPr>
        </p:nvSpPr>
        <p:spPr>
          <a:xfrm>
            <a:off x="571500" y="1803400"/>
            <a:ext cx="11861800" cy="7226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Gövde Düzeyi Bir</a:t>
            </a:r>
          </a:p>
          <a:p>
            <a:pPr lvl="1"/>
            <a:r>
              <a:t>Gövde Düzeyi İki</a:t>
            </a:r>
          </a:p>
          <a:p>
            <a:pPr lvl="2"/>
            <a:r>
              <a:t>Gövde Düzeyi Üç</a:t>
            </a:r>
          </a:p>
          <a:p>
            <a:pPr lvl="3"/>
            <a:r>
              <a:t>Gövde Düzeyi Dört</a:t>
            </a:r>
          </a:p>
          <a:p>
            <a:pPr lvl="4"/>
            <a:r>
              <a:t>Gövde Düzeyi Beş</a:t>
            </a:r>
          </a:p>
        </p:txBody>
      </p:sp>
      <p:sp>
        <p:nvSpPr>
          <p:cNvPr id="4" name="Shape 4"/>
          <p:cNvSpPr/>
          <p:nvPr>
            <p:ph type="sldNum" sz="quarter" idx="2"/>
          </p:nvPr>
        </p:nvSpPr>
        <p:spPr>
          <a:xfrm>
            <a:off x="12081047" y="9194800"/>
            <a:ext cx="309365" cy="342900"/>
          </a:xfrm>
          <a:prstGeom prst="rect">
            <a:avLst/>
          </a:prstGeom>
          <a:ln w="12700">
            <a:miter lim="400000"/>
          </a:ln>
        </p:spPr>
        <p:txBody>
          <a:bodyPr wrap="none" lIns="50800" tIns="50800" rIns="50800" bIns="50800">
            <a:spAutoFit/>
          </a:bodyPr>
          <a:lstStyle>
            <a:lvl1pPr algn="r">
              <a:spcBef>
                <a:spcPts val="0"/>
              </a:spcBef>
              <a:defRPr spc="0" sz="1600">
                <a:solidFill>
                  <a:srgbClr val="747676"/>
                </a:solidFill>
                <a:latin typeface="+mn-lt"/>
                <a:ea typeface="+mn-ea"/>
                <a:cs typeface="+mn-cs"/>
                <a:sym typeface="DIN Alternate"/>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Alternate"/>
        </a:defRPr>
      </a:lvl1pPr>
      <a:lvl2pPr marL="0" marR="0" indent="2286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Alternate"/>
        </a:defRPr>
      </a:lvl2pPr>
      <a:lvl3pPr marL="0" marR="0" indent="4572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Alternate"/>
        </a:defRPr>
      </a:lvl3pPr>
      <a:lvl4pPr marL="0" marR="0" indent="6858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Alternate"/>
        </a:defRPr>
      </a:lvl4pPr>
      <a:lvl5pPr marL="0" marR="0" indent="9144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Alternate"/>
        </a:defRPr>
      </a:lvl5pPr>
      <a:lvl6pPr marL="0" marR="0" indent="11430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Alternate"/>
        </a:defRPr>
      </a:lvl6pPr>
      <a:lvl7pPr marL="0" marR="0" indent="13716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Alternate"/>
        </a:defRPr>
      </a:lvl7pPr>
      <a:lvl8pPr marL="0" marR="0" indent="16002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Alternate"/>
        </a:defRPr>
      </a:lvl8pPr>
      <a:lvl9pPr marL="0" marR="0" indent="18288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Alternate"/>
        </a:defRPr>
      </a:lvl9pPr>
    </p:titleStyle>
    <p:bodyStyle>
      <a:lvl1pPr marL="4699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1pPr>
      <a:lvl2pPr marL="9398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2pPr>
      <a:lvl3pPr marL="14097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3pPr>
      <a:lvl4pPr marL="18796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4pPr>
      <a:lvl5pPr marL="23495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5pPr>
      <a:lvl6pPr marL="28194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6pPr>
      <a:lvl7pPr marL="32893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7pPr>
      <a:lvl8pPr marL="37592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8pPr>
      <a:lvl9pPr marL="42291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9pPr>
    </p:bodyStyle>
    <p:otherStyle>
      <a:lvl1pPr marL="0" marR="0" indent="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1pPr>
      <a:lvl2pPr marL="0" marR="0" indent="2286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2pPr>
      <a:lvl3pPr marL="0" marR="0" indent="4572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3pPr>
      <a:lvl4pPr marL="0" marR="0" indent="6858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4pPr>
      <a:lvl5pPr marL="0" marR="0" indent="9144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5pPr>
      <a:lvl6pPr marL="0" marR="0" indent="11430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6pPr>
      <a:lvl7pPr marL="0" marR="0" indent="13716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7pPr>
      <a:lvl8pPr marL="0" marR="0" indent="16002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8pPr>
      <a:lvl9pPr marL="0" marR="0" indent="18288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8" name="118295074_2675x2907.jpeg"/>
          <p:cNvPicPr>
            <a:picLocks noChangeAspect="1"/>
          </p:cNvPicPr>
          <p:nvPr>
            <p:ph type="pic" idx="13"/>
          </p:nvPr>
        </p:nvPicPr>
        <p:blipFill>
          <a:blip r:embed="rId2">
            <a:extLst/>
          </a:blip>
          <a:srcRect l="194" t="7974" r="116" b="23208"/>
          <a:stretch>
            <a:fillRect/>
          </a:stretch>
        </p:blipFill>
        <p:spPr>
          <a:prstGeom prst="rect">
            <a:avLst/>
          </a:prstGeom>
        </p:spPr>
      </p:pic>
      <p:sp>
        <p:nvSpPr>
          <p:cNvPr id="129" name="Shape 129"/>
          <p:cNvSpPr/>
          <p:nvPr>
            <p:ph type="body" idx="14"/>
          </p:nvPr>
        </p:nvSpPr>
        <p:spPr>
          <a:prstGeom prst="rect">
            <a:avLst/>
          </a:prstGeom>
        </p:spPr>
        <p:txBody>
          <a:bodyPr/>
          <a:lstStyle/>
          <a:p>
            <a:pPr marL="0" indent="0" algn="ctr">
              <a:spcBef>
                <a:spcPts val="0"/>
              </a:spcBef>
              <a:buSzTx/>
              <a:buFontTx/>
              <a:buNone/>
              <a:defRPr sz="2400">
                <a:latin typeface="+mn-lt"/>
                <a:ea typeface="+mn-ea"/>
                <a:cs typeface="+mn-cs"/>
                <a:sym typeface="DIN Alternate"/>
              </a:defRPr>
            </a:pPr>
          </a:p>
        </p:txBody>
      </p:sp>
      <p:sp>
        <p:nvSpPr>
          <p:cNvPr id="130" name="Shape 130"/>
          <p:cNvSpPr/>
          <p:nvPr>
            <p:ph type="body" idx="15"/>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31" name="Shape 131"/>
          <p:cNvSpPr/>
          <p:nvPr>
            <p:ph type="title"/>
          </p:nvPr>
        </p:nvSpPr>
        <p:spPr>
          <a:prstGeom prst="rect">
            <a:avLst/>
          </a:prstGeom>
        </p:spPr>
        <p:txBody>
          <a:bodyPr/>
          <a:lstStyle>
            <a:lvl1pPr defTabSz="262889">
              <a:defRPr sz="5444"/>
            </a:lvl1pPr>
          </a:lstStyle>
          <a:p>
            <a:pPr/>
            <a:r>
              <a:t>Dünyada araştırmacı gazeteciliğin ortaya çıkışı ve tarihsel seyri</a:t>
            </a:r>
          </a:p>
        </p:txBody>
      </p:sp>
      <p:sp>
        <p:nvSpPr>
          <p:cNvPr id="132" name="Shape 132"/>
          <p:cNvSpPr/>
          <p:nvPr>
            <p:ph type="body" sz="quarter" idx="1"/>
          </p:nvPr>
        </p:nvSpPr>
        <p:spPr>
          <a:prstGeom prst="rect">
            <a:avLst/>
          </a:prstGeom>
        </p:spPr>
        <p:txBody>
          <a:bodyPr/>
          <a:lstStyle/>
          <a:p>
            <a:pPr/>
            <a:r>
              <a:t>Öğr. Gör. Gül Keçelioğlu</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4" name="118295074_2675x2907.jpeg"/>
          <p:cNvPicPr>
            <a:picLocks noChangeAspect="1"/>
          </p:cNvPicPr>
          <p:nvPr>
            <p:ph type="pic" idx="13"/>
          </p:nvPr>
        </p:nvPicPr>
        <p:blipFill>
          <a:blip r:embed="rId2">
            <a:extLst/>
          </a:blip>
          <a:srcRect l="2257" t="129" r="26205" b="129"/>
          <a:stretch>
            <a:fillRect/>
          </a:stretch>
        </p:blipFill>
        <p:spPr>
          <a:prstGeom prst="rect">
            <a:avLst/>
          </a:prstGeom>
        </p:spPr>
      </p:pic>
      <p:sp>
        <p:nvSpPr>
          <p:cNvPr id="175" name="Shape 175"/>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76" name="Shape 176"/>
          <p:cNvSpPr/>
          <p:nvPr>
            <p:ph type="title"/>
          </p:nvPr>
        </p:nvSpPr>
        <p:spPr>
          <a:prstGeom prst="rect">
            <a:avLst/>
          </a:prstGeom>
        </p:spPr>
        <p:txBody>
          <a:bodyPr/>
          <a:lstStyle>
            <a:lvl1pPr defTabSz="233679">
              <a:spcBef>
                <a:spcPts val="900"/>
              </a:spcBef>
              <a:defRPr sz="2040"/>
            </a:lvl1pPr>
          </a:lstStyle>
          <a:p>
            <a:pPr/>
            <a:r>
              <a:t>Medyada araştırmacı gazetecilik birimleri</a:t>
            </a:r>
          </a:p>
        </p:txBody>
      </p:sp>
      <p:sp>
        <p:nvSpPr>
          <p:cNvPr id="177" name="Shape 177"/>
          <p:cNvSpPr/>
          <p:nvPr>
            <p:ph type="body" sz="half" idx="1"/>
          </p:nvPr>
        </p:nvSpPr>
        <p:spPr>
          <a:prstGeom prst="rect">
            <a:avLst/>
          </a:prstGeom>
        </p:spPr>
        <p:txBody>
          <a:bodyPr/>
          <a:lstStyle/>
          <a:p>
            <a:pPr marL="406400" indent="-406400">
              <a:defRPr sz="5000"/>
            </a:pPr>
            <a:r>
              <a:t>Sunday Times</a:t>
            </a:r>
          </a:p>
          <a:p>
            <a:pPr marL="406400" indent="-406400">
              <a:defRPr sz="5000"/>
            </a:pPr>
            <a:r>
              <a:t>The Telegraph</a:t>
            </a:r>
          </a:p>
          <a:p>
            <a:pPr marL="406400" indent="-406400">
              <a:defRPr sz="5000"/>
            </a:pPr>
            <a:r>
              <a:t>The Guardian</a:t>
            </a:r>
          </a:p>
          <a:p>
            <a:pPr marL="406400" indent="-406400">
              <a:defRPr sz="5000"/>
            </a:pPr>
            <a:r>
              <a:t>The Daily Mail</a:t>
            </a:r>
          </a:p>
          <a:p>
            <a:pPr marL="406400" indent="-406400">
              <a:defRPr sz="5000"/>
            </a:pPr>
            <a:r>
              <a:t>Boston Globe</a:t>
            </a:r>
          </a:p>
          <a:p>
            <a:pPr marL="406400" indent="-406400">
              <a:defRPr sz="5000"/>
            </a:pPr>
            <a:r>
              <a:t>TRT World</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9" name="118295074_2675x2907.jpeg"/>
          <p:cNvPicPr>
            <a:picLocks noChangeAspect="1"/>
          </p:cNvPicPr>
          <p:nvPr>
            <p:ph type="pic" idx="13"/>
          </p:nvPr>
        </p:nvPicPr>
        <p:blipFill>
          <a:blip r:embed="rId2">
            <a:extLst/>
          </a:blip>
          <a:srcRect l="2257" t="129" r="26205" b="129"/>
          <a:stretch>
            <a:fillRect/>
          </a:stretch>
        </p:blipFill>
        <p:spPr>
          <a:prstGeom prst="rect">
            <a:avLst/>
          </a:prstGeom>
        </p:spPr>
      </p:pic>
      <p:sp>
        <p:nvSpPr>
          <p:cNvPr id="180" name="Shape 180"/>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81" name="Shape 181"/>
          <p:cNvSpPr/>
          <p:nvPr>
            <p:ph type="title"/>
          </p:nvPr>
        </p:nvSpPr>
        <p:spPr>
          <a:prstGeom prst="rect">
            <a:avLst/>
          </a:prstGeom>
        </p:spPr>
        <p:txBody>
          <a:bodyPr/>
          <a:lstStyle>
            <a:lvl1pPr defTabSz="274574">
              <a:spcBef>
                <a:spcPts val="1000"/>
              </a:spcBef>
              <a:defRPr sz="2444"/>
            </a:lvl1pPr>
          </a:lstStyle>
          <a:p>
            <a:pPr/>
            <a:r>
              <a:t>Araştırmacı gazetecilik Örgütleri</a:t>
            </a:r>
          </a:p>
        </p:txBody>
      </p:sp>
      <p:sp>
        <p:nvSpPr>
          <p:cNvPr id="182" name="Shape 182"/>
          <p:cNvSpPr/>
          <p:nvPr>
            <p:ph type="body" sz="half" idx="1"/>
          </p:nvPr>
        </p:nvSpPr>
        <p:spPr>
          <a:prstGeom prst="rect">
            <a:avLst/>
          </a:prstGeom>
        </p:spPr>
        <p:txBody>
          <a:bodyPr/>
          <a:lstStyle/>
          <a:p>
            <a:pPr/>
            <a:r>
              <a:t>Investigative Reporters and Editors (IRE) - 1975</a:t>
            </a:r>
          </a:p>
          <a:p>
            <a:pPr/>
            <a:r>
              <a:t>Global Investigative Journalism Network (GIJN) - 2003</a:t>
            </a:r>
          </a:p>
          <a:p>
            <a:pPr/>
            <a:r>
              <a:t>International Consortium of Investigative Journalists (ICIJ) - 1997 - Asıl ününe 2016 yılında Panama Belgeleri hakkında yaptığı kolektif habercilik ile ulaştı.</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4" name="118295074_2675x2907.jpeg"/>
          <p:cNvPicPr>
            <a:picLocks noChangeAspect="1"/>
          </p:cNvPicPr>
          <p:nvPr>
            <p:ph type="pic" idx="13"/>
          </p:nvPr>
        </p:nvPicPr>
        <p:blipFill>
          <a:blip r:embed="rId2">
            <a:extLst/>
          </a:blip>
          <a:srcRect l="2257" t="129" r="26205" b="129"/>
          <a:stretch>
            <a:fillRect/>
          </a:stretch>
        </p:blipFill>
        <p:spPr>
          <a:prstGeom prst="rect">
            <a:avLst/>
          </a:prstGeom>
        </p:spPr>
      </p:pic>
      <p:sp>
        <p:nvSpPr>
          <p:cNvPr id="185" name="Shape 185"/>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86" name="Shape 186"/>
          <p:cNvSpPr/>
          <p:nvPr>
            <p:ph type="title"/>
          </p:nvPr>
        </p:nvSpPr>
        <p:spPr>
          <a:prstGeom prst="rect">
            <a:avLst/>
          </a:prstGeom>
        </p:spPr>
        <p:txBody>
          <a:bodyPr/>
          <a:lstStyle>
            <a:lvl1pPr defTabSz="262889">
              <a:spcBef>
                <a:spcPts val="1000"/>
              </a:spcBef>
              <a:defRPr sz="2340"/>
            </a:lvl1pPr>
          </a:lstStyle>
          <a:p>
            <a:pPr/>
            <a:r>
              <a:t>günümüzde araştırmacı gazetecilik</a:t>
            </a:r>
          </a:p>
        </p:txBody>
      </p:sp>
      <p:sp>
        <p:nvSpPr>
          <p:cNvPr id="187" name="Shape 187"/>
          <p:cNvSpPr/>
          <p:nvPr>
            <p:ph type="body" sz="half" idx="1"/>
          </p:nvPr>
        </p:nvSpPr>
        <p:spPr>
          <a:prstGeom prst="rect">
            <a:avLst/>
          </a:prstGeom>
        </p:spPr>
        <p:txBody>
          <a:bodyPr/>
          <a:lstStyle/>
          <a:p>
            <a:pPr marL="406400" indent="-406400">
              <a:defRPr sz="5000"/>
            </a:pPr>
            <a:r>
              <a:t>Yeni Medya</a:t>
            </a:r>
          </a:p>
          <a:p>
            <a:pPr marL="406400" indent="-406400">
              <a:defRPr sz="5000"/>
            </a:pPr>
            <a:r>
              <a:t>Veri Gazeteciliği</a:t>
            </a:r>
          </a:p>
          <a:p>
            <a:pPr marL="406400" indent="-406400">
              <a:defRPr sz="5000"/>
            </a:pPr>
            <a:r>
              <a:t>Wikileaks Belgeleri</a:t>
            </a:r>
          </a:p>
          <a:p>
            <a:pPr marL="406400" indent="-406400">
              <a:defRPr sz="5000"/>
            </a:pPr>
            <a:r>
              <a:t>Panama Belgeleri</a:t>
            </a:r>
          </a:p>
          <a:p>
            <a:pPr marL="406400" indent="-406400">
              <a:defRPr sz="5000"/>
            </a:pPr>
            <a:r>
              <a:t>Bahama Belgeleri</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4" name="118295074_2675x2907.jpeg"/>
          <p:cNvPicPr>
            <a:picLocks noChangeAspect="1"/>
          </p:cNvPicPr>
          <p:nvPr>
            <p:ph type="pic" idx="13"/>
          </p:nvPr>
        </p:nvPicPr>
        <p:blipFill>
          <a:blip r:embed="rId2">
            <a:extLst/>
          </a:blip>
          <a:srcRect l="2257" t="129" r="26205" b="129"/>
          <a:stretch>
            <a:fillRect/>
          </a:stretch>
        </p:blipFill>
        <p:spPr>
          <a:prstGeom prst="rect">
            <a:avLst/>
          </a:prstGeom>
        </p:spPr>
      </p:pic>
      <p:sp>
        <p:nvSpPr>
          <p:cNvPr id="135" name="Shape 135"/>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36" name="Shape 136"/>
          <p:cNvSpPr/>
          <p:nvPr>
            <p:ph type="title"/>
          </p:nvPr>
        </p:nvSpPr>
        <p:spPr>
          <a:prstGeom prst="rect">
            <a:avLst/>
          </a:prstGeom>
        </p:spPr>
        <p:txBody>
          <a:bodyPr/>
          <a:lstStyle>
            <a:lvl1pPr defTabSz="467359">
              <a:spcBef>
                <a:spcPts val="1800"/>
              </a:spcBef>
              <a:defRPr sz="4160"/>
            </a:lvl1pPr>
          </a:lstStyle>
          <a:p>
            <a:pPr/>
            <a:r>
              <a:t>ilk örnekler</a:t>
            </a:r>
          </a:p>
        </p:txBody>
      </p:sp>
      <p:sp>
        <p:nvSpPr>
          <p:cNvPr id="137" name="Shape 137"/>
          <p:cNvSpPr/>
          <p:nvPr>
            <p:ph type="body" sz="half" idx="1"/>
          </p:nvPr>
        </p:nvSpPr>
        <p:spPr>
          <a:prstGeom prst="rect">
            <a:avLst/>
          </a:prstGeom>
        </p:spPr>
        <p:txBody>
          <a:bodyPr/>
          <a:lstStyle/>
          <a:p>
            <a:pPr marL="312927" indent="-312927" defTabSz="449833">
              <a:spcBef>
                <a:spcPts val="1300"/>
              </a:spcBef>
              <a:defRPr sz="2156"/>
            </a:pPr>
            <a:r>
              <a:t>Bazı basın tarihçileri araştırmacı gazeteciliğin başlangıcı olarak 17. yüzyılın sonunu işaretlemektedir.</a:t>
            </a:r>
          </a:p>
          <a:p>
            <a:pPr lvl="1" marL="625855" indent="-312927" defTabSz="449833">
              <a:spcBef>
                <a:spcPts val="1300"/>
              </a:spcBef>
              <a:defRPr sz="2156"/>
            </a:pPr>
            <a:r>
              <a:t>Benjamin Harris tarafından 1690 yılında Boston’da çıkarılan ve Amerika’nın ilk gazetesi olarak anılan Publick Occurrences Both Forreign and Domestick gazetesinde mahkumlara yapılan işkence ile ilgili haberler ilk araştırmacı gazetecilik örneği sayılmaktadır.</a:t>
            </a:r>
          </a:p>
          <a:p>
            <a:pPr lvl="1" marL="625855" indent="-312927" defTabSz="449833">
              <a:spcBef>
                <a:spcPts val="1300"/>
              </a:spcBef>
              <a:defRPr sz="2156"/>
            </a:pPr>
            <a:r>
              <a:t>Yine  18. yüzyılın başlarında 1721 yılında James Franklin tarafından Boston’da çıkarılan The New England Courant adlı gazetede yayımlanan kimi haberler  araştırmacı gazetecilik faaliyetlerinin ilk örneklerinden sayılmaktadır.</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9" name="118295074_2675x2907.jpeg"/>
          <p:cNvPicPr>
            <a:picLocks noChangeAspect="1"/>
          </p:cNvPicPr>
          <p:nvPr>
            <p:ph type="pic" idx="13"/>
          </p:nvPr>
        </p:nvPicPr>
        <p:blipFill>
          <a:blip r:embed="rId2">
            <a:extLst/>
          </a:blip>
          <a:srcRect l="2257" t="129" r="26205" b="129"/>
          <a:stretch>
            <a:fillRect/>
          </a:stretch>
        </p:blipFill>
        <p:spPr>
          <a:prstGeom prst="rect">
            <a:avLst/>
          </a:prstGeom>
        </p:spPr>
      </p:pic>
      <p:sp>
        <p:nvSpPr>
          <p:cNvPr id="140" name="Shape 140"/>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41" name="Shape 141"/>
          <p:cNvSpPr/>
          <p:nvPr>
            <p:ph type="title"/>
          </p:nvPr>
        </p:nvSpPr>
        <p:spPr>
          <a:prstGeom prst="rect">
            <a:avLst/>
          </a:prstGeom>
        </p:spPr>
        <p:txBody>
          <a:bodyPr/>
          <a:lstStyle>
            <a:lvl1pPr defTabSz="467359">
              <a:spcBef>
                <a:spcPts val="1800"/>
              </a:spcBef>
              <a:defRPr sz="4160"/>
            </a:lvl1pPr>
          </a:lstStyle>
          <a:p>
            <a:pPr/>
            <a:r>
              <a:t>19. Yüzyıl</a:t>
            </a:r>
          </a:p>
        </p:txBody>
      </p:sp>
      <p:sp>
        <p:nvSpPr>
          <p:cNvPr id="142" name="Shape 142"/>
          <p:cNvSpPr/>
          <p:nvPr>
            <p:ph type="body" sz="half" idx="1"/>
          </p:nvPr>
        </p:nvSpPr>
        <p:spPr>
          <a:prstGeom prst="rect">
            <a:avLst/>
          </a:prstGeom>
        </p:spPr>
        <p:txBody>
          <a:bodyPr/>
          <a:lstStyle/>
          <a:p>
            <a:pPr marL="312927" indent="-312927" defTabSz="449833">
              <a:spcBef>
                <a:spcPts val="1300"/>
              </a:spcBef>
              <a:defRPr sz="2156"/>
            </a:pPr>
            <a:r>
              <a:t>Araştırmacı gazeteciliğin bugünkü anlamda ilk örneklerine 19. yüzyılda rastlanmaya başlıyor.</a:t>
            </a:r>
          </a:p>
          <a:p>
            <a:pPr marL="312927" indent="-312927" defTabSz="449833">
              <a:spcBef>
                <a:spcPts val="1300"/>
              </a:spcBef>
              <a:defRPr sz="2156"/>
            </a:pPr>
            <a:r>
              <a:t>Göç, kentleşme gibi artan toplumsal sorunlar bu türü önemli hale getiriyor.</a:t>
            </a:r>
          </a:p>
          <a:p>
            <a:pPr marL="312927" indent="-312927" defTabSz="449833">
              <a:spcBef>
                <a:spcPts val="1300"/>
              </a:spcBef>
              <a:defRPr sz="2156"/>
            </a:pPr>
            <a:r>
              <a:t>19. yüzyıldaki ilk araştırmacı gazetecilik örnekleri sorunlara çözüm arayışlarını, kimi zamanda reformları beraberinde getiriyor.</a:t>
            </a:r>
          </a:p>
          <a:p>
            <a:pPr lvl="1" marL="625855" indent="-312927" defTabSz="449833">
              <a:spcBef>
                <a:spcPts val="1300"/>
              </a:spcBef>
              <a:defRPr sz="2156"/>
            </a:pPr>
            <a:r>
              <a:t>1887 - New York World - Nelly Bly (Elisabeth Jane Cochran) - “Deliler evinde 10 gün” - Blackwell Kadın Hastalıkları Hastanesi</a:t>
            </a:r>
          </a:p>
          <a:p>
            <a:pPr lvl="1" marL="625855" indent="-312927" defTabSz="449833">
              <a:spcBef>
                <a:spcPts val="1300"/>
              </a:spcBef>
              <a:defRPr sz="2156"/>
            </a:pPr>
            <a:r>
              <a:t>Gazeteci Jacob Riis - New York Tribune - Polis Muhabiri - Gecekondulardaki kötü yaşam koşulları</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4" name="118295074_2675x2907.jpeg"/>
          <p:cNvPicPr>
            <a:picLocks noChangeAspect="1"/>
          </p:cNvPicPr>
          <p:nvPr>
            <p:ph type="pic" idx="13"/>
          </p:nvPr>
        </p:nvPicPr>
        <p:blipFill>
          <a:blip r:embed="rId2">
            <a:extLst/>
          </a:blip>
          <a:srcRect l="2257" t="129" r="26205" b="129"/>
          <a:stretch>
            <a:fillRect/>
          </a:stretch>
        </p:blipFill>
        <p:spPr>
          <a:prstGeom prst="rect">
            <a:avLst/>
          </a:prstGeom>
        </p:spPr>
      </p:pic>
      <p:sp>
        <p:nvSpPr>
          <p:cNvPr id="145" name="Shape 145"/>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46" name="Shape 146"/>
          <p:cNvSpPr/>
          <p:nvPr>
            <p:ph type="title"/>
          </p:nvPr>
        </p:nvSpPr>
        <p:spPr>
          <a:prstGeom prst="rect">
            <a:avLst/>
          </a:prstGeom>
        </p:spPr>
        <p:txBody>
          <a:bodyPr/>
          <a:lstStyle>
            <a:lvl1pPr defTabSz="467359">
              <a:spcBef>
                <a:spcPts val="1800"/>
              </a:spcBef>
              <a:defRPr sz="4160"/>
            </a:lvl1pPr>
          </a:lstStyle>
          <a:p>
            <a:pPr/>
            <a:r>
              <a:t>20. Yüzyıl başları</a:t>
            </a:r>
          </a:p>
        </p:txBody>
      </p:sp>
      <p:sp>
        <p:nvSpPr>
          <p:cNvPr id="147" name="Shape 147"/>
          <p:cNvSpPr/>
          <p:nvPr>
            <p:ph type="body" sz="half" idx="1"/>
          </p:nvPr>
        </p:nvSpPr>
        <p:spPr>
          <a:prstGeom prst="rect">
            <a:avLst/>
          </a:prstGeom>
        </p:spPr>
        <p:txBody>
          <a:bodyPr/>
          <a:lstStyle/>
          <a:p>
            <a:pPr marL="312927" indent="-312927" defTabSz="449833">
              <a:spcBef>
                <a:spcPts val="1300"/>
              </a:spcBef>
              <a:defRPr sz="2156"/>
            </a:pPr>
            <a:r>
              <a:t>Araştırmacı gazetecilik 20. yüzyılın başlarında özellikle Amerika’da çok yaygın bir gazetecilik pratiğine dönüşüyor.</a:t>
            </a:r>
          </a:p>
          <a:p>
            <a:pPr marL="312927" indent="-312927" defTabSz="449833">
              <a:spcBef>
                <a:spcPts val="1300"/>
              </a:spcBef>
              <a:defRPr sz="2156"/>
            </a:pPr>
            <a:r>
              <a:t>Muckraking (Pislik eşeyiciliği)</a:t>
            </a:r>
          </a:p>
          <a:p>
            <a:pPr marL="312927" indent="-312927" defTabSz="449833">
              <a:spcBef>
                <a:spcPts val="1300"/>
              </a:spcBef>
              <a:defRPr sz="2156"/>
            </a:pPr>
            <a:r>
              <a:t>Muckrakers dönemi olarak geçen 1903-1912 yılları arasında Amerika’da iki binden fazla araştırmacı gazetecilik haberi yayımlandı. </a:t>
            </a:r>
          </a:p>
          <a:p>
            <a:pPr marL="312927" indent="-312927" defTabSz="449833">
              <a:spcBef>
                <a:spcPts val="1300"/>
              </a:spcBef>
              <a:defRPr sz="2156"/>
            </a:pPr>
            <a:r>
              <a:t>McClure’s</a:t>
            </a:r>
          </a:p>
          <a:p>
            <a:pPr lvl="1" marL="625855" indent="-312927" defTabSz="449833">
              <a:spcBef>
                <a:spcPts val="1300"/>
              </a:spcBef>
              <a:defRPr sz="2156"/>
            </a:pPr>
            <a:r>
              <a:t>Ida Tarbell</a:t>
            </a:r>
          </a:p>
          <a:p>
            <a:pPr lvl="1" marL="625855" indent="-312927" defTabSz="449833">
              <a:spcBef>
                <a:spcPts val="1300"/>
              </a:spcBef>
              <a:defRPr sz="2156"/>
            </a:pPr>
            <a:r>
              <a:t>Ray Stannard Baker</a:t>
            </a:r>
          </a:p>
          <a:p>
            <a:pPr lvl="1" marL="625855" indent="-312927" defTabSz="449833">
              <a:spcBef>
                <a:spcPts val="1300"/>
              </a:spcBef>
              <a:defRPr sz="2156"/>
            </a:pPr>
            <a:r>
              <a:t>Lincoln Steffenes</a:t>
            </a:r>
          </a:p>
          <a:p>
            <a:pPr marL="312927" indent="-312927" defTabSz="449833">
              <a:spcBef>
                <a:spcPts val="1300"/>
              </a:spcBef>
              <a:defRPr sz="2156"/>
            </a:pPr>
            <a:r>
              <a:t>Cosmopolitan</a:t>
            </a:r>
          </a:p>
          <a:p>
            <a:pPr lvl="1" marL="625855" indent="-312927" defTabSz="449833">
              <a:spcBef>
                <a:spcPts val="1300"/>
              </a:spcBef>
              <a:defRPr sz="2156"/>
            </a:pPr>
            <a:r>
              <a:t>David Graham Phillips</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9" name="118295074_2675x2907.jpeg"/>
          <p:cNvPicPr>
            <a:picLocks noChangeAspect="1"/>
          </p:cNvPicPr>
          <p:nvPr>
            <p:ph type="pic" idx="13"/>
          </p:nvPr>
        </p:nvPicPr>
        <p:blipFill>
          <a:blip r:embed="rId2">
            <a:extLst/>
          </a:blip>
          <a:srcRect l="2257" t="129" r="26205" b="129"/>
          <a:stretch>
            <a:fillRect/>
          </a:stretch>
        </p:blipFill>
        <p:spPr>
          <a:prstGeom prst="rect">
            <a:avLst/>
          </a:prstGeom>
        </p:spPr>
      </p:pic>
      <p:sp>
        <p:nvSpPr>
          <p:cNvPr id="150" name="Shape 150"/>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51" name="Shape 151"/>
          <p:cNvSpPr/>
          <p:nvPr>
            <p:ph type="title"/>
          </p:nvPr>
        </p:nvSpPr>
        <p:spPr>
          <a:prstGeom prst="rect">
            <a:avLst/>
          </a:prstGeom>
        </p:spPr>
        <p:txBody>
          <a:bodyPr/>
          <a:lstStyle>
            <a:lvl1pPr defTabSz="239522">
              <a:spcBef>
                <a:spcPts val="900"/>
              </a:spcBef>
              <a:defRPr sz="2050"/>
            </a:lvl1pPr>
          </a:lstStyle>
          <a:p>
            <a:pPr/>
            <a:r>
              <a:t>Muckrakers Döneminin neden bittiğine ilişkin tezler</a:t>
            </a:r>
          </a:p>
        </p:txBody>
      </p:sp>
      <p:sp>
        <p:nvSpPr>
          <p:cNvPr id="152" name="Shape 152"/>
          <p:cNvSpPr/>
          <p:nvPr>
            <p:ph type="body" sz="half" idx="1"/>
          </p:nvPr>
        </p:nvSpPr>
        <p:spPr>
          <a:prstGeom prst="rect">
            <a:avLst/>
          </a:prstGeom>
        </p:spPr>
        <p:txBody>
          <a:bodyPr/>
          <a:lstStyle/>
          <a:p>
            <a:pPr/>
            <a:r>
              <a:t>Araştırmacı gazeteciliğin dejenere olması</a:t>
            </a:r>
          </a:p>
          <a:p>
            <a:pPr/>
            <a:r>
              <a:t>Reformlar nedeniyle araştırmacı gazeteciliğe artık gerek kalmaması</a:t>
            </a:r>
          </a:p>
          <a:p>
            <a:pPr/>
            <a:r>
              <a:t>Büyük şirketlerin artan halkla ilişkiler faaliyetleri ile araştırmacı gazeteciliği caydırmak için kullandıkları yöntemler</a:t>
            </a:r>
          </a:p>
          <a:p>
            <a:pPr/>
            <a:r>
              <a:t>Birinci Dünya Savaşı’nın başlaması</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4" name="118295074_2675x2907.jpeg"/>
          <p:cNvPicPr>
            <a:picLocks noChangeAspect="1"/>
          </p:cNvPicPr>
          <p:nvPr>
            <p:ph type="pic" idx="13"/>
          </p:nvPr>
        </p:nvPicPr>
        <p:blipFill>
          <a:blip r:embed="rId2">
            <a:extLst/>
          </a:blip>
          <a:srcRect l="2257" t="129" r="26205" b="129"/>
          <a:stretch>
            <a:fillRect/>
          </a:stretch>
        </p:blipFill>
        <p:spPr>
          <a:prstGeom prst="rect">
            <a:avLst/>
          </a:prstGeom>
        </p:spPr>
      </p:pic>
      <p:sp>
        <p:nvSpPr>
          <p:cNvPr id="155" name="Shape 155"/>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56" name="Shape 156"/>
          <p:cNvSpPr/>
          <p:nvPr>
            <p:ph type="title"/>
          </p:nvPr>
        </p:nvSpPr>
        <p:spPr>
          <a:prstGeom prst="rect">
            <a:avLst/>
          </a:prstGeom>
        </p:spPr>
        <p:txBody>
          <a:bodyPr/>
          <a:lstStyle>
            <a:lvl1pPr defTabSz="233679">
              <a:spcBef>
                <a:spcPts val="900"/>
              </a:spcBef>
              <a:defRPr sz="2040"/>
            </a:lvl1pPr>
          </a:lstStyle>
          <a:p>
            <a:pPr/>
            <a:r>
              <a:t>20. Yüzyılın başlarında Amerika dışındaki ülkelerde araştırmacı gazetecilik</a:t>
            </a:r>
          </a:p>
        </p:txBody>
      </p:sp>
      <p:sp>
        <p:nvSpPr>
          <p:cNvPr id="157" name="Shape 157"/>
          <p:cNvSpPr/>
          <p:nvPr>
            <p:ph type="body" sz="half" idx="1"/>
          </p:nvPr>
        </p:nvSpPr>
        <p:spPr>
          <a:prstGeom prst="rect">
            <a:avLst/>
          </a:prstGeom>
        </p:spPr>
        <p:txBody>
          <a:bodyPr/>
          <a:lstStyle/>
          <a:p>
            <a:pPr/>
            <a:r>
              <a:t>Hindistan - Bengalee Gazetesi - Dwarkanath Ganguli</a:t>
            </a:r>
          </a:p>
          <a:p>
            <a:pPr/>
            <a:r>
              <a:t>Demokratik Kongo Cumhuriyeti (Belçika Kongosu) - Edmund Dane Morel</a:t>
            </a:r>
          </a:p>
          <a:p>
            <a:pPr/>
            <a:r>
              <a:t>Peru - La Sancion - Benjamin Saldana Rocca </a:t>
            </a:r>
          </a:p>
          <a:p>
            <a:pPr/>
            <a:r>
              <a:t>İngiltere - Harpers’ Montly Magazine - Henry Woodd Nevinson</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9" name="118295074_2675x2907.jpeg"/>
          <p:cNvPicPr>
            <a:picLocks noChangeAspect="1"/>
          </p:cNvPicPr>
          <p:nvPr>
            <p:ph type="pic" idx="13"/>
          </p:nvPr>
        </p:nvPicPr>
        <p:blipFill>
          <a:blip r:embed="rId2">
            <a:extLst/>
          </a:blip>
          <a:srcRect l="2257" t="129" r="26205" b="129"/>
          <a:stretch>
            <a:fillRect/>
          </a:stretch>
        </p:blipFill>
        <p:spPr>
          <a:prstGeom prst="rect">
            <a:avLst/>
          </a:prstGeom>
        </p:spPr>
      </p:pic>
      <p:sp>
        <p:nvSpPr>
          <p:cNvPr id="160" name="Shape 160"/>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61" name="Shape 161"/>
          <p:cNvSpPr/>
          <p:nvPr>
            <p:ph type="title"/>
          </p:nvPr>
        </p:nvSpPr>
        <p:spPr>
          <a:prstGeom prst="rect">
            <a:avLst/>
          </a:prstGeom>
        </p:spPr>
        <p:txBody>
          <a:bodyPr/>
          <a:lstStyle>
            <a:lvl1pPr defTabSz="233679">
              <a:spcBef>
                <a:spcPts val="900"/>
              </a:spcBef>
              <a:defRPr sz="2040"/>
            </a:lvl1pPr>
          </a:lstStyle>
          <a:p>
            <a:pPr/>
            <a:r>
              <a:t>20 yüzyılın ortalarından itibaren önemli araştırmacı gazetecilik olayları</a:t>
            </a:r>
          </a:p>
        </p:txBody>
      </p:sp>
      <p:sp>
        <p:nvSpPr>
          <p:cNvPr id="162" name="Shape 162"/>
          <p:cNvSpPr/>
          <p:nvPr>
            <p:ph type="body" sz="half" idx="1"/>
          </p:nvPr>
        </p:nvSpPr>
        <p:spPr>
          <a:prstGeom prst="rect">
            <a:avLst/>
          </a:prstGeom>
        </p:spPr>
        <p:txBody>
          <a:bodyPr/>
          <a:lstStyle/>
          <a:p>
            <a:pPr/>
            <a:r>
              <a:t>1945 - The New Yorker - John Hersey - Hiroşima</a:t>
            </a:r>
          </a:p>
          <a:p>
            <a:pPr/>
            <a:r>
              <a:t>1969 - The New Yorker - Seymour Hersh  - Vietnam, My Lai</a:t>
            </a:r>
          </a:p>
          <a:p>
            <a:pPr/>
            <a:r>
              <a:t>Bu örnekler araştırmacı gazeteciliğin en önemli örneklerinden sayılsa da tarihte hiç bir araştırmacı gazetecilik örneği 1974 yılında ortaya çıkarılan Watergate skandalı kadar etkili ve bilinir olmadı.</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4" name="118295074_2675x2907.jpeg"/>
          <p:cNvPicPr>
            <a:picLocks noChangeAspect="1"/>
          </p:cNvPicPr>
          <p:nvPr>
            <p:ph type="pic" idx="13"/>
          </p:nvPr>
        </p:nvPicPr>
        <p:blipFill>
          <a:blip r:embed="rId2">
            <a:extLst/>
          </a:blip>
          <a:srcRect l="2257" t="129" r="26205" b="129"/>
          <a:stretch>
            <a:fillRect/>
          </a:stretch>
        </p:blipFill>
        <p:spPr>
          <a:prstGeom prst="rect">
            <a:avLst/>
          </a:prstGeom>
        </p:spPr>
      </p:pic>
      <p:sp>
        <p:nvSpPr>
          <p:cNvPr id="165" name="Shape 165"/>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66" name="Shape 166"/>
          <p:cNvSpPr/>
          <p:nvPr>
            <p:ph type="title"/>
          </p:nvPr>
        </p:nvSpPr>
        <p:spPr>
          <a:prstGeom prst="rect">
            <a:avLst/>
          </a:prstGeom>
        </p:spPr>
        <p:txBody>
          <a:bodyPr/>
          <a:lstStyle>
            <a:lvl1pPr defTabSz="467359">
              <a:spcBef>
                <a:spcPts val="1800"/>
              </a:spcBef>
              <a:defRPr sz="4160"/>
            </a:lvl1pPr>
          </a:lstStyle>
          <a:p>
            <a:pPr/>
            <a:r>
              <a:t>Watergate skandalı</a:t>
            </a:r>
          </a:p>
        </p:txBody>
      </p:sp>
      <p:sp>
        <p:nvSpPr>
          <p:cNvPr id="167" name="Shape 167"/>
          <p:cNvSpPr/>
          <p:nvPr>
            <p:ph type="body" sz="half" idx="1"/>
          </p:nvPr>
        </p:nvSpPr>
        <p:spPr>
          <a:prstGeom prst="rect">
            <a:avLst/>
          </a:prstGeom>
        </p:spPr>
        <p:txBody>
          <a:bodyPr/>
          <a:lstStyle/>
          <a:p>
            <a:pPr marL="398272" indent="-398272" defTabSz="572516">
              <a:spcBef>
                <a:spcPts val="1700"/>
              </a:spcBef>
              <a:defRPr sz="2744"/>
            </a:pPr>
            <a:r>
              <a:t>Bu skandalı The Washington Post muhabirleri Bob Woodward ve Carl Bernstein ortaya çıkardı.</a:t>
            </a:r>
          </a:p>
          <a:p>
            <a:pPr marL="398272" indent="-398272" defTabSz="572516">
              <a:spcBef>
                <a:spcPts val="1700"/>
              </a:spcBef>
              <a:defRPr sz="2744"/>
            </a:pPr>
            <a:r>
              <a:t>Richard Nixon’un Demokrat Parti’nin telefonlarını dinletmek için parti binasına mikrofon yerleştirmek üzere gönderdiği adamların suçüstü yakalanmasını takip eden gazetecilerin yaptıkları haberler sonunda Cumhuriyetçi Nixon istifa etmek zorunda kaldı.</a:t>
            </a:r>
          </a:p>
          <a:p>
            <a:pPr marL="398272" indent="-398272" defTabSz="572516">
              <a:spcBef>
                <a:spcPts val="1700"/>
              </a:spcBef>
              <a:defRPr sz="2744"/>
            </a:pPr>
            <a:r>
              <a:t>“Woodstein etkisi”</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9" name="118295074_2675x2907.jpeg"/>
          <p:cNvPicPr>
            <a:picLocks noChangeAspect="1"/>
          </p:cNvPicPr>
          <p:nvPr>
            <p:ph type="pic" idx="13"/>
          </p:nvPr>
        </p:nvPicPr>
        <p:blipFill>
          <a:blip r:embed="rId2">
            <a:extLst/>
          </a:blip>
          <a:srcRect l="2257" t="129" r="26205" b="129"/>
          <a:stretch>
            <a:fillRect/>
          </a:stretch>
        </p:blipFill>
        <p:spPr>
          <a:prstGeom prst="rect">
            <a:avLst/>
          </a:prstGeom>
        </p:spPr>
      </p:pic>
      <p:sp>
        <p:nvSpPr>
          <p:cNvPr id="170" name="Shape 170"/>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71" name="Shape 171"/>
          <p:cNvSpPr/>
          <p:nvPr>
            <p:ph type="title"/>
          </p:nvPr>
        </p:nvSpPr>
        <p:spPr>
          <a:prstGeom prst="rect">
            <a:avLst/>
          </a:prstGeom>
        </p:spPr>
        <p:txBody>
          <a:bodyPr/>
          <a:lstStyle>
            <a:lvl1pPr defTabSz="467359">
              <a:spcBef>
                <a:spcPts val="1800"/>
              </a:spcBef>
              <a:defRPr sz="4160"/>
            </a:lvl1pPr>
          </a:lstStyle>
          <a:p>
            <a:pPr/>
            <a:r>
              <a:t>pulitzer ödülleri</a:t>
            </a:r>
          </a:p>
        </p:txBody>
      </p:sp>
      <p:sp>
        <p:nvSpPr>
          <p:cNvPr id="172" name="Shape 172"/>
          <p:cNvSpPr/>
          <p:nvPr>
            <p:ph type="body" sz="half" idx="1"/>
          </p:nvPr>
        </p:nvSpPr>
        <p:spPr>
          <a:prstGeom prst="rect">
            <a:avLst/>
          </a:prstGeom>
        </p:spPr>
        <p:txBody>
          <a:bodyPr/>
          <a:lstStyle/>
          <a:p>
            <a:pPr marL="361695" indent="-361695" defTabSz="519937">
              <a:spcBef>
                <a:spcPts val="1600"/>
              </a:spcBef>
              <a:defRPr sz="2937"/>
            </a:pPr>
            <a:r>
              <a:t>1964 yılında “Local Investigative Specialized Reporting” adıyla araştırmacı gazetecilik alanında ilk kez Pulitzer Ödülleri verilmeye başlandı. </a:t>
            </a:r>
          </a:p>
          <a:p>
            <a:pPr marL="361695" indent="-361695" defTabSz="519937">
              <a:spcBef>
                <a:spcPts val="1600"/>
              </a:spcBef>
              <a:defRPr sz="2937"/>
            </a:pPr>
            <a:r>
              <a:t>İlk ödül Philadelphia Bullettin tarafından polisteki yozlaşmayı konu edinen habere verildi.</a:t>
            </a:r>
          </a:p>
          <a:p>
            <a:pPr marL="361695" indent="-361695" defTabSz="519937">
              <a:spcBef>
                <a:spcPts val="1600"/>
              </a:spcBef>
              <a:defRPr sz="2937"/>
            </a:pPr>
            <a:r>
              <a:t>Her yıl verilen bu ödül alanın kurumsallaşmasın katkı sundu.</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New_Template9">
  <a:themeElements>
    <a:clrScheme name="New_Template9">
      <a:dk1>
        <a:srgbClr val="5C5C5C"/>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Alternate"/>
        <a:ea typeface="DIN Alternate"/>
        <a:cs typeface="DIN Alternate"/>
      </a:majorFont>
      <a:minorFont>
        <a:latin typeface="DIN Alternate"/>
        <a:ea typeface="DIN Alternate"/>
        <a:cs typeface="DIN Alternate"/>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DIN Alternat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9">
  <a:themeElements>
    <a:clrScheme name="New_Template9">
      <a:dk1>
        <a:srgbClr val="000000"/>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Alternate"/>
        <a:ea typeface="DIN Alternate"/>
        <a:cs typeface="DIN Alternate"/>
      </a:majorFont>
      <a:minorFont>
        <a:latin typeface="DIN Alternate"/>
        <a:ea typeface="DIN Alternate"/>
        <a:cs typeface="DIN Alternate"/>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DIN Alternat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