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839027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OTEL İŞLETMECİLİĞİ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3924010"/>
            <a:ext cx="12192000" cy="165576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İnsan Kaynakları</a:t>
            </a:r>
          </a:p>
        </p:txBody>
      </p:sp>
    </p:spTree>
    <p:extLst>
      <p:ext uri="{BB962C8B-B14F-4D97-AF65-F5344CB8AC3E}">
        <p14:creationId xmlns:p14="http://schemas.microsoft.com/office/powerpoint/2010/main" val="2268234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işletmede, kuruluş amacına göre çeşitli düzeylerde, farklı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görevlerde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farklı eğitim seviyelerinde çok sayıda kişi görev yapmaktadır.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İKY, çalışanların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düzeyi ve görevi ne olursa olsun, işletme içinde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istihdam edildikleri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 içerisinde, onların işletme amaçları doğrultusunda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verimli çalışmalarını sağlamak üzere görev alır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Personel yönetimi, işletmelerde işe alma, işten çıkarma ve personel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kayıtlarının tutulması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işlemleri ifade etmekteydi. Bu şekliyle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personel yönetimi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az sayıda işlevi kapsamakla birlikte; örgütlerde stratejik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role 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sahip değildi. Daha çok personel işlevlerini yerine getirmekte,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örgütsel kararlarda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herhangi bir görev üstlenmemekteydi. 1970'lerin sonları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1980'lerin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başlarında insan kaynakları yönetimi kavramının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ifadelendirilmesi içeriğinin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belirsizliği nedeniyle oldukça zor olmuştur. İnsan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 yönetimi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kavramı, önceleri yeni bir anlam katılmadan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sadece personel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 kavramının yerine kullanılmıştır.</a:t>
            </a:r>
          </a:p>
        </p:txBody>
      </p:sp>
    </p:spTree>
    <p:extLst>
      <p:ext uri="{BB962C8B-B14F-4D97-AF65-F5344CB8AC3E}">
        <p14:creationId xmlns:p14="http://schemas.microsoft.com/office/powerpoint/2010/main" val="1386385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 descr="Ekran Kırpm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06657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İçerik Yer Tutucusu 5" descr="Ekran Kırpm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491" y="0"/>
            <a:ext cx="10380372" cy="6858000"/>
          </a:xfrm>
        </p:spPr>
      </p:pic>
    </p:spTree>
    <p:extLst>
      <p:ext uri="{BB962C8B-B14F-4D97-AF65-F5344CB8AC3E}">
        <p14:creationId xmlns:p14="http://schemas.microsoft.com/office/powerpoint/2010/main" val="2762053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390659"/>
            <a:ext cx="12191999" cy="1326321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 İşletmelerinde İnsan Kaynakları</a:t>
            </a:r>
            <a:b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Yönetiminin Yeri ve Önemi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096064"/>
            <a:ext cx="12191999" cy="47619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Turistik mal ve hizmet üretiminin belirli özellikleri ve sektörün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yapısal bütünleşmesinde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hakim olan emek-yoğun üretim tarzı nedeniyle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makineleşme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otomasyona gidilmesi bazı üretim dallarında belirli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oranlar dışında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mümkün olmadığından "insan" faktörü ön plana çıkmaktadır.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unsurun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işletmelerde giderek önem kazanması;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görenlerin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rekabet avantajını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yakalamak isteyen işletmelerde en önemli kaynak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görülmesine neden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olmuştur. Bu açıdan, hizmet sektöründe yer alan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işletme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başarısının temelde çalışana bağlı olduğu otel işletmelerinde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kaynak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görenler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daha da önem kazanmaktadır. Dolayısıyla otel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işletmelerinde iş görenlerden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maksimum fayda sağlanması, onlara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 yapılmasına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onların tatmin edilmesine bağlıdır.</a:t>
            </a:r>
          </a:p>
        </p:txBody>
      </p:sp>
    </p:spTree>
    <p:extLst>
      <p:ext uri="{BB962C8B-B14F-4D97-AF65-F5344CB8AC3E}">
        <p14:creationId xmlns:p14="http://schemas.microsoft.com/office/powerpoint/2010/main" val="1016344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İKY'nin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temel konusu insandır. Çalışanların yeteneklerinden 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yüksek düzeyde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yararlanabilmeyi sağlamak amacıyla yapılan tüm çabalar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insan kaynakları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yönetiminin uğraş alanını oluşturur. İşletmede çalışan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kişi teknik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personeli, satış veya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önbüro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elemanı olabilir. Ancak,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durum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insan kaynakları yönetiminin amacını ve görevlerini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etkilemez. Böylece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personelle ilişkili olarak alınan ve alınması gereken kararlar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önlemler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bu konuda izlenecek politikaların tümüne insan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 yönetimi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 işletmelerinin başarısı daha çok müşterilere sunulan hizmetin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kalitesine,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 gerçekleştiren kişilerin seçimine, işe alınmasına,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eğitimine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benzeri işlevlerine bağlıdır. Bu bakımdan otellerde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personel bölümünün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görevi, diğer işletmelerdeki personel bölümlerine oranla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çok daha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karmaşık ve önemlidir.</a:t>
            </a:r>
          </a:p>
        </p:txBody>
      </p:sp>
    </p:spTree>
    <p:extLst>
      <p:ext uri="{BB962C8B-B14F-4D97-AF65-F5344CB8AC3E}">
        <p14:creationId xmlns:p14="http://schemas.microsoft.com/office/powerpoint/2010/main" val="3927269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Dünya Savaşı sonrası ortaya çıkan işgücü teminindeki güçlükler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işçi-işveren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arasındaki ilişkileri daha iyiye götürmek amacıyla,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personel bölümünün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 bir bölüm olarak organizasyon şemasında yer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alması gerekli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olmuştur. Şekil 1'de büyük bir otelin personel bölümünün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 şeması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görülmektedir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Resim 3" descr="Ekran Kırpm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592990"/>
            <a:ext cx="12192001" cy="4078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5774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örgüt ve yönetim anlayışını benimseyen ve uygulayan otel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işletmelerinde personel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bölümü yeri giderek insan kaynakları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yönetimine bırakmaya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başlamıştır. Bu gelişme içinde insan kaynakları bölümü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 üst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yöneticisine çok yakın bir yerde ve ona doğrudan doğruya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bağlı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 olarak yer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almaktadır.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İKY, işgücünün verimli kullanılması konusunda çok etken bir rol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oynamaktadır.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 özellikle otel işletmeleri gibi, ağırlıklı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insan emeğine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dayalı olarak çalışan işletmelerde daha fazla önem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kazanmaktadır. Çünkü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otel işletmelerinde geliri de gideri de yaratan "insan"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unsurudur. İşletmelerde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insan unsurunun iyi yönetilmesi işgücünün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verimli kullanılmasını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sağlayacaktır. Otel işletmeleri gibi, bire bir ilişkilerin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"insanın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insana hizmeti" olgusunun en yoğun yaşandığı bir sektörde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ise insan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unsurunun yönetilmesi, ancak bu alanda özel bilgi ve beceri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gerektiren İKY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mümkündür.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4893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609600"/>
            <a:ext cx="12191999" cy="1326321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2250610"/>
            <a:ext cx="12191999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Nihat Demirtaş , Ankuzem ,Otel İşletmeciliği , Ankara 2010 , s. 1-339</a:t>
            </a:r>
          </a:p>
          <a:p>
            <a:pPr marL="0" indent="0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190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364903"/>
            <a:ext cx="12191999" cy="948744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 </a:t>
            </a:r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519707"/>
            <a:ext cx="12191999" cy="53382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 sektörü, gerek dünyada gerek Türkiye'de büyük bir hızla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gelişmeye devam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ederken, bu sektörün yaratmış olduğu ekonomik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sosyal faydalardan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fazla payı almak isteyen ülkeler arasında da kıyasıya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rekabet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yaşandığı görülmektedir. Turizm sektörünün en önemli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özelliği,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sektörün hizmet sektörü olmasından kaynaklanmaktadır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Hizmet, ancak insan eliyle yerine getirilebilecek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unsurdur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turizm sektöründe de gerek seyahat eden gerekse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hizmeti sunan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olmaktadır.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Teknolojinin getirdiği yenilik ve avantajlardan ne kadar yararlanılsa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da, turizm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sektöründe insan unsurunun önemi hiçbir zaman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azalmayacaktır. Turizm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sektörünün kapsamına giren hizmet ve etkinlik alanlarından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 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 işletmeleridir.</a:t>
            </a:r>
          </a:p>
        </p:txBody>
      </p:sp>
      <p:sp>
        <p:nvSpPr>
          <p:cNvPr id="4" name="Sağ Ok 3"/>
          <p:cNvSpPr/>
          <p:nvPr/>
        </p:nvSpPr>
        <p:spPr>
          <a:xfrm>
            <a:off x="1" y="3503054"/>
            <a:ext cx="528033" cy="360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2400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-1" y="0"/>
            <a:ext cx="12192001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Seyahat eden kişinin seyahat kararının,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gideceği yerdeki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konaklama olanaklarının bulunup bulunmaması ile çok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yakından ilişkili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olması otel işletmelerinin önemini daha da arttırmaktadır.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Çünkü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Otel işletmeleri, müşterilerinin başta konaklama,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yanında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yeme-içme, eğlence gibi gereksinimlerini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karşılamayı amaç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edinmiş işletmelerdir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 işletmelerinin hizmet işletmeleri içerisinde yer alması,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işletmelerde insan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unsurunun önemini daha da arttırmaktadır. Çünkü;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insanlar otele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geldiklerinde otel personeli tarafından karşılanmakta, kayıt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işlemleri resepsiyon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görevlileri tarafından yapılmakta, odaları kat hizmetlileri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tarafından temizlenmekte, yemekleri aşçılar tarafından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hazırlanmakta, servisleri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servis personeli tarafından yapılmakta ve otelden ayrılana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kadar tüm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ihtiyaçları otel personeli tarafından karşılanmaktadır.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1584102"/>
            <a:ext cx="553792" cy="3992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0810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yüzden otel işletmelerinin başarısı, iyi bir ekonomik ve fiziki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yapıya sahip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olmasının yanında, etkili bir insan gücüne sahip olmasına da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bağlıdır. Çünkü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işletmenin gerek finansal gerekse fiziki yapısına anlam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kazandıran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onları değerlendiren işletmede çalışan insan gücü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olmaktadır. İnsan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gücünü geliştiren ve motive eden örgütler amaçlarına çok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kolay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ulaşırken, bunu başaramayan örgütler, fiziksel ve finansal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olanakları 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kadar mükemmel olursa olsun amaçlarına ulaşamazlar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 unsurunun otel işletmelerinde bu derece önemli olması,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işletmede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alanla ilgili ayrı bir birimin bulunmasını gerektirmiştir. Otel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işletmelerinde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 personel yönetiminin sorumluluğundadır ve son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yıllarda personel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yönetiminin yerini giderek insan kaynakları yönetimine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bıraktığı görülmektedir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3415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94445"/>
            <a:ext cx="12191999" cy="1326321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 Kaynakları Yönetimi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20766"/>
            <a:ext cx="12191999" cy="54372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 Kaynakları Yönetimi (İKY-Human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Management)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kavramı, son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yıllarda çalışma hayatında geniş yankı uyandıran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 yaklaşımı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olmuştur. Tarihsel açıdan bakıldığında, bilimsel yönetim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yaklaşımı ile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başlayan yönetim felsefesi, günümüzde insan kaynakları yönetimi aşamasına ulaşmıştır. Modern bir yönetim anlayışını ifade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etmekte olan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İnsan Kaynakları Yönetimi; işletmelerde çalışan bireylerin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ihtiyaçları, eğitim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geliştirilmeleri gibi konulara odaklanmış olup insan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odaklı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anlayışı benimsemektedir. Herhangi bir örgütte ana öğenin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insan olduğu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söylenebilir. Bir işletmenin kurulması, gelişmesi, sosyal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sorumluluklarını yerine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getirebilmesi ve genel amaçlarına ulaşabilmesi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onun etkin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insan gücüne sahip olmasına bağlıdır. İnsan gücünü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geliştiren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güdüleyen örgütler amaçlarına daha kolay ulaşırken; bunu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başaramayan örgütler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fiziksel kaynakları ve olanakları ne kadar mükemmel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olursa olsun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etkinliklerini sürdüremezler.</a:t>
            </a:r>
          </a:p>
        </p:txBody>
      </p:sp>
    </p:spTree>
    <p:extLst>
      <p:ext uri="{BB962C8B-B14F-4D97-AF65-F5344CB8AC3E}">
        <p14:creationId xmlns:p14="http://schemas.microsoft.com/office/powerpoint/2010/main" val="278453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Otel işletmelerinin emek-yoğun yapısına bağlı olarak insan unsuruna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son derece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bağımlı olması, bu işletmelerde insan kaynakları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planlamasını daha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önemli hale getirmektedir. Çünkü, otel işletmelerinde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kurumun kalitesini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belirleyen, fiziki özelliklerden çok, insan kaynaklarının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nitelikleri olmaktadır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Dolayısıyla, otel işletmelerinin ihtiyaç duyduğu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personeli, sayı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nitelik olarak başlangıçta çok iyi analiz etmesi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gerekmektedir.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durum ise işletmelerde insan kaynakları planlamasının sorumluluğundadır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Yönetim, ortak amaçlara varmak isteyen bir grup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insanın, işbirliği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düzenli ve bilinçli çaba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göstermeleridir. Yönetim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örgüt amaçlarının ekonomik ve etkin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gerçekleştirilmesi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faaliyetlerin planlanması,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örgütlenmesi, yürütülmesi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koordinasyonu ve denetlenmesi sürecini kapsar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işlevlerin yerine getirilmesi ve sürdürülmesi, işletmede yer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alan iş görenlerin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varlığıyla mümkündür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İnsan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unsurunun işletmeler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açısından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denli önem taşıması, organizasyonda bu alanla ilgili ayrı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birimin bulunmasını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gerektirmiştir. Bu birim, işletmelerde "personel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yönetim’’ adı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altında geçmektedir ve son yıllarda personel yönetiminin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yerini giderek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insan kaynakları yönetimine bıraktığı görülmektedir.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2846232"/>
            <a:ext cx="463639" cy="412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3240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Personel yönetimi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örgüt için gerekli insan kaynağını sağlayabilme ve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kaynaklardan etkili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verimli bir biçimde yararlanabilme çabalarını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kapsar. Personel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 anlayışı; örgütün ihtiyaç duyduğu insan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kaynaklarının belirlenmesi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işe alınması, işe alıştırılması, başarılarının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değerlendirilmesi, ücretlendirilmesi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eğitimine yönelik bütün etkinliklerin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planlanması, örgütlenmesi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yürütülmesi, koordine ve kontrol edilmesini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öngörmektedir. Personel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 ayrıca,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görenin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çabasını ortaya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koyacak biçimde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isteklendirilmesi, iş ile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işgören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arasındaki uyumsuzlukların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ortadan kaldırılması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 görenin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yaptığı işten en yüksek maddi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psikolojik doyumu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sağlayabilmesi ve onun başarısının ve örgüte olan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katkısının değerlendirilmesi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eylemlerini kapsamaktadır.</a:t>
            </a:r>
          </a:p>
        </p:txBody>
      </p:sp>
    </p:spTree>
    <p:extLst>
      <p:ext uri="{BB962C8B-B14F-4D97-AF65-F5344CB8AC3E}">
        <p14:creationId xmlns:p14="http://schemas.microsoft.com/office/powerpoint/2010/main" val="3431901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-605" y="274749"/>
            <a:ext cx="12192605" cy="1734355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Personel Yönetiminden İnsan Kaynaklarına</a:t>
            </a:r>
            <a:b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Geçiş ve Değişen Süreç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" y="1738648"/>
            <a:ext cx="12192000" cy="5119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olarak, organizasyonların personel etkinliklerine 1930'lu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yıllarda başladığı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söylenebilir. O dönemde personel bölümü organizasyonun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parçası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olsa da, yaptıkları iş yalnızca kayıt tutmaktan ibaretti. II.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Dünya Savaşı'ndan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sonra, savaşın neden olduğu emek gücü kıtlığının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yaratmış olduğu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sıkıntı birkaç şirketi personel yönetimi alanına daha fazla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eğilmesine yönlendirdi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Böylece personel yönetiminin görevlerine,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işletmeye yeni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eleman kazandırmak ve mevcut elemanların işletmede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kalmalarını sağlamak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gibi işlevler de eklenmiş oldu.</a:t>
            </a:r>
          </a:p>
        </p:txBody>
      </p:sp>
    </p:spTree>
    <p:extLst>
      <p:ext uri="{BB962C8B-B14F-4D97-AF65-F5344CB8AC3E}">
        <p14:creationId xmlns:p14="http://schemas.microsoft.com/office/powerpoint/2010/main" val="3871159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1960-1970 yılları arasında çıkarılan yasalar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personel bölümünün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önemini daha da arttırmıştır.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Personel yöneticileri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çalışanların ihtiyaçlarının karşılanması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organizasyonun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amaçlarına ulaşması arasındaki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bağlantıyı daha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iyi anlar hale gelmiş ve çalışanların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fonksiyonunun işletme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verimini yükseltmesindeki rolü iyice kabul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edilmiştir. İşletmeler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büyük bir öneme sahip olan personel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 anlayışında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1970'lerden sonra bir çok değişiklikler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olmuştur. Önemi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gittikçe artan bilgi, teknoloji ve çevresel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faktörler sebebiyle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gelişmeler ve yeni teknikler meydana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gelerek yeni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yaklaşımı oluşturmuştur. Bu yaklaşım ise, "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insan kaynakları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yönetimi" (İKY) yaklaşımıdır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organizasyonun insan kaynaklarının sağlanması ve koordine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edilmesine yönelik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tüm etkinlikler, insan kaynakları yönetimini oluşturur.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deyişle insan kaynakları yönetimi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Bir organizasyona nitelikli personeli bulmak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organizasyonda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tutmak için yapılan faaliyetlerin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toplamıdır (http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://www.mcozden.com).</a:t>
            </a:r>
          </a:p>
        </p:txBody>
      </p:sp>
      <p:sp>
        <p:nvSpPr>
          <p:cNvPr id="4" name="Sağ Ok 3"/>
          <p:cNvSpPr/>
          <p:nvPr/>
        </p:nvSpPr>
        <p:spPr>
          <a:xfrm>
            <a:off x="0" y="141668"/>
            <a:ext cx="566670" cy="3219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Sağ Ok 4"/>
          <p:cNvSpPr/>
          <p:nvPr/>
        </p:nvSpPr>
        <p:spPr>
          <a:xfrm>
            <a:off x="0" y="5872766"/>
            <a:ext cx="566670" cy="3734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484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27</TotalTime>
  <Words>1502</Words>
  <Application>Microsoft Office PowerPoint</Application>
  <PresentationFormat>Özel</PresentationFormat>
  <Paragraphs>48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Damask</vt:lpstr>
      <vt:lpstr>OTEL İŞLETMECİLİĞİ</vt:lpstr>
      <vt:lpstr>İnsan Kaynakları</vt:lpstr>
      <vt:lpstr>PowerPoint Sunusu</vt:lpstr>
      <vt:lpstr>PowerPoint Sunusu</vt:lpstr>
      <vt:lpstr>İnsan Kaynakları Yönetimi</vt:lpstr>
      <vt:lpstr>PowerPoint Sunusu</vt:lpstr>
      <vt:lpstr>PowerPoint Sunusu</vt:lpstr>
      <vt:lpstr>Personel Yönetiminden İnsan Kaynaklarına Geçiş ve Değişen Süreç</vt:lpstr>
      <vt:lpstr>PowerPoint Sunusu</vt:lpstr>
      <vt:lpstr>PowerPoint Sunusu</vt:lpstr>
      <vt:lpstr>PowerPoint Sunusu</vt:lpstr>
      <vt:lpstr>PowerPoint Sunusu</vt:lpstr>
      <vt:lpstr>Otel İşletmelerinde İnsan Kaynakları Yönetiminin Yeri ve Önemi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İŞLETMECİLİĞİ</dc:title>
  <dc:creator>kemal</dc:creator>
  <cp:lastModifiedBy>kumsaal</cp:lastModifiedBy>
  <cp:revision>5</cp:revision>
  <dcterms:created xsi:type="dcterms:W3CDTF">2018-09-18T14:24:29Z</dcterms:created>
  <dcterms:modified xsi:type="dcterms:W3CDTF">2018-12-04T20:51:02Z</dcterms:modified>
</cp:coreProperties>
</file>