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839027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İŞLETMECİLİĞİ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3924010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</a:t>
            </a:r>
          </a:p>
        </p:txBody>
      </p:sp>
    </p:spTree>
    <p:extLst>
      <p:ext uri="{BB962C8B-B14F-4D97-AF65-F5344CB8AC3E}">
        <p14:creationId xmlns:p14="http://schemas.microsoft.com/office/powerpoint/2010/main" val="2268234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işletmede, kuruluş amacına göre çeşitli düzeylerde, farklı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görevlerde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eğitim seviyelerinde çok sayıda kişi görev yapmaktadır.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İKY, çalışanların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düzeyi ve görevi ne olursa olsun, işletme içinde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istihdam edildikleri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içerisinde, onların işletme amaçları doğrultusunda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verimli çalışmalarını sağlamak üzere görev alır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yönetimi, işletmelerde işe alma, işten çıkarma ve personel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kayıtlarının tutulması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işlemleri ifade etmekteydi. Bu şekliyle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yönetimi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sayıda işlevi kapsamakla birlikte; örgütlerde stratejik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değildi. Daha çok personel işlevlerini yerine getirmekte,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kararlarda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görev üstlenmemekteydi. 1970'lerin sonları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1980'lerin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başlarında insan kaynakları yönetimi kavramının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ifadelendirilmesi içeriğinin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belirsizliği nedeniyle oldukça zor olmuştur. İnsan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 yönetimi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kavramı, önceleri yeni bir anlam katılmadan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personel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 kavramının yerine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138638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0665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1" y="0"/>
            <a:ext cx="10380372" cy="6858000"/>
          </a:xfrm>
        </p:spPr>
      </p:pic>
    </p:spTree>
    <p:extLst>
      <p:ext uri="{BB962C8B-B14F-4D97-AF65-F5344CB8AC3E}">
        <p14:creationId xmlns:p14="http://schemas.microsoft.com/office/powerpoint/2010/main" val="276205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90659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İşletmelerinde İnsan Kaynakları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Yönetiminin Yeri ve 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4761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Turistik mal ve hizmet üretiminin belirli özellikleri ve sektörün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yapısal bütünleşmesinde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hakim olan emek-yoğun üretim tarzı nedeniyle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makineleşme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otomasyona gidilmesi bazı üretim dallarında belirli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oranlar dışında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olmadığından "insan" faktörü ön plana çıkmaktadır.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unsurun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işletmelerde giderek önem kazanması;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görenlerin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rekabet avantajını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yakalamak isteyen işletmelerde en önemli kaynak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görülmesine neden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olmuştur. Bu açıdan, hizmet sektöründe yer alan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işletme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başarısının temelde çalışana bağlı olduğu otel işletmelerinde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kaynak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görenler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daha da önem kazanmaktadır. Dolayısıyla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iş görenlerden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fayda sağlanması, onlara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yapılmasına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onların tatmin edilmesine bağlıdır.</a:t>
            </a:r>
          </a:p>
        </p:txBody>
      </p:sp>
    </p:spTree>
    <p:extLst>
      <p:ext uri="{BB962C8B-B14F-4D97-AF65-F5344CB8AC3E}">
        <p14:creationId xmlns:p14="http://schemas.microsoft.com/office/powerpoint/2010/main" val="1016344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İKY'nin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konusu insandır. Çalışanların yeteneklerinden 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düzeyde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yararlanabilmeyi sağlamak amacıyla yapılan tüm çabalar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 kaynakları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yönetiminin uğraş alanını oluşturur. İşletmede çalışan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teknik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personeli, satış veya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önbüro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elemanı olabilir. Ancak,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 kaynakları yönetiminin amacını ve görevlerini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etkilemez. Böylece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personelle ilişkili olarak alınan ve alınması gereken kararlar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önlemler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bu konuda izlenecek politikaların tümüne insan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 yönetimi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işletmelerinin başarısı daha çok müşterilere sunulan hizmetin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kalitesine,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 gerçekleştiren kişilerin seçimine, işe alınmasına,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benzeri işlevlerine bağlıdır. Bu bakımdan otellerde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bölümünün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görevi, diğer işletmelerdeki personel bölümlerine oranla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karmaşık ve önemlidir.</a:t>
            </a:r>
          </a:p>
        </p:txBody>
      </p:sp>
    </p:spTree>
    <p:extLst>
      <p:ext uri="{BB962C8B-B14F-4D97-AF65-F5344CB8AC3E}">
        <p14:creationId xmlns:p14="http://schemas.microsoft.com/office/powerpoint/2010/main" val="392726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Dünya Savaşı sonrası ortaya çıkan işgücü teminindeki güçlükler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işçi-işveren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ilişkileri daha iyiye götürmek amacıyla,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bölümünün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bir bölüm olarak organizasyon şemasında yer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alması gerekli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olmuştur. Şekil 1'de büyük bir otelin personel bölümünün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şeması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92990"/>
            <a:ext cx="12192001" cy="407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77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 ve yönetim anlayışını benimseyen ve uygulayan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personel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 yeri giderek insan kaynakları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yönetimine bırakmaya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başlamıştır. Bu gelişme içinde insan kaynakları bölümü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üst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yöneticisine çok yakın bir yerde ve ona doğrudan doğruya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olarak yer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İKY, işgücünün verimli kullanılması konusunda çok etken bir rol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oynamaktadır.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özellikle otel işletmeleri gibi, ağırlıklı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 emeğine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olarak çalışan işletmelerde daha fazla önem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kazanmaktadır. Çünkü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otel işletmelerinde geliri de gideri de yaratan "insan"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unsurudur. İşletmelerde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 unsurunun iyi yönetilmesi işgücünün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verimli kullanılmasını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sağlayacaktır. Otel işletmeleri gibi, bire bir ilişkilerin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"insanın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insana hizmeti" olgusunun en yoğun yaşandığı bir sektörde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insan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unsurunun yönetilmesi, ancak bu alanda özel bilgi ve beceri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gerektiren İKY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89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2250610"/>
            <a:ext cx="12191999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Nihat Demirtaş , Ankuzem ,Otel İşletmeciliği , Ankara 2010 , s. 1-339</a:t>
            </a: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364903"/>
            <a:ext cx="12191999" cy="948744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19707"/>
            <a:ext cx="12191999" cy="53382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sektörü, gerek dünyada gerek Türkiye'de büyük bir hızla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gelişmeye devam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ederken, bu sektörün yaratmış olduğu ekonomik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faydalardan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fazla payı almak isteyen ülkeler arasında da kıyasıya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rekabet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yaşandığı görülmektedir. Turizm sektörünün en önemli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özelliği,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sektörün hizmet sektörü olmasından kaynaklanmaktadır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Hizmet, ancak insan eliyle yerine getirilebilecek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unsurdur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sektöründe de gerek seyahat eden gerekse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hizmeti sunan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Teknolojinin getirdiği yenilik ve avantajlardan ne kadar yararlanılsa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turizm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sektöründe insan unsurunun önemi hiçbir zaman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azalmayacaktır. Turizm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sektörünün kapsamına giren hizmet ve etkinlik alanlarından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işletmeleridir.</a:t>
            </a:r>
          </a:p>
        </p:txBody>
      </p:sp>
      <p:sp>
        <p:nvSpPr>
          <p:cNvPr id="4" name="Sağ Ok 3"/>
          <p:cNvSpPr/>
          <p:nvPr/>
        </p:nvSpPr>
        <p:spPr>
          <a:xfrm>
            <a:off x="1" y="3503054"/>
            <a:ext cx="528033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40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Seyahat eden kişinin seyahat kararının,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gideceği yerdeki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olanaklarının bulunup bulunmaması ile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yakından ilişkili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 otel işletmelerinin önemini daha da arttırmaktadır.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Otel işletmeleri, müşterilerinin başta konaklama,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yeme-içme, eğlence gibi gereksinimlerini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karşılamayı amaç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edinmiş işletmelerdir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işletmelerinin hizmet işletmeleri içerisinde yer alması,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işletmelerde insan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unsurunun önemini daha da arttırmaktadır. Çünkü;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 otele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geldiklerinde otel personeli tarafından karşılanmakta, kayıt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işlemleri resepsiyon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görevlileri tarafından yapılmakta, odaları kat hizmetlileri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temizlenmekte, yemekleri aşçılar tarafından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hazırlanmakta, servisleri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personeli tarafından yapılmakta ve otelden ayrılana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tüm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 otel personeli tarafından karşılanmaktadır.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584102"/>
            <a:ext cx="553792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81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yüzden otel işletmelerinin başarısı, iyi bir ekonomik ve fiziki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yapıya sahip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olmasının yanında, etkili bir insan gücüne sahip olmasına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bağlıdır. Çünkü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 gerek finansal gerekse fiziki yapısına anlam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kazandıran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onları değerlendiren işletmede çalışan insan gücü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 İnsan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gücünü geliştiren ve motive eden örgütler amaçlarına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kolay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ulaşırken, bunu başaramayan örgütler, fiziksel ve finansal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 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mükemmel olursa olsun amaçlarına ulaşamazlar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unsurunun otel işletmelerinde bu derece önemli olması,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işletmede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 ilgili ayrı bir birimin bulunmasını gerektirmiştir.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personel yönetiminin sorumluluğundadır ve son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yıllarda personel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yönetiminin yerini giderek insan kaynakları yönetimine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bıraktığı görülmektedir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41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94445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20766"/>
            <a:ext cx="12191999" cy="5437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 Yönetimi (İKY-Human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kavramı, son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yıllarda çalışma hayatında geniş yankı uyandıran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yaklaşımı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olmuştur. Tarihsel açıdan bakıldığında, bilimsel yönetim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yaklaşımı ile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başlayan yönetim felsefesi, günümüzde insan kaynakları yönetimi aşamasına ulaşmıştır. Modern bir yönetim anlayışını ifade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etmekte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 Yönetimi; işletmelerde çalışan bireylerin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ihtiyaçları, eğitim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geliştirilmeleri gibi konulara odaklanmış olup insan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odaklı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anlayışı benimsemektedir. Herhangi bir örgütte ana öğenin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 olduğu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söylenebilir. Bir işletmenin kurulması, gelişmesi, sosyal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sorumluluklarını yerine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getirebilmesi ve genel amaçlarına ulaşabilmesi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 etkin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insan gücüne sahip olmasına bağlıdır. İnsan gücünü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güdüleyen örgütler amaçlarına daha kolay ulaşırken; bunu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başaramayan örgütler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fiziksel kaynakları ve olanakları ne kadar mükemmel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olursa olsun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etkinliklerini sürdüremezler.</a:t>
            </a:r>
          </a:p>
        </p:txBody>
      </p:sp>
    </p:spTree>
    <p:extLst>
      <p:ext uri="{BB962C8B-B14F-4D97-AF65-F5344CB8AC3E}">
        <p14:creationId xmlns:p14="http://schemas.microsoft.com/office/powerpoint/2010/main" val="27845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işletmelerinin emek-yoğun yapısına bağlı olarak insan unsuruna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derece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bağımlı olması, bu işletmelerde insan kaynakları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planlamasını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önemli hale getirmektedir. Çünkü, otel işletmelerinde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kurumun kalitesini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belirleyen, fiziki özelliklerden çok, insan kaynaklarının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 olmaktadır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Dolayısıyla, otel işletmelerinin ihtiyaç duyduğu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personeli, sayı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nitelik olarak başlangıçta çok iyi analiz etmesi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ise işletmelerde insan kaynakları planlamasının sorumluluğundadır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Yönetim, ortak amaçlara varmak isteyen bir grup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insanın, işbirliği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düzenli ve bilinçli çaba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göstermeleridir. Yönetim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örgüt amaçlarının ekonomik ve etkin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gerçekleştirilmesi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faaliyetlerin planlanması,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örgütlenmesi, yürütülmesi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koordinasyonu ve denetlenmesi sürecini kapsar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işlevlerin yerine getirilmesi ve sürdürülmesi, işletmede yer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iş görenlerin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varlığıyla mümkündür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İnsan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unsurunun işletmeler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denli önem taşıması, organizasyonda bu alanla ilgili ayrı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birimin bulunmasını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gerektirmiştir. Bu birim, işletmelerde "personel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yönetim’’ adı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geçmektedir ve son yıllarda personel yönetiminin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yerini giderek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 kaynakları yönetimine bıraktığı görülmektedir.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2846232"/>
            <a:ext cx="463639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24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yönetimi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örgüt için gerekli insan kaynağını sağlayabilme ve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kaynaklardan etkili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verimli bir biçimde yararlanabilme çabalarını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kapsar. Personel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 anlayışı; örgütün ihtiyaç duyduğu insan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kaynaklarının belirlenmesi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işe alınması, işe alıştırılması, başarılarının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değerlendirilmesi, ücretlendirilmesi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eğitimine yönelik bütün etkinliklerin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planlanması, örgütlenmesi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yürütülmesi, koordine ve kontrol edilmesini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öngörmektedir. Personel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 ayrıca,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görenin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çabasını ortaya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koyacak biçimde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isteklendirilmesi, iş ile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işgören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uyumsuzlukların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ortadan kaldırılması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görenin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 işten en yüksek maddi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psikolojik doyumu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sağlayabilmesi ve onun başarısının ve örgüte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katkısının değerlendirilmesi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eylemlerini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343190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605" y="274749"/>
            <a:ext cx="12192605" cy="1734355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Yönetiminden İnsan Kaynaklarına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Geçiş ve Değişen Süreç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1738648"/>
            <a:ext cx="12192000" cy="5119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olarak, organizasyonların personel etkinliklerine 1930'lu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yıllarda başladığı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söylenebilir. O dönemde personel bölümü organizasyonun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parçası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olsa da, yaptıkları iş yalnızca kayıt tutmaktan ibaretti. II.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 Savaşı'ndan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sonra, savaşın neden olduğu emek gücü kıtlığının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yaratmış olduğu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sıkıntı birkaç şirketi personel yönetimi alanına daha fazla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eğilmesine yönlendirdi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Böylece personel yönetiminin görevlerine,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işletmeye yeni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 kazandırmak ve mevcut elemanların işletmede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kalmalarını sağlamak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işlevler de eklenmiş oldu.</a:t>
            </a:r>
          </a:p>
        </p:txBody>
      </p:sp>
    </p:spTree>
    <p:extLst>
      <p:ext uri="{BB962C8B-B14F-4D97-AF65-F5344CB8AC3E}">
        <p14:creationId xmlns:p14="http://schemas.microsoft.com/office/powerpoint/2010/main" val="387115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1960-1970 yılları arasında çıkarılan yasalar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bölümünün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önemini daha da arttırmıştır.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yöneticileri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çalışanların ihtiyaçlarının karşılanması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organizasyonun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amaçlarına ulaşması arasındaki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bağlantıyı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anlar hale gelmiş ve çalışanların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fonksiyonunun işletme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verimini yükseltmesindeki rolü iyice kabul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edilmiştir. İşletmeler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büyük bir öneme sahip olan personel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 anlayışında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1970'lerden sonra bir çok değişiklikler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olmuştur. Önemi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gittikçe artan bilgi, teknoloji ve çevresel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faktörler sebebiyle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gelişmeler ve yeni teknikler meydana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gelerek yeni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yaklaşımı oluşturmuştur. Bu yaklaşım ise, "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 kaynakları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yönetimi" (İKY) yaklaşımıdır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organizasyonun insan kaynaklarının sağlanması ve koordine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edilmesine yönelik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etkinlikler, insan kaynakları yönetimini oluşturur.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deyişle insan kaynakları yönetimi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Bir organizasyona nitelikli personeli bulmak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organizasyonda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tutmak için yapılan faaliyetlerin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toplamıdır (http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://www.mcozden.com).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41668"/>
            <a:ext cx="566670" cy="32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0" y="5872766"/>
            <a:ext cx="566670" cy="373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484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27</TotalTime>
  <Words>1502</Words>
  <Application>Microsoft Office PowerPoint</Application>
  <PresentationFormat>Özel</PresentationFormat>
  <Paragraphs>48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Damask</vt:lpstr>
      <vt:lpstr>OTEL İŞLETMECİLİĞİ</vt:lpstr>
      <vt:lpstr>İnsan Kaynakları</vt:lpstr>
      <vt:lpstr>PowerPoint Sunusu</vt:lpstr>
      <vt:lpstr>PowerPoint Sunusu</vt:lpstr>
      <vt:lpstr>İnsan Kaynakları Yönetimi</vt:lpstr>
      <vt:lpstr>PowerPoint Sunusu</vt:lpstr>
      <vt:lpstr>PowerPoint Sunusu</vt:lpstr>
      <vt:lpstr>Personel Yönetiminden İnsan Kaynaklarına Geçiş ve Değişen Süreç</vt:lpstr>
      <vt:lpstr>PowerPoint Sunusu</vt:lpstr>
      <vt:lpstr>PowerPoint Sunusu</vt:lpstr>
      <vt:lpstr>PowerPoint Sunusu</vt:lpstr>
      <vt:lpstr>PowerPoint Sunusu</vt:lpstr>
      <vt:lpstr>Otel İşletmelerinde İnsan Kaynakları Yönetiminin Yeri ve Önemi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İŞLETMECİLİĞİ</dc:title>
  <dc:creator>kemal</dc:creator>
  <cp:lastModifiedBy>kumsaal</cp:lastModifiedBy>
  <cp:revision>5</cp:revision>
  <dcterms:created xsi:type="dcterms:W3CDTF">2018-09-18T14:24:29Z</dcterms:created>
  <dcterms:modified xsi:type="dcterms:W3CDTF">2018-12-04T20:51:02Z</dcterms:modified>
</cp:coreProperties>
</file>