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3"/>
  </p:notesMasterIdLst>
  <p:handoutMasterIdLst>
    <p:handoutMasterId r:id="rId114"/>
  </p:handoutMasterIdLst>
  <p:sldIdLst>
    <p:sldId id="258" r:id="rId2"/>
    <p:sldId id="257" r:id="rId3"/>
    <p:sldId id="400" r:id="rId4"/>
    <p:sldId id="259" r:id="rId5"/>
    <p:sldId id="401" r:id="rId6"/>
    <p:sldId id="260" r:id="rId7"/>
    <p:sldId id="261" r:id="rId8"/>
    <p:sldId id="402" r:id="rId9"/>
    <p:sldId id="262" r:id="rId10"/>
    <p:sldId id="263" r:id="rId11"/>
    <p:sldId id="264" r:id="rId12"/>
    <p:sldId id="403" r:id="rId13"/>
    <p:sldId id="265" r:id="rId14"/>
    <p:sldId id="404" r:id="rId15"/>
    <p:sldId id="266" r:id="rId16"/>
    <p:sldId id="267" r:id="rId17"/>
    <p:sldId id="405" r:id="rId18"/>
    <p:sldId id="268" r:id="rId19"/>
    <p:sldId id="269" r:id="rId20"/>
    <p:sldId id="406" r:id="rId21"/>
    <p:sldId id="270" r:id="rId22"/>
    <p:sldId id="271" r:id="rId23"/>
    <p:sldId id="408" r:id="rId24"/>
    <p:sldId id="314" r:id="rId25"/>
    <p:sldId id="324" r:id="rId26"/>
    <p:sldId id="334" r:id="rId27"/>
    <p:sldId id="319" r:id="rId28"/>
    <p:sldId id="409" r:id="rId29"/>
    <p:sldId id="320" r:id="rId30"/>
    <p:sldId id="410" r:id="rId31"/>
    <p:sldId id="321" r:id="rId32"/>
    <p:sldId id="411" r:id="rId33"/>
    <p:sldId id="322" r:id="rId34"/>
    <p:sldId id="412" r:id="rId35"/>
    <p:sldId id="325" r:id="rId36"/>
    <p:sldId id="326" r:id="rId37"/>
    <p:sldId id="327" r:id="rId38"/>
    <p:sldId id="328" r:id="rId39"/>
    <p:sldId id="413" r:id="rId40"/>
    <p:sldId id="329" r:id="rId41"/>
    <p:sldId id="414" r:id="rId42"/>
    <p:sldId id="330" r:id="rId43"/>
    <p:sldId id="335" r:id="rId44"/>
    <p:sldId id="415" r:id="rId45"/>
    <p:sldId id="337" r:id="rId46"/>
    <p:sldId id="416" r:id="rId47"/>
    <p:sldId id="338" r:id="rId48"/>
    <p:sldId id="336" r:id="rId49"/>
    <p:sldId id="417" r:id="rId50"/>
    <p:sldId id="339" r:id="rId51"/>
    <p:sldId id="418" r:id="rId52"/>
    <p:sldId id="340" r:id="rId53"/>
    <p:sldId id="419" r:id="rId54"/>
    <p:sldId id="341" r:id="rId55"/>
    <p:sldId id="342" r:id="rId56"/>
    <p:sldId id="343" r:id="rId57"/>
    <p:sldId id="420" r:id="rId58"/>
    <p:sldId id="344" r:id="rId59"/>
    <p:sldId id="421" r:id="rId60"/>
    <p:sldId id="345" r:id="rId61"/>
    <p:sldId id="422" r:id="rId62"/>
    <p:sldId id="346" r:id="rId63"/>
    <p:sldId id="347" r:id="rId64"/>
    <p:sldId id="348" r:id="rId65"/>
    <p:sldId id="423" r:id="rId66"/>
    <p:sldId id="349" r:id="rId67"/>
    <p:sldId id="350" r:id="rId68"/>
    <p:sldId id="351" r:id="rId69"/>
    <p:sldId id="352" r:id="rId70"/>
    <p:sldId id="424" r:id="rId71"/>
    <p:sldId id="355" r:id="rId72"/>
    <p:sldId id="354" r:id="rId73"/>
    <p:sldId id="377" r:id="rId74"/>
    <p:sldId id="379" r:id="rId75"/>
    <p:sldId id="353" r:id="rId76"/>
    <p:sldId id="381" r:id="rId77"/>
    <p:sldId id="356" r:id="rId78"/>
    <p:sldId id="357" r:id="rId79"/>
    <p:sldId id="358" r:id="rId80"/>
    <p:sldId id="385" r:id="rId81"/>
    <p:sldId id="361" r:id="rId82"/>
    <p:sldId id="425" r:id="rId83"/>
    <p:sldId id="360" r:id="rId84"/>
    <p:sldId id="363" r:id="rId85"/>
    <p:sldId id="364" r:id="rId86"/>
    <p:sldId id="365" r:id="rId87"/>
    <p:sldId id="366" r:id="rId88"/>
    <p:sldId id="367" r:id="rId89"/>
    <p:sldId id="426" r:id="rId90"/>
    <p:sldId id="368" r:id="rId91"/>
    <p:sldId id="387" r:id="rId92"/>
    <p:sldId id="370" r:id="rId93"/>
    <p:sldId id="372" r:id="rId94"/>
    <p:sldId id="373" r:id="rId95"/>
    <p:sldId id="374" r:id="rId96"/>
    <p:sldId id="375" r:id="rId97"/>
    <p:sldId id="389" r:id="rId98"/>
    <p:sldId id="390" r:id="rId99"/>
    <p:sldId id="427" r:id="rId100"/>
    <p:sldId id="391" r:id="rId101"/>
    <p:sldId id="399" r:id="rId102"/>
    <p:sldId id="392" r:id="rId103"/>
    <p:sldId id="428" r:id="rId104"/>
    <p:sldId id="398" r:id="rId105"/>
    <p:sldId id="394" r:id="rId106"/>
    <p:sldId id="396" r:id="rId107"/>
    <p:sldId id="395" r:id="rId108"/>
    <p:sldId id="393" r:id="rId109"/>
    <p:sldId id="397" r:id="rId110"/>
    <p:sldId id="429" r:id="rId111"/>
    <p:sldId id="285" r:id="rId112"/>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heme" Target="theme/theme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notesMaster" Target="notesMasters/notesMaster1.xml"/><Relationship Id="rId118"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EDBF54-5FC8-4EEF-A6A3-9536B3405A8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2DB3B9B0-8A3A-4C6C-B735-23013BA75A31}">
      <dgm:prSet phldrT="[Metin]" custT="1"/>
      <dgm:spPr/>
      <dgm:t>
        <a:bodyPr/>
        <a:lstStyle/>
        <a:p>
          <a:r>
            <a:rPr lang="tr-TR" sz="2800" b="1" dirty="0">
              <a:solidFill>
                <a:schemeClr val="tx1"/>
              </a:solidFill>
              <a:latin typeface="Times New Roman" panose="02020603050405020304" pitchFamily="18" charset="0"/>
              <a:cs typeface="Times New Roman" panose="02020603050405020304" pitchFamily="18" charset="0"/>
            </a:rPr>
            <a:t>Zilyetliğin Unsurları</a:t>
          </a:r>
        </a:p>
      </dgm:t>
    </dgm:pt>
    <dgm:pt modelId="{3585E727-580F-470D-BE71-C4B8A626D10B}" type="parTrans" cxnId="{AD7C3CF9-DC22-4362-9357-1C14375AD22E}">
      <dgm:prSet/>
      <dgm:spPr/>
      <dgm:t>
        <a:bodyPr/>
        <a:lstStyle/>
        <a:p>
          <a:endParaRPr lang="tr-TR" sz="1800"/>
        </a:p>
      </dgm:t>
    </dgm:pt>
    <dgm:pt modelId="{25A949D1-25AF-441A-BA17-DBB71A78D784}" type="sibTrans" cxnId="{AD7C3CF9-DC22-4362-9357-1C14375AD22E}">
      <dgm:prSet/>
      <dgm:spPr/>
      <dgm:t>
        <a:bodyPr/>
        <a:lstStyle/>
        <a:p>
          <a:endParaRPr lang="tr-TR" sz="1800"/>
        </a:p>
      </dgm:t>
    </dgm:pt>
    <dgm:pt modelId="{6F5AFFF3-3034-49F3-B2DF-B67F49118C23}">
      <dgm:prSet phldrT="[Metin]" custT="1"/>
      <dgm:spPr/>
      <dgm:t>
        <a:bodyPr/>
        <a:lstStyle/>
        <a:p>
          <a:r>
            <a:rPr lang="tr-TR" sz="2800" dirty="0">
              <a:solidFill>
                <a:schemeClr val="tx1"/>
              </a:solidFill>
              <a:latin typeface="Times New Roman" panose="02020603050405020304" pitchFamily="18" charset="0"/>
              <a:cs typeface="Times New Roman" panose="02020603050405020304" pitchFamily="18" charset="0"/>
            </a:rPr>
            <a:t>Fiili Hakimiyet </a:t>
          </a:r>
          <a:r>
            <a:rPr lang="tr-TR" sz="2800" dirty="0">
              <a:latin typeface="Times New Roman" panose="02020603050405020304" pitchFamily="18" charset="0"/>
              <a:cs typeface="Times New Roman" panose="02020603050405020304" pitchFamily="18" charset="0"/>
            </a:rPr>
            <a:t>(</a:t>
          </a:r>
          <a:r>
            <a:rPr lang="tr-TR" sz="2800" i="1" dirty="0">
              <a:solidFill>
                <a:schemeClr val="tx1"/>
              </a:solidFill>
              <a:latin typeface="Times New Roman" panose="02020603050405020304" pitchFamily="18" charset="0"/>
              <a:cs typeface="Times New Roman" panose="02020603050405020304" pitchFamily="18" charset="0"/>
            </a:rPr>
            <a:t>Maddi unsur)</a:t>
          </a:r>
        </a:p>
      </dgm:t>
    </dgm:pt>
    <dgm:pt modelId="{BC226A4E-37D3-4014-90A0-4E7E9686F646}" type="parTrans" cxnId="{FC29EF17-298D-4DDF-BB9C-5B6D90238CD5}">
      <dgm:prSet custT="1"/>
      <dgm:spPr/>
      <dgm:t>
        <a:bodyPr/>
        <a:lstStyle/>
        <a:p>
          <a:endParaRPr lang="tr-TR" sz="2400">
            <a:latin typeface="Arial Black" panose="020B0A04020102020204" pitchFamily="34" charset="0"/>
          </a:endParaRPr>
        </a:p>
      </dgm:t>
    </dgm:pt>
    <dgm:pt modelId="{53D64AEC-A13E-4B93-A041-C38100C093F3}" type="sibTrans" cxnId="{FC29EF17-298D-4DDF-BB9C-5B6D90238CD5}">
      <dgm:prSet/>
      <dgm:spPr/>
      <dgm:t>
        <a:bodyPr/>
        <a:lstStyle/>
        <a:p>
          <a:endParaRPr lang="tr-TR" sz="1800"/>
        </a:p>
      </dgm:t>
    </dgm:pt>
    <dgm:pt modelId="{EEAA96A6-2304-41BF-AE85-A385887E8DB8}">
      <dgm:prSet phldrT="[Metin]" custT="1"/>
      <dgm:spPr/>
      <dgm:t>
        <a:bodyPr/>
        <a:lstStyle/>
        <a:p>
          <a:r>
            <a:rPr lang="tr-TR" sz="2800" dirty="0">
              <a:solidFill>
                <a:schemeClr val="tx1"/>
              </a:solidFill>
              <a:latin typeface="Times New Roman" panose="02020603050405020304" pitchFamily="18" charset="0"/>
              <a:cs typeface="Times New Roman" panose="02020603050405020304" pitchFamily="18" charset="0"/>
            </a:rPr>
            <a:t>Zilyetlik </a:t>
          </a:r>
          <a:r>
            <a:rPr lang="tr-TR" sz="2800" b="0" i="0" dirty="0">
              <a:solidFill>
                <a:schemeClr val="tx1"/>
              </a:solidFill>
              <a:latin typeface="Times New Roman" panose="02020603050405020304" pitchFamily="18" charset="0"/>
              <a:cs typeface="Times New Roman" panose="02020603050405020304" pitchFamily="18" charset="0"/>
            </a:rPr>
            <a:t>İradesi(</a:t>
          </a:r>
          <a:r>
            <a:rPr lang="tr-TR" sz="2800" b="0" i="1" dirty="0">
              <a:solidFill>
                <a:schemeClr val="tx1"/>
              </a:solidFill>
              <a:latin typeface="Times New Roman" panose="02020603050405020304" pitchFamily="18" charset="0"/>
              <a:cs typeface="Times New Roman" panose="02020603050405020304" pitchFamily="18" charset="0"/>
            </a:rPr>
            <a:t>Manevi unsur)</a:t>
          </a:r>
        </a:p>
      </dgm:t>
    </dgm:pt>
    <dgm:pt modelId="{3AF00A93-789C-4251-86C4-5CAAF1B39AEF}" type="parTrans" cxnId="{E5871DBA-920F-4D1F-9709-313A00336D07}">
      <dgm:prSet custT="1"/>
      <dgm:spPr/>
      <dgm:t>
        <a:bodyPr/>
        <a:lstStyle/>
        <a:p>
          <a:endParaRPr lang="tr-TR" sz="2400">
            <a:latin typeface="Arial Black" panose="020B0A04020102020204" pitchFamily="34" charset="0"/>
          </a:endParaRPr>
        </a:p>
      </dgm:t>
    </dgm:pt>
    <dgm:pt modelId="{FA5B1564-662C-49B1-B70A-ADF30AF8A882}" type="sibTrans" cxnId="{E5871DBA-920F-4D1F-9709-313A00336D07}">
      <dgm:prSet/>
      <dgm:spPr/>
      <dgm:t>
        <a:bodyPr/>
        <a:lstStyle/>
        <a:p>
          <a:endParaRPr lang="tr-TR" sz="1800"/>
        </a:p>
      </dgm:t>
    </dgm:pt>
    <dgm:pt modelId="{7F5E1510-67E7-4059-A286-5E6E5B48A8B5}" type="pres">
      <dgm:prSet presAssocID="{DCEDBF54-5FC8-4EEF-A6A3-9536B3405A87}" presName="Name0" presStyleCnt="0">
        <dgm:presLayoutVars>
          <dgm:chPref val="1"/>
          <dgm:dir/>
          <dgm:animOne val="branch"/>
          <dgm:animLvl val="lvl"/>
          <dgm:resizeHandles val="exact"/>
        </dgm:presLayoutVars>
      </dgm:prSet>
      <dgm:spPr/>
      <dgm:t>
        <a:bodyPr/>
        <a:lstStyle/>
        <a:p>
          <a:endParaRPr lang="tr-TR"/>
        </a:p>
      </dgm:t>
    </dgm:pt>
    <dgm:pt modelId="{C4450BDD-B9D2-4684-BCFD-49E3626F7ED6}" type="pres">
      <dgm:prSet presAssocID="{2DB3B9B0-8A3A-4C6C-B735-23013BA75A31}" presName="root1" presStyleCnt="0"/>
      <dgm:spPr/>
    </dgm:pt>
    <dgm:pt modelId="{9327EB72-555E-43D4-9557-7812FC67D619}" type="pres">
      <dgm:prSet presAssocID="{2DB3B9B0-8A3A-4C6C-B735-23013BA75A31}" presName="LevelOneTextNode" presStyleLbl="node0" presStyleIdx="0" presStyleCnt="1" custScaleX="113917" custLinFactNeighborX="1044" custLinFactNeighborY="-397">
        <dgm:presLayoutVars>
          <dgm:chPref val="3"/>
        </dgm:presLayoutVars>
      </dgm:prSet>
      <dgm:spPr/>
      <dgm:t>
        <a:bodyPr/>
        <a:lstStyle/>
        <a:p>
          <a:endParaRPr lang="tr-TR"/>
        </a:p>
      </dgm:t>
    </dgm:pt>
    <dgm:pt modelId="{0D7DFCA4-8294-44D0-93C4-4B3CF4DDF8A1}" type="pres">
      <dgm:prSet presAssocID="{2DB3B9B0-8A3A-4C6C-B735-23013BA75A31}" presName="level2hierChild" presStyleCnt="0"/>
      <dgm:spPr/>
    </dgm:pt>
    <dgm:pt modelId="{E984E1C1-AEB6-4CAC-99C4-9F58DC0F9A78}" type="pres">
      <dgm:prSet presAssocID="{BC226A4E-37D3-4014-90A0-4E7E9686F646}" presName="conn2-1" presStyleLbl="parChTrans1D2" presStyleIdx="0" presStyleCnt="2"/>
      <dgm:spPr/>
      <dgm:t>
        <a:bodyPr/>
        <a:lstStyle/>
        <a:p>
          <a:endParaRPr lang="tr-TR"/>
        </a:p>
      </dgm:t>
    </dgm:pt>
    <dgm:pt modelId="{F239C8D8-9681-4D16-A832-5E1C55107A8B}" type="pres">
      <dgm:prSet presAssocID="{BC226A4E-37D3-4014-90A0-4E7E9686F646}" presName="connTx" presStyleLbl="parChTrans1D2" presStyleIdx="0" presStyleCnt="2"/>
      <dgm:spPr/>
      <dgm:t>
        <a:bodyPr/>
        <a:lstStyle/>
        <a:p>
          <a:endParaRPr lang="tr-TR"/>
        </a:p>
      </dgm:t>
    </dgm:pt>
    <dgm:pt modelId="{DF3920F0-9CA5-4CC5-AE99-2FB2986B7943}" type="pres">
      <dgm:prSet presAssocID="{6F5AFFF3-3034-49F3-B2DF-B67F49118C23}" presName="root2" presStyleCnt="0"/>
      <dgm:spPr/>
    </dgm:pt>
    <dgm:pt modelId="{427B8D7D-FC8D-47B6-A395-0AC18A95524D}" type="pres">
      <dgm:prSet presAssocID="{6F5AFFF3-3034-49F3-B2DF-B67F49118C23}" presName="LevelTwoTextNode" presStyleLbl="node2" presStyleIdx="0" presStyleCnt="2" custLinFactNeighborX="319" custLinFactNeighborY="4177">
        <dgm:presLayoutVars>
          <dgm:chPref val="3"/>
        </dgm:presLayoutVars>
      </dgm:prSet>
      <dgm:spPr/>
      <dgm:t>
        <a:bodyPr/>
        <a:lstStyle/>
        <a:p>
          <a:endParaRPr lang="tr-TR"/>
        </a:p>
      </dgm:t>
    </dgm:pt>
    <dgm:pt modelId="{38529E00-51BD-4D39-A53A-9D34FC19632D}" type="pres">
      <dgm:prSet presAssocID="{6F5AFFF3-3034-49F3-B2DF-B67F49118C23}" presName="level3hierChild" presStyleCnt="0"/>
      <dgm:spPr/>
    </dgm:pt>
    <dgm:pt modelId="{5221C38B-E666-41E8-9023-6CBE38288AD3}" type="pres">
      <dgm:prSet presAssocID="{3AF00A93-789C-4251-86C4-5CAAF1B39AEF}" presName="conn2-1" presStyleLbl="parChTrans1D2" presStyleIdx="1" presStyleCnt="2"/>
      <dgm:spPr/>
      <dgm:t>
        <a:bodyPr/>
        <a:lstStyle/>
        <a:p>
          <a:endParaRPr lang="tr-TR"/>
        </a:p>
      </dgm:t>
    </dgm:pt>
    <dgm:pt modelId="{91470A14-09E2-4B3A-8E58-CA8C641C70BD}" type="pres">
      <dgm:prSet presAssocID="{3AF00A93-789C-4251-86C4-5CAAF1B39AEF}" presName="connTx" presStyleLbl="parChTrans1D2" presStyleIdx="1" presStyleCnt="2"/>
      <dgm:spPr/>
      <dgm:t>
        <a:bodyPr/>
        <a:lstStyle/>
        <a:p>
          <a:endParaRPr lang="tr-TR"/>
        </a:p>
      </dgm:t>
    </dgm:pt>
    <dgm:pt modelId="{09F5C7EC-DC42-4FCD-A3F2-B7EB97124054}" type="pres">
      <dgm:prSet presAssocID="{EEAA96A6-2304-41BF-AE85-A385887E8DB8}" presName="root2" presStyleCnt="0"/>
      <dgm:spPr/>
    </dgm:pt>
    <dgm:pt modelId="{D91239BA-071D-4B97-8B51-B933F06B8C2E}" type="pres">
      <dgm:prSet presAssocID="{EEAA96A6-2304-41BF-AE85-A385887E8DB8}" presName="LevelTwoTextNode" presStyleLbl="node2" presStyleIdx="1" presStyleCnt="2">
        <dgm:presLayoutVars>
          <dgm:chPref val="3"/>
        </dgm:presLayoutVars>
      </dgm:prSet>
      <dgm:spPr/>
      <dgm:t>
        <a:bodyPr/>
        <a:lstStyle/>
        <a:p>
          <a:endParaRPr lang="tr-TR"/>
        </a:p>
      </dgm:t>
    </dgm:pt>
    <dgm:pt modelId="{23616DA9-8267-41A0-8D46-E0C5B8B3C7CC}" type="pres">
      <dgm:prSet presAssocID="{EEAA96A6-2304-41BF-AE85-A385887E8DB8}" presName="level3hierChild" presStyleCnt="0"/>
      <dgm:spPr/>
    </dgm:pt>
  </dgm:ptLst>
  <dgm:cxnLst>
    <dgm:cxn modelId="{E5871DBA-920F-4D1F-9709-313A00336D07}" srcId="{2DB3B9B0-8A3A-4C6C-B735-23013BA75A31}" destId="{EEAA96A6-2304-41BF-AE85-A385887E8DB8}" srcOrd="1" destOrd="0" parTransId="{3AF00A93-789C-4251-86C4-5CAAF1B39AEF}" sibTransId="{FA5B1564-662C-49B1-B70A-ADF30AF8A882}"/>
    <dgm:cxn modelId="{E3EFEEBE-DCD5-4C75-A043-5939C2679581}" type="presOf" srcId="{6F5AFFF3-3034-49F3-B2DF-B67F49118C23}" destId="{427B8D7D-FC8D-47B6-A395-0AC18A95524D}" srcOrd="0" destOrd="0" presId="urn:microsoft.com/office/officeart/2008/layout/HorizontalMultiLevelHierarchy"/>
    <dgm:cxn modelId="{3FA0481E-4484-41C1-BEC8-3B96E5E89451}" type="presOf" srcId="{3AF00A93-789C-4251-86C4-5CAAF1B39AEF}" destId="{5221C38B-E666-41E8-9023-6CBE38288AD3}" srcOrd="0" destOrd="0" presId="urn:microsoft.com/office/officeart/2008/layout/HorizontalMultiLevelHierarchy"/>
    <dgm:cxn modelId="{FC29EF17-298D-4DDF-BB9C-5B6D90238CD5}" srcId="{2DB3B9B0-8A3A-4C6C-B735-23013BA75A31}" destId="{6F5AFFF3-3034-49F3-B2DF-B67F49118C23}" srcOrd="0" destOrd="0" parTransId="{BC226A4E-37D3-4014-90A0-4E7E9686F646}" sibTransId="{53D64AEC-A13E-4B93-A041-C38100C093F3}"/>
    <dgm:cxn modelId="{83E75ABA-09BB-4C7E-BD45-151BF9844136}" type="presOf" srcId="{2DB3B9B0-8A3A-4C6C-B735-23013BA75A31}" destId="{9327EB72-555E-43D4-9557-7812FC67D619}" srcOrd="0" destOrd="0" presId="urn:microsoft.com/office/officeart/2008/layout/HorizontalMultiLevelHierarchy"/>
    <dgm:cxn modelId="{AD7C3CF9-DC22-4362-9357-1C14375AD22E}" srcId="{DCEDBF54-5FC8-4EEF-A6A3-9536B3405A87}" destId="{2DB3B9B0-8A3A-4C6C-B735-23013BA75A31}" srcOrd="0" destOrd="0" parTransId="{3585E727-580F-470D-BE71-C4B8A626D10B}" sibTransId="{25A949D1-25AF-441A-BA17-DBB71A78D784}"/>
    <dgm:cxn modelId="{FC22A879-0145-45C8-9FEA-2BEC6F259A1F}" type="presOf" srcId="{EEAA96A6-2304-41BF-AE85-A385887E8DB8}" destId="{D91239BA-071D-4B97-8B51-B933F06B8C2E}" srcOrd="0" destOrd="0" presId="urn:microsoft.com/office/officeart/2008/layout/HorizontalMultiLevelHierarchy"/>
    <dgm:cxn modelId="{2325FFF9-9660-4417-9F88-07E616FB10F1}" type="presOf" srcId="{BC226A4E-37D3-4014-90A0-4E7E9686F646}" destId="{F239C8D8-9681-4D16-A832-5E1C55107A8B}" srcOrd="1" destOrd="0" presId="urn:microsoft.com/office/officeart/2008/layout/HorizontalMultiLevelHierarchy"/>
    <dgm:cxn modelId="{56BCFC9E-F902-427D-AE1D-50839B25C505}" type="presOf" srcId="{3AF00A93-789C-4251-86C4-5CAAF1B39AEF}" destId="{91470A14-09E2-4B3A-8E58-CA8C641C70BD}" srcOrd="1" destOrd="0" presId="urn:microsoft.com/office/officeart/2008/layout/HorizontalMultiLevelHierarchy"/>
    <dgm:cxn modelId="{D8165341-39DC-4426-9013-93AFDD3746F2}" type="presOf" srcId="{DCEDBF54-5FC8-4EEF-A6A3-9536B3405A87}" destId="{7F5E1510-67E7-4059-A286-5E6E5B48A8B5}" srcOrd="0" destOrd="0" presId="urn:microsoft.com/office/officeart/2008/layout/HorizontalMultiLevelHierarchy"/>
    <dgm:cxn modelId="{5A29A329-ECEE-401C-A756-35B3768DCF47}" type="presOf" srcId="{BC226A4E-37D3-4014-90A0-4E7E9686F646}" destId="{E984E1C1-AEB6-4CAC-99C4-9F58DC0F9A78}" srcOrd="0" destOrd="0" presId="urn:microsoft.com/office/officeart/2008/layout/HorizontalMultiLevelHierarchy"/>
    <dgm:cxn modelId="{F4434C81-770A-41ED-B52F-87BE7DB0FB50}" type="presParOf" srcId="{7F5E1510-67E7-4059-A286-5E6E5B48A8B5}" destId="{C4450BDD-B9D2-4684-BCFD-49E3626F7ED6}" srcOrd="0" destOrd="0" presId="urn:microsoft.com/office/officeart/2008/layout/HorizontalMultiLevelHierarchy"/>
    <dgm:cxn modelId="{196B9602-2792-4641-BBAB-7C17C7B09F36}" type="presParOf" srcId="{C4450BDD-B9D2-4684-BCFD-49E3626F7ED6}" destId="{9327EB72-555E-43D4-9557-7812FC67D619}" srcOrd="0" destOrd="0" presId="urn:microsoft.com/office/officeart/2008/layout/HorizontalMultiLevelHierarchy"/>
    <dgm:cxn modelId="{F55CCED8-C02C-46B6-9874-1414ECDCC8AD}" type="presParOf" srcId="{C4450BDD-B9D2-4684-BCFD-49E3626F7ED6}" destId="{0D7DFCA4-8294-44D0-93C4-4B3CF4DDF8A1}" srcOrd="1" destOrd="0" presId="urn:microsoft.com/office/officeart/2008/layout/HorizontalMultiLevelHierarchy"/>
    <dgm:cxn modelId="{8B520EDD-198C-4E17-BD82-4C48C51127DB}" type="presParOf" srcId="{0D7DFCA4-8294-44D0-93C4-4B3CF4DDF8A1}" destId="{E984E1C1-AEB6-4CAC-99C4-9F58DC0F9A78}" srcOrd="0" destOrd="0" presId="urn:microsoft.com/office/officeart/2008/layout/HorizontalMultiLevelHierarchy"/>
    <dgm:cxn modelId="{01DDFFBF-AF54-485E-8CF8-75CF09E38A76}" type="presParOf" srcId="{E984E1C1-AEB6-4CAC-99C4-9F58DC0F9A78}" destId="{F239C8D8-9681-4D16-A832-5E1C55107A8B}" srcOrd="0" destOrd="0" presId="urn:microsoft.com/office/officeart/2008/layout/HorizontalMultiLevelHierarchy"/>
    <dgm:cxn modelId="{6788FFB1-3A38-4708-AFC6-19DE42700B8D}" type="presParOf" srcId="{0D7DFCA4-8294-44D0-93C4-4B3CF4DDF8A1}" destId="{DF3920F0-9CA5-4CC5-AE99-2FB2986B7943}" srcOrd="1" destOrd="0" presId="urn:microsoft.com/office/officeart/2008/layout/HorizontalMultiLevelHierarchy"/>
    <dgm:cxn modelId="{9F558872-E554-4B1F-9610-BD224898F5F3}" type="presParOf" srcId="{DF3920F0-9CA5-4CC5-AE99-2FB2986B7943}" destId="{427B8D7D-FC8D-47B6-A395-0AC18A95524D}" srcOrd="0" destOrd="0" presId="urn:microsoft.com/office/officeart/2008/layout/HorizontalMultiLevelHierarchy"/>
    <dgm:cxn modelId="{762B891F-A5A9-4941-9164-86B700EBCFF9}" type="presParOf" srcId="{DF3920F0-9CA5-4CC5-AE99-2FB2986B7943}" destId="{38529E00-51BD-4D39-A53A-9D34FC19632D}" srcOrd="1" destOrd="0" presId="urn:microsoft.com/office/officeart/2008/layout/HorizontalMultiLevelHierarchy"/>
    <dgm:cxn modelId="{55A9B14B-5232-4688-A137-5610559C2DD1}" type="presParOf" srcId="{0D7DFCA4-8294-44D0-93C4-4B3CF4DDF8A1}" destId="{5221C38B-E666-41E8-9023-6CBE38288AD3}" srcOrd="2" destOrd="0" presId="urn:microsoft.com/office/officeart/2008/layout/HorizontalMultiLevelHierarchy"/>
    <dgm:cxn modelId="{63DBA97D-FADD-4D3C-AA7F-63AAE17BA203}" type="presParOf" srcId="{5221C38B-E666-41E8-9023-6CBE38288AD3}" destId="{91470A14-09E2-4B3A-8E58-CA8C641C70BD}" srcOrd="0" destOrd="0" presId="urn:microsoft.com/office/officeart/2008/layout/HorizontalMultiLevelHierarchy"/>
    <dgm:cxn modelId="{B20DE711-C9B2-415E-A7D8-7D53B371BEDE}" type="presParOf" srcId="{0D7DFCA4-8294-44D0-93C4-4B3CF4DDF8A1}" destId="{09F5C7EC-DC42-4FCD-A3F2-B7EB97124054}" srcOrd="3" destOrd="0" presId="urn:microsoft.com/office/officeart/2008/layout/HorizontalMultiLevelHierarchy"/>
    <dgm:cxn modelId="{A059E02F-4466-4AAE-97B9-625DB85AA7D7}" type="presParOf" srcId="{09F5C7EC-DC42-4FCD-A3F2-B7EB97124054}" destId="{D91239BA-071D-4B97-8B51-B933F06B8C2E}" srcOrd="0" destOrd="0" presId="urn:microsoft.com/office/officeart/2008/layout/HorizontalMultiLevelHierarchy"/>
    <dgm:cxn modelId="{C4F7FD6F-FB8E-4BEE-85C6-44931CF55A68}" type="presParOf" srcId="{09F5C7EC-DC42-4FCD-A3F2-B7EB97124054}" destId="{23616DA9-8267-41A0-8D46-E0C5B8B3C7C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28D6E1-E9BB-4E69-850A-964C2A6CBB99}"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8A3843DC-FACE-478D-899B-926B549F4032}">
      <dgm:prSet phldrT="[Metin]"/>
      <dgm:spPr/>
      <dgm:t>
        <a:bodyPr/>
        <a:lstStyle/>
        <a:p>
          <a:r>
            <a:rPr lang="tr-TR" dirty="0" smtClean="0">
              <a:solidFill>
                <a:schemeClr val="tx1"/>
              </a:solidFill>
            </a:rPr>
            <a:t>Zilyetliğin Hukuki Niteliğine İlişkin Görüşler </a:t>
          </a:r>
          <a:endParaRPr lang="tr-TR" dirty="0">
            <a:solidFill>
              <a:schemeClr val="tx1"/>
            </a:solidFill>
          </a:endParaRPr>
        </a:p>
      </dgm:t>
    </dgm:pt>
    <dgm:pt modelId="{F014287F-9B43-48FA-974C-72995464FEE8}" type="parTrans" cxnId="{7789AB5C-5FB9-4199-AAE4-71DE22AF32F2}">
      <dgm:prSet/>
      <dgm:spPr/>
      <dgm:t>
        <a:bodyPr/>
        <a:lstStyle/>
        <a:p>
          <a:endParaRPr lang="tr-TR"/>
        </a:p>
      </dgm:t>
    </dgm:pt>
    <dgm:pt modelId="{0A55F1E2-DED1-4F1F-B289-4F29FDB6BE41}" type="sibTrans" cxnId="{7789AB5C-5FB9-4199-AAE4-71DE22AF32F2}">
      <dgm:prSet/>
      <dgm:spPr/>
      <dgm:t>
        <a:bodyPr/>
        <a:lstStyle/>
        <a:p>
          <a:endParaRPr lang="tr-TR"/>
        </a:p>
      </dgm:t>
    </dgm:pt>
    <dgm:pt modelId="{F683F1ED-CB24-448F-B77B-6D524A462EA2}">
      <dgm:prSet phldrT="[Metin]"/>
      <dgm:spPr/>
      <dgm:t>
        <a:bodyPr/>
        <a:lstStyle/>
        <a:p>
          <a:r>
            <a:rPr lang="tr-TR" dirty="0" smtClean="0">
              <a:solidFill>
                <a:schemeClr val="tx1"/>
              </a:solidFill>
            </a:rPr>
            <a:t>Hak Görüşü</a:t>
          </a:r>
          <a:endParaRPr lang="tr-TR" dirty="0">
            <a:solidFill>
              <a:schemeClr val="tx1"/>
            </a:solidFill>
          </a:endParaRPr>
        </a:p>
      </dgm:t>
    </dgm:pt>
    <dgm:pt modelId="{A42123DC-6414-4C26-B4AD-06909A5A1628}" type="parTrans" cxnId="{DA4586D6-3E42-4448-856D-511D14218D08}">
      <dgm:prSet/>
      <dgm:spPr/>
      <dgm:t>
        <a:bodyPr/>
        <a:lstStyle/>
        <a:p>
          <a:endParaRPr lang="tr-TR"/>
        </a:p>
      </dgm:t>
    </dgm:pt>
    <dgm:pt modelId="{4CB4D9A3-1A79-4332-A213-CEAB8E1CFAD6}" type="sibTrans" cxnId="{DA4586D6-3E42-4448-856D-511D14218D08}">
      <dgm:prSet/>
      <dgm:spPr/>
      <dgm:t>
        <a:bodyPr/>
        <a:lstStyle/>
        <a:p>
          <a:endParaRPr lang="tr-TR"/>
        </a:p>
      </dgm:t>
    </dgm:pt>
    <dgm:pt modelId="{AB653A23-88A3-4178-B660-CD96AB2ADFAC}">
      <dgm:prSet phldrT="[Metin]"/>
      <dgm:spPr/>
      <dgm:t>
        <a:bodyPr/>
        <a:lstStyle/>
        <a:p>
          <a:r>
            <a:rPr lang="tr-TR" dirty="0" smtClean="0">
              <a:solidFill>
                <a:schemeClr val="tx1"/>
              </a:solidFill>
            </a:rPr>
            <a:t>Fiili Hakimiyet (Fiili Durum) Görüşü </a:t>
          </a:r>
          <a:endParaRPr lang="tr-TR" dirty="0">
            <a:solidFill>
              <a:schemeClr val="tx1"/>
            </a:solidFill>
          </a:endParaRPr>
        </a:p>
      </dgm:t>
    </dgm:pt>
    <dgm:pt modelId="{EE616842-42A6-43E2-9857-95CD9199CBD6}" type="parTrans" cxnId="{85A3CF41-AEB9-4174-B3B2-6F3FD8AA7EBD}">
      <dgm:prSet/>
      <dgm:spPr/>
      <dgm:t>
        <a:bodyPr/>
        <a:lstStyle/>
        <a:p>
          <a:endParaRPr lang="tr-TR"/>
        </a:p>
      </dgm:t>
    </dgm:pt>
    <dgm:pt modelId="{63EFC900-3B3F-488B-BDAC-0CFF688C9125}" type="sibTrans" cxnId="{85A3CF41-AEB9-4174-B3B2-6F3FD8AA7EBD}">
      <dgm:prSet/>
      <dgm:spPr/>
      <dgm:t>
        <a:bodyPr/>
        <a:lstStyle/>
        <a:p>
          <a:endParaRPr lang="tr-TR"/>
        </a:p>
      </dgm:t>
    </dgm:pt>
    <dgm:pt modelId="{5BF9E42B-ED07-4B9E-8ACB-352BDDF6E129}">
      <dgm:prSet phldrT="[Metin]"/>
      <dgm:spPr/>
      <dgm:t>
        <a:bodyPr/>
        <a:lstStyle/>
        <a:p>
          <a:r>
            <a:rPr lang="tr-TR" dirty="0" smtClean="0">
              <a:solidFill>
                <a:schemeClr val="tx1"/>
              </a:solidFill>
            </a:rPr>
            <a:t>Hukuki Durum Görüşü </a:t>
          </a:r>
          <a:endParaRPr lang="tr-TR" dirty="0">
            <a:solidFill>
              <a:schemeClr val="tx1"/>
            </a:solidFill>
          </a:endParaRPr>
        </a:p>
      </dgm:t>
    </dgm:pt>
    <dgm:pt modelId="{DB34D96B-85FF-4AB1-9C82-8677A13149A1}" type="parTrans" cxnId="{CC1E3E51-D6E0-4D22-B462-A5F6293FA2AE}">
      <dgm:prSet/>
      <dgm:spPr/>
      <dgm:t>
        <a:bodyPr/>
        <a:lstStyle/>
        <a:p>
          <a:endParaRPr lang="tr-TR"/>
        </a:p>
      </dgm:t>
    </dgm:pt>
    <dgm:pt modelId="{2DCD917C-C556-404A-92D3-73930A5404FC}" type="sibTrans" cxnId="{CC1E3E51-D6E0-4D22-B462-A5F6293FA2AE}">
      <dgm:prSet/>
      <dgm:spPr/>
      <dgm:t>
        <a:bodyPr/>
        <a:lstStyle/>
        <a:p>
          <a:endParaRPr lang="tr-TR"/>
        </a:p>
      </dgm:t>
    </dgm:pt>
    <dgm:pt modelId="{AB7CBE6B-450B-40F0-A583-72474AC6BD2C}" type="pres">
      <dgm:prSet presAssocID="{9528D6E1-E9BB-4E69-850A-964C2A6CBB99}" presName="Name0" presStyleCnt="0">
        <dgm:presLayoutVars>
          <dgm:chPref val="1"/>
          <dgm:dir/>
          <dgm:animOne val="branch"/>
          <dgm:animLvl val="lvl"/>
          <dgm:resizeHandles val="exact"/>
        </dgm:presLayoutVars>
      </dgm:prSet>
      <dgm:spPr/>
      <dgm:t>
        <a:bodyPr/>
        <a:lstStyle/>
        <a:p>
          <a:endParaRPr lang="tr-TR"/>
        </a:p>
      </dgm:t>
    </dgm:pt>
    <dgm:pt modelId="{30E95567-1FD4-41C5-A5DA-D2051D97AFB7}" type="pres">
      <dgm:prSet presAssocID="{8A3843DC-FACE-478D-899B-926B549F4032}" presName="root1" presStyleCnt="0"/>
      <dgm:spPr/>
    </dgm:pt>
    <dgm:pt modelId="{644CE4C2-3083-45B1-A90C-9A96E04FFA5B}" type="pres">
      <dgm:prSet presAssocID="{8A3843DC-FACE-478D-899B-926B549F4032}" presName="LevelOneTextNode" presStyleLbl="node0" presStyleIdx="0" presStyleCnt="1">
        <dgm:presLayoutVars>
          <dgm:chPref val="3"/>
        </dgm:presLayoutVars>
      </dgm:prSet>
      <dgm:spPr/>
      <dgm:t>
        <a:bodyPr/>
        <a:lstStyle/>
        <a:p>
          <a:endParaRPr lang="tr-TR"/>
        </a:p>
      </dgm:t>
    </dgm:pt>
    <dgm:pt modelId="{6C2C65C1-11C8-4C77-A1F0-66EEDF71A27D}" type="pres">
      <dgm:prSet presAssocID="{8A3843DC-FACE-478D-899B-926B549F4032}" presName="level2hierChild" presStyleCnt="0"/>
      <dgm:spPr/>
    </dgm:pt>
    <dgm:pt modelId="{F9F77FC2-1C5D-48CF-AF19-80B52179F3FD}" type="pres">
      <dgm:prSet presAssocID="{A42123DC-6414-4C26-B4AD-06909A5A1628}" presName="conn2-1" presStyleLbl="parChTrans1D2" presStyleIdx="0" presStyleCnt="3"/>
      <dgm:spPr/>
      <dgm:t>
        <a:bodyPr/>
        <a:lstStyle/>
        <a:p>
          <a:endParaRPr lang="tr-TR"/>
        </a:p>
      </dgm:t>
    </dgm:pt>
    <dgm:pt modelId="{5E210A1D-08E9-4543-91D3-EE26E519549B}" type="pres">
      <dgm:prSet presAssocID="{A42123DC-6414-4C26-B4AD-06909A5A1628}" presName="connTx" presStyleLbl="parChTrans1D2" presStyleIdx="0" presStyleCnt="3"/>
      <dgm:spPr/>
      <dgm:t>
        <a:bodyPr/>
        <a:lstStyle/>
        <a:p>
          <a:endParaRPr lang="tr-TR"/>
        </a:p>
      </dgm:t>
    </dgm:pt>
    <dgm:pt modelId="{53431C11-A64F-4C68-A93F-BCA13255F0F5}" type="pres">
      <dgm:prSet presAssocID="{F683F1ED-CB24-448F-B77B-6D524A462EA2}" presName="root2" presStyleCnt="0"/>
      <dgm:spPr/>
    </dgm:pt>
    <dgm:pt modelId="{9A53C4C1-85E9-433A-A457-782EADCB4202}" type="pres">
      <dgm:prSet presAssocID="{F683F1ED-CB24-448F-B77B-6D524A462EA2}" presName="LevelTwoTextNode" presStyleLbl="node2" presStyleIdx="0" presStyleCnt="3">
        <dgm:presLayoutVars>
          <dgm:chPref val="3"/>
        </dgm:presLayoutVars>
      </dgm:prSet>
      <dgm:spPr/>
      <dgm:t>
        <a:bodyPr/>
        <a:lstStyle/>
        <a:p>
          <a:endParaRPr lang="tr-TR"/>
        </a:p>
      </dgm:t>
    </dgm:pt>
    <dgm:pt modelId="{AF342112-9F37-43DC-BDCF-305EA3BDACD2}" type="pres">
      <dgm:prSet presAssocID="{F683F1ED-CB24-448F-B77B-6D524A462EA2}" presName="level3hierChild" presStyleCnt="0"/>
      <dgm:spPr/>
    </dgm:pt>
    <dgm:pt modelId="{64BBA16C-BD7A-496A-9910-0BBDFD5C80CB}" type="pres">
      <dgm:prSet presAssocID="{EE616842-42A6-43E2-9857-95CD9199CBD6}" presName="conn2-1" presStyleLbl="parChTrans1D2" presStyleIdx="1" presStyleCnt="3"/>
      <dgm:spPr/>
      <dgm:t>
        <a:bodyPr/>
        <a:lstStyle/>
        <a:p>
          <a:endParaRPr lang="tr-TR"/>
        </a:p>
      </dgm:t>
    </dgm:pt>
    <dgm:pt modelId="{97D169EA-AD32-4413-951F-DA22FAE644BB}" type="pres">
      <dgm:prSet presAssocID="{EE616842-42A6-43E2-9857-95CD9199CBD6}" presName="connTx" presStyleLbl="parChTrans1D2" presStyleIdx="1" presStyleCnt="3"/>
      <dgm:spPr/>
      <dgm:t>
        <a:bodyPr/>
        <a:lstStyle/>
        <a:p>
          <a:endParaRPr lang="tr-TR"/>
        </a:p>
      </dgm:t>
    </dgm:pt>
    <dgm:pt modelId="{78BB7A09-5652-4E4F-A197-06583E0CCE93}" type="pres">
      <dgm:prSet presAssocID="{AB653A23-88A3-4178-B660-CD96AB2ADFAC}" presName="root2" presStyleCnt="0"/>
      <dgm:spPr/>
    </dgm:pt>
    <dgm:pt modelId="{F0E93768-214F-4AB0-A3A2-F8A16BA3681B}" type="pres">
      <dgm:prSet presAssocID="{AB653A23-88A3-4178-B660-CD96AB2ADFAC}" presName="LevelTwoTextNode" presStyleLbl="node2" presStyleIdx="1" presStyleCnt="3">
        <dgm:presLayoutVars>
          <dgm:chPref val="3"/>
        </dgm:presLayoutVars>
      </dgm:prSet>
      <dgm:spPr/>
      <dgm:t>
        <a:bodyPr/>
        <a:lstStyle/>
        <a:p>
          <a:endParaRPr lang="tr-TR"/>
        </a:p>
      </dgm:t>
    </dgm:pt>
    <dgm:pt modelId="{1B79EED2-6A74-4C15-B09A-7A0307288170}" type="pres">
      <dgm:prSet presAssocID="{AB653A23-88A3-4178-B660-CD96AB2ADFAC}" presName="level3hierChild" presStyleCnt="0"/>
      <dgm:spPr/>
    </dgm:pt>
    <dgm:pt modelId="{735ED0BE-0AAD-4581-8686-55B952A370E5}" type="pres">
      <dgm:prSet presAssocID="{DB34D96B-85FF-4AB1-9C82-8677A13149A1}" presName="conn2-1" presStyleLbl="parChTrans1D2" presStyleIdx="2" presStyleCnt="3"/>
      <dgm:spPr/>
      <dgm:t>
        <a:bodyPr/>
        <a:lstStyle/>
        <a:p>
          <a:endParaRPr lang="tr-TR"/>
        </a:p>
      </dgm:t>
    </dgm:pt>
    <dgm:pt modelId="{53D91C08-1B06-4431-841B-21BE39464EF4}" type="pres">
      <dgm:prSet presAssocID="{DB34D96B-85FF-4AB1-9C82-8677A13149A1}" presName="connTx" presStyleLbl="parChTrans1D2" presStyleIdx="2" presStyleCnt="3"/>
      <dgm:spPr/>
      <dgm:t>
        <a:bodyPr/>
        <a:lstStyle/>
        <a:p>
          <a:endParaRPr lang="tr-TR"/>
        </a:p>
      </dgm:t>
    </dgm:pt>
    <dgm:pt modelId="{FE0B4620-77D0-472D-8ED5-A02DD645F477}" type="pres">
      <dgm:prSet presAssocID="{5BF9E42B-ED07-4B9E-8ACB-352BDDF6E129}" presName="root2" presStyleCnt="0"/>
      <dgm:spPr/>
    </dgm:pt>
    <dgm:pt modelId="{A2B81DFE-4453-428C-BF86-167C15F161DF}" type="pres">
      <dgm:prSet presAssocID="{5BF9E42B-ED07-4B9E-8ACB-352BDDF6E129}" presName="LevelTwoTextNode" presStyleLbl="node2" presStyleIdx="2" presStyleCnt="3">
        <dgm:presLayoutVars>
          <dgm:chPref val="3"/>
        </dgm:presLayoutVars>
      </dgm:prSet>
      <dgm:spPr/>
      <dgm:t>
        <a:bodyPr/>
        <a:lstStyle/>
        <a:p>
          <a:endParaRPr lang="tr-TR"/>
        </a:p>
      </dgm:t>
    </dgm:pt>
    <dgm:pt modelId="{81ACB95E-31F0-441E-BA5A-E5A8B1EBBAB7}" type="pres">
      <dgm:prSet presAssocID="{5BF9E42B-ED07-4B9E-8ACB-352BDDF6E129}" presName="level3hierChild" presStyleCnt="0"/>
      <dgm:spPr/>
    </dgm:pt>
  </dgm:ptLst>
  <dgm:cxnLst>
    <dgm:cxn modelId="{3CEE9889-6CB2-4A70-AC14-AB64157972E4}" type="presOf" srcId="{DB34D96B-85FF-4AB1-9C82-8677A13149A1}" destId="{53D91C08-1B06-4431-841B-21BE39464EF4}" srcOrd="1" destOrd="0" presId="urn:microsoft.com/office/officeart/2008/layout/HorizontalMultiLevelHierarchy"/>
    <dgm:cxn modelId="{29EBB6BA-2FC9-4E31-A4B2-46B7AD839405}" type="presOf" srcId="{9528D6E1-E9BB-4E69-850A-964C2A6CBB99}" destId="{AB7CBE6B-450B-40F0-A583-72474AC6BD2C}" srcOrd="0" destOrd="0" presId="urn:microsoft.com/office/officeart/2008/layout/HorizontalMultiLevelHierarchy"/>
    <dgm:cxn modelId="{DAD96635-EE12-42DF-B115-FAE809CC25C0}" type="presOf" srcId="{5BF9E42B-ED07-4B9E-8ACB-352BDDF6E129}" destId="{A2B81DFE-4453-428C-BF86-167C15F161DF}" srcOrd="0" destOrd="0" presId="urn:microsoft.com/office/officeart/2008/layout/HorizontalMultiLevelHierarchy"/>
    <dgm:cxn modelId="{FE1DC379-F7E4-4FC3-A97A-6A06E5E3D96A}" type="presOf" srcId="{AB653A23-88A3-4178-B660-CD96AB2ADFAC}" destId="{F0E93768-214F-4AB0-A3A2-F8A16BA3681B}" srcOrd="0" destOrd="0" presId="urn:microsoft.com/office/officeart/2008/layout/HorizontalMultiLevelHierarchy"/>
    <dgm:cxn modelId="{85A3CF41-AEB9-4174-B3B2-6F3FD8AA7EBD}" srcId="{8A3843DC-FACE-478D-899B-926B549F4032}" destId="{AB653A23-88A3-4178-B660-CD96AB2ADFAC}" srcOrd="1" destOrd="0" parTransId="{EE616842-42A6-43E2-9857-95CD9199CBD6}" sibTransId="{63EFC900-3B3F-488B-BDAC-0CFF688C9125}"/>
    <dgm:cxn modelId="{8362F327-33A9-4976-AC59-C3F8AD1720CD}" type="presOf" srcId="{8A3843DC-FACE-478D-899B-926B549F4032}" destId="{644CE4C2-3083-45B1-A90C-9A96E04FFA5B}" srcOrd="0" destOrd="0" presId="urn:microsoft.com/office/officeart/2008/layout/HorizontalMultiLevelHierarchy"/>
    <dgm:cxn modelId="{DF9CCACB-F632-48C9-85AC-1193E1F90935}" type="presOf" srcId="{A42123DC-6414-4C26-B4AD-06909A5A1628}" destId="{5E210A1D-08E9-4543-91D3-EE26E519549B}" srcOrd="1" destOrd="0" presId="urn:microsoft.com/office/officeart/2008/layout/HorizontalMultiLevelHierarchy"/>
    <dgm:cxn modelId="{6BA4A779-7FFE-48DA-87A8-0F07A5BE6311}" type="presOf" srcId="{DB34D96B-85FF-4AB1-9C82-8677A13149A1}" destId="{735ED0BE-0AAD-4581-8686-55B952A370E5}" srcOrd="0" destOrd="0" presId="urn:microsoft.com/office/officeart/2008/layout/HorizontalMultiLevelHierarchy"/>
    <dgm:cxn modelId="{DA4586D6-3E42-4448-856D-511D14218D08}" srcId="{8A3843DC-FACE-478D-899B-926B549F4032}" destId="{F683F1ED-CB24-448F-B77B-6D524A462EA2}" srcOrd="0" destOrd="0" parTransId="{A42123DC-6414-4C26-B4AD-06909A5A1628}" sibTransId="{4CB4D9A3-1A79-4332-A213-CEAB8E1CFAD6}"/>
    <dgm:cxn modelId="{7789AB5C-5FB9-4199-AAE4-71DE22AF32F2}" srcId="{9528D6E1-E9BB-4E69-850A-964C2A6CBB99}" destId="{8A3843DC-FACE-478D-899B-926B549F4032}" srcOrd="0" destOrd="0" parTransId="{F014287F-9B43-48FA-974C-72995464FEE8}" sibTransId="{0A55F1E2-DED1-4F1F-B289-4F29FDB6BE41}"/>
    <dgm:cxn modelId="{F845225A-5EC6-428B-94B6-8E46702037C3}" type="presOf" srcId="{A42123DC-6414-4C26-B4AD-06909A5A1628}" destId="{F9F77FC2-1C5D-48CF-AF19-80B52179F3FD}" srcOrd="0" destOrd="0" presId="urn:microsoft.com/office/officeart/2008/layout/HorizontalMultiLevelHierarchy"/>
    <dgm:cxn modelId="{CC1E3E51-D6E0-4D22-B462-A5F6293FA2AE}" srcId="{8A3843DC-FACE-478D-899B-926B549F4032}" destId="{5BF9E42B-ED07-4B9E-8ACB-352BDDF6E129}" srcOrd="2" destOrd="0" parTransId="{DB34D96B-85FF-4AB1-9C82-8677A13149A1}" sibTransId="{2DCD917C-C556-404A-92D3-73930A5404FC}"/>
    <dgm:cxn modelId="{288ADA46-67C6-4CB9-BCAE-229D0E967FB6}" type="presOf" srcId="{EE616842-42A6-43E2-9857-95CD9199CBD6}" destId="{64BBA16C-BD7A-496A-9910-0BBDFD5C80CB}" srcOrd="0" destOrd="0" presId="urn:microsoft.com/office/officeart/2008/layout/HorizontalMultiLevelHierarchy"/>
    <dgm:cxn modelId="{036392AF-AE2A-4B93-A8FA-A0BDF38EF472}" type="presOf" srcId="{F683F1ED-CB24-448F-B77B-6D524A462EA2}" destId="{9A53C4C1-85E9-433A-A457-782EADCB4202}" srcOrd="0" destOrd="0" presId="urn:microsoft.com/office/officeart/2008/layout/HorizontalMultiLevelHierarchy"/>
    <dgm:cxn modelId="{37E8F4D5-CC51-4A9E-9388-BEC1FB8BACC5}" type="presOf" srcId="{EE616842-42A6-43E2-9857-95CD9199CBD6}" destId="{97D169EA-AD32-4413-951F-DA22FAE644BB}" srcOrd="1" destOrd="0" presId="urn:microsoft.com/office/officeart/2008/layout/HorizontalMultiLevelHierarchy"/>
    <dgm:cxn modelId="{D239B9DE-1E63-4B26-A688-716BA109FB59}" type="presParOf" srcId="{AB7CBE6B-450B-40F0-A583-72474AC6BD2C}" destId="{30E95567-1FD4-41C5-A5DA-D2051D97AFB7}" srcOrd="0" destOrd="0" presId="urn:microsoft.com/office/officeart/2008/layout/HorizontalMultiLevelHierarchy"/>
    <dgm:cxn modelId="{124BCA62-CAA3-4BC7-A404-0ADD0EFB630F}" type="presParOf" srcId="{30E95567-1FD4-41C5-A5DA-D2051D97AFB7}" destId="{644CE4C2-3083-45B1-A90C-9A96E04FFA5B}" srcOrd="0" destOrd="0" presId="urn:microsoft.com/office/officeart/2008/layout/HorizontalMultiLevelHierarchy"/>
    <dgm:cxn modelId="{2ABB1128-9183-41DA-B3D7-E6CC8C1BEA39}" type="presParOf" srcId="{30E95567-1FD4-41C5-A5DA-D2051D97AFB7}" destId="{6C2C65C1-11C8-4C77-A1F0-66EEDF71A27D}" srcOrd="1" destOrd="0" presId="urn:microsoft.com/office/officeart/2008/layout/HorizontalMultiLevelHierarchy"/>
    <dgm:cxn modelId="{E9C9DDBC-43AB-4937-84A2-25274ADAEB54}" type="presParOf" srcId="{6C2C65C1-11C8-4C77-A1F0-66EEDF71A27D}" destId="{F9F77FC2-1C5D-48CF-AF19-80B52179F3FD}" srcOrd="0" destOrd="0" presId="urn:microsoft.com/office/officeart/2008/layout/HorizontalMultiLevelHierarchy"/>
    <dgm:cxn modelId="{70BB4C15-1614-47B2-A356-D85B2BE32E9E}" type="presParOf" srcId="{F9F77FC2-1C5D-48CF-AF19-80B52179F3FD}" destId="{5E210A1D-08E9-4543-91D3-EE26E519549B}" srcOrd="0" destOrd="0" presId="urn:microsoft.com/office/officeart/2008/layout/HorizontalMultiLevelHierarchy"/>
    <dgm:cxn modelId="{AE567B84-D638-4761-90F5-7ABD64A54711}" type="presParOf" srcId="{6C2C65C1-11C8-4C77-A1F0-66EEDF71A27D}" destId="{53431C11-A64F-4C68-A93F-BCA13255F0F5}" srcOrd="1" destOrd="0" presId="urn:microsoft.com/office/officeart/2008/layout/HorizontalMultiLevelHierarchy"/>
    <dgm:cxn modelId="{DD141144-1C50-4A75-8294-1F8A005EC72F}" type="presParOf" srcId="{53431C11-A64F-4C68-A93F-BCA13255F0F5}" destId="{9A53C4C1-85E9-433A-A457-782EADCB4202}" srcOrd="0" destOrd="0" presId="urn:microsoft.com/office/officeart/2008/layout/HorizontalMultiLevelHierarchy"/>
    <dgm:cxn modelId="{FFCD20BD-D71A-48F1-92EE-5C90E85F0CCC}" type="presParOf" srcId="{53431C11-A64F-4C68-A93F-BCA13255F0F5}" destId="{AF342112-9F37-43DC-BDCF-305EA3BDACD2}" srcOrd="1" destOrd="0" presId="urn:microsoft.com/office/officeart/2008/layout/HorizontalMultiLevelHierarchy"/>
    <dgm:cxn modelId="{05300BA2-AABE-4828-BAEB-8C75B5F088EE}" type="presParOf" srcId="{6C2C65C1-11C8-4C77-A1F0-66EEDF71A27D}" destId="{64BBA16C-BD7A-496A-9910-0BBDFD5C80CB}" srcOrd="2" destOrd="0" presId="urn:microsoft.com/office/officeart/2008/layout/HorizontalMultiLevelHierarchy"/>
    <dgm:cxn modelId="{601373E4-2959-4BE4-B729-55C0647E73C3}" type="presParOf" srcId="{64BBA16C-BD7A-496A-9910-0BBDFD5C80CB}" destId="{97D169EA-AD32-4413-951F-DA22FAE644BB}" srcOrd="0" destOrd="0" presId="urn:microsoft.com/office/officeart/2008/layout/HorizontalMultiLevelHierarchy"/>
    <dgm:cxn modelId="{2D0C81BF-30DD-42F4-BA8A-48553158E80D}" type="presParOf" srcId="{6C2C65C1-11C8-4C77-A1F0-66EEDF71A27D}" destId="{78BB7A09-5652-4E4F-A197-06583E0CCE93}" srcOrd="3" destOrd="0" presId="urn:microsoft.com/office/officeart/2008/layout/HorizontalMultiLevelHierarchy"/>
    <dgm:cxn modelId="{7BB78B05-B852-42C3-92A5-32206DC57BD0}" type="presParOf" srcId="{78BB7A09-5652-4E4F-A197-06583E0CCE93}" destId="{F0E93768-214F-4AB0-A3A2-F8A16BA3681B}" srcOrd="0" destOrd="0" presId="urn:microsoft.com/office/officeart/2008/layout/HorizontalMultiLevelHierarchy"/>
    <dgm:cxn modelId="{DF9B82F1-9261-4788-8641-A9557EE4407C}" type="presParOf" srcId="{78BB7A09-5652-4E4F-A197-06583E0CCE93}" destId="{1B79EED2-6A74-4C15-B09A-7A0307288170}" srcOrd="1" destOrd="0" presId="urn:microsoft.com/office/officeart/2008/layout/HorizontalMultiLevelHierarchy"/>
    <dgm:cxn modelId="{1D2D7A13-766B-4B3A-861E-C57E900302BF}" type="presParOf" srcId="{6C2C65C1-11C8-4C77-A1F0-66EEDF71A27D}" destId="{735ED0BE-0AAD-4581-8686-55B952A370E5}" srcOrd="4" destOrd="0" presId="urn:microsoft.com/office/officeart/2008/layout/HorizontalMultiLevelHierarchy"/>
    <dgm:cxn modelId="{E500F6D7-C928-4131-AA45-733DFB0538D2}" type="presParOf" srcId="{735ED0BE-0AAD-4581-8686-55B952A370E5}" destId="{53D91C08-1B06-4431-841B-21BE39464EF4}" srcOrd="0" destOrd="0" presId="urn:microsoft.com/office/officeart/2008/layout/HorizontalMultiLevelHierarchy"/>
    <dgm:cxn modelId="{9028F2AC-4070-4827-8C73-4BB9F308C383}" type="presParOf" srcId="{6C2C65C1-11C8-4C77-A1F0-66EEDF71A27D}" destId="{FE0B4620-77D0-472D-8ED5-A02DD645F477}" srcOrd="5" destOrd="0" presId="urn:microsoft.com/office/officeart/2008/layout/HorizontalMultiLevelHierarchy"/>
    <dgm:cxn modelId="{C71CA7BC-9483-47A2-A89C-74FE40E42B63}" type="presParOf" srcId="{FE0B4620-77D0-472D-8ED5-A02DD645F477}" destId="{A2B81DFE-4453-428C-BF86-167C15F161DF}" srcOrd="0" destOrd="0" presId="urn:microsoft.com/office/officeart/2008/layout/HorizontalMultiLevelHierarchy"/>
    <dgm:cxn modelId="{688910B1-9DAE-49F8-B8AA-3AB7CC5D12C3}" type="presParOf" srcId="{FE0B4620-77D0-472D-8ED5-A02DD645F477}" destId="{81ACB95E-31F0-441E-BA5A-E5A8B1EBBAB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AD4B38-816A-456E-9272-1AAACC36D14F}"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E1A532D5-1C98-472B-9440-858AD1AB8415}">
      <dgm:prSet phldrT="[Metin]" custT="1"/>
      <dgm:spPr/>
      <dgm:t>
        <a:bodyPr/>
        <a:lstStyle/>
        <a:p>
          <a:r>
            <a:rPr lang="tr-TR" sz="2000" dirty="0">
              <a:latin typeface="Arial Black" panose="020B0A04020102020204" pitchFamily="34" charset="0"/>
            </a:rPr>
            <a:t>Haklı </a:t>
          </a:r>
          <a:r>
            <a:rPr lang="tr-TR" sz="2000" dirty="0" err="1">
              <a:latin typeface="Arial Black" panose="020B0A04020102020204" pitchFamily="34" charset="0"/>
            </a:rPr>
            <a:t>Zİlyetlik</a:t>
          </a:r>
          <a:r>
            <a:rPr lang="tr-TR" sz="2000" dirty="0">
              <a:latin typeface="Arial Black" panose="020B0A04020102020204" pitchFamily="34" charset="0"/>
            </a:rPr>
            <a:t>- Haksız Zilyetlik</a:t>
          </a:r>
        </a:p>
      </dgm:t>
    </dgm:pt>
    <dgm:pt modelId="{E95633BE-D520-438F-8700-FFFA1C44748A}" type="parTrans" cxnId="{61A09AD4-3302-454A-9DE0-726B1E5D2A71}">
      <dgm:prSet/>
      <dgm:spPr/>
      <dgm:t>
        <a:bodyPr/>
        <a:lstStyle/>
        <a:p>
          <a:endParaRPr lang="tr-TR" sz="2000">
            <a:latin typeface="Arial Black" panose="020B0A04020102020204" pitchFamily="34" charset="0"/>
          </a:endParaRPr>
        </a:p>
      </dgm:t>
    </dgm:pt>
    <dgm:pt modelId="{D282E12B-076E-4464-9CC8-46BC85891FB3}" type="sibTrans" cxnId="{61A09AD4-3302-454A-9DE0-726B1E5D2A71}">
      <dgm:prSet/>
      <dgm:spPr/>
      <dgm:t>
        <a:bodyPr/>
        <a:lstStyle/>
        <a:p>
          <a:endParaRPr lang="tr-TR" sz="2000">
            <a:latin typeface="Arial Black" panose="020B0A04020102020204" pitchFamily="34" charset="0"/>
          </a:endParaRPr>
        </a:p>
      </dgm:t>
    </dgm:pt>
    <dgm:pt modelId="{C0B74250-E84C-45B9-BA28-2BABC7D9CF68}">
      <dgm:prSet phldrT="[Metin]" custT="1"/>
      <dgm:spPr/>
      <dgm:t>
        <a:bodyPr/>
        <a:lstStyle/>
        <a:p>
          <a:r>
            <a:rPr lang="tr-TR" sz="2000">
              <a:latin typeface="Arial Black" panose="020B0A04020102020204" pitchFamily="34" charset="0"/>
            </a:rPr>
            <a:t>Haklı Zilyetlik</a:t>
          </a:r>
        </a:p>
      </dgm:t>
    </dgm:pt>
    <dgm:pt modelId="{EEA8C196-BE6B-4252-BFA7-A24797C877F8}" type="parTrans" cxnId="{3F7D1AE7-B088-4E24-BF64-F69EAE1FEA4F}">
      <dgm:prSet custT="1"/>
      <dgm:spPr/>
      <dgm:t>
        <a:bodyPr/>
        <a:lstStyle/>
        <a:p>
          <a:endParaRPr lang="tr-TR" sz="2000">
            <a:latin typeface="Arial Black" panose="020B0A04020102020204" pitchFamily="34" charset="0"/>
          </a:endParaRPr>
        </a:p>
      </dgm:t>
    </dgm:pt>
    <dgm:pt modelId="{70C9E2E2-8296-48F2-83FF-950B756E28E1}" type="sibTrans" cxnId="{3F7D1AE7-B088-4E24-BF64-F69EAE1FEA4F}">
      <dgm:prSet/>
      <dgm:spPr/>
      <dgm:t>
        <a:bodyPr/>
        <a:lstStyle/>
        <a:p>
          <a:endParaRPr lang="tr-TR" sz="2000">
            <a:latin typeface="Arial Black" panose="020B0A04020102020204" pitchFamily="34" charset="0"/>
          </a:endParaRPr>
        </a:p>
      </dgm:t>
    </dgm:pt>
    <dgm:pt modelId="{EACC0354-C3CA-4603-AC2A-2A2535D065CC}">
      <dgm:prSet phldrT="[Metin]" custT="1"/>
      <dgm:spPr/>
      <dgm:t>
        <a:bodyPr/>
        <a:lstStyle/>
        <a:p>
          <a:r>
            <a:rPr lang="tr-TR" sz="2000">
              <a:latin typeface="Arial Black" panose="020B0A04020102020204" pitchFamily="34" charset="0"/>
            </a:rPr>
            <a:t>Haksız Zilyetlik</a:t>
          </a:r>
        </a:p>
      </dgm:t>
    </dgm:pt>
    <dgm:pt modelId="{95505F51-9400-4404-8F38-7391E8A194AD}" type="parTrans" cxnId="{D96304D1-F5D7-43F8-BBBA-1A5EC5ED357D}">
      <dgm:prSet custT="1"/>
      <dgm:spPr/>
      <dgm:t>
        <a:bodyPr/>
        <a:lstStyle/>
        <a:p>
          <a:endParaRPr lang="tr-TR" sz="2000">
            <a:latin typeface="Arial Black" panose="020B0A04020102020204" pitchFamily="34" charset="0"/>
          </a:endParaRPr>
        </a:p>
      </dgm:t>
    </dgm:pt>
    <dgm:pt modelId="{8C550D01-CC56-47A7-93A6-5A9214B9C035}" type="sibTrans" cxnId="{D96304D1-F5D7-43F8-BBBA-1A5EC5ED357D}">
      <dgm:prSet/>
      <dgm:spPr/>
      <dgm:t>
        <a:bodyPr/>
        <a:lstStyle/>
        <a:p>
          <a:endParaRPr lang="tr-TR" sz="2000">
            <a:latin typeface="Arial Black" panose="020B0A04020102020204" pitchFamily="34" charset="0"/>
          </a:endParaRPr>
        </a:p>
      </dgm:t>
    </dgm:pt>
    <dgm:pt modelId="{9054D8C5-789E-4DC7-A9CA-848E2F1E80ED}">
      <dgm:prSet custT="1"/>
      <dgm:spPr/>
      <dgm:t>
        <a:bodyPr/>
        <a:lstStyle/>
        <a:p>
          <a:r>
            <a:rPr lang="tr-TR" sz="2000">
              <a:latin typeface="Arial Black" panose="020B0A04020102020204" pitchFamily="34" charset="0"/>
            </a:rPr>
            <a:t>İyiniyetli Zilyetlik</a:t>
          </a:r>
        </a:p>
      </dgm:t>
    </dgm:pt>
    <dgm:pt modelId="{76A530A7-C8A6-4961-8233-151F8DC8BDD2}" type="parTrans" cxnId="{4FF324E2-11EF-48CD-8098-AB2C61C93061}">
      <dgm:prSet custT="1"/>
      <dgm:spPr/>
      <dgm:t>
        <a:bodyPr/>
        <a:lstStyle/>
        <a:p>
          <a:endParaRPr lang="tr-TR" sz="2000">
            <a:latin typeface="Arial Black" panose="020B0A04020102020204" pitchFamily="34" charset="0"/>
          </a:endParaRPr>
        </a:p>
      </dgm:t>
    </dgm:pt>
    <dgm:pt modelId="{E32E59CD-52C2-4BA5-81CA-1EC85DA905EB}" type="sibTrans" cxnId="{4FF324E2-11EF-48CD-8098-AB2C61C93061}">
      <dgm:prSet/>
      <dgm:spPr/>
      <dgm:t>
        <a:bodyPr/>
        <a:lstStyle/>
        <a:p>
          <a:endParaRPr lang="tr-TR" sz="2000">
            <a:latin typeface="Arial Black" panose="020B0A04020102020204" pitchFamily="34" charset="0"/>
          </a:endParaRPr>
        </a:p>
      </dgm:t>
    </dgm:pt>
    <dgm:pt modelId="{1E42F307-CC5D-4CD2-B8C2-4F86C3B8046C}">
      <dgm:prSet custT="1"/>
      <dgm:spPr/>
      <dgm:t>
        <a:bodyPr/>
        <a:lstStyle/>
        <a:p>
          <a:r>
            <a:rPr lang="tr-TR" sz="2000">
              <a:latin typeface="Arial Black" panose="020B0A04020102020204" pitchFamily="34" charset="0"/>
            </a:rPr>
            <a:t>Kötüniyetli zilyetlik</a:t>
          </a:r>
        </a:p>
      </dgm:t>
    </dgm:pt>
    <dgm:pt modelId="{240F3A80-511C-4BFA-9F20-FD43FEFC1B9A}" type="parTrans" cxnId="{45A98244-635C-4690-995F-69919DE5447B}">
      <dgm:prSet custT="1"/>
      <dgm:spPr/>
      <dgm:t>
        <a:bodyPr/>
        <a:lstStyle/>
        <a:p>
          <a:endParaRPr lang="tr-TR" sz="2000">
            <a:latin typeface="Arial Black" panose="020B0A04020102020204" pitchFamily="34" charset="0"/>
          </a:endParaRPr>
        </a:p>
      </dgm:t>
    </dgm:pt>
    <dgm:pt modelId="{FFDB9EE9-9138-4B07-A7E7-84E5B4A46371}" type="sibTrans" cxnId="{45A98244-635C-4690-995F-69919DE5447B}">
      <dgm:prSet/>
      <dgm:spPr/>
      <dgm:t>
        <a:bodyPr/>
        <a:lstStyle/>
        <a:p>
          <a:endParaRPr lang="tr-TR" sz="2000">
            <a:latin typeface="Arial Black" panose="020B0A04020102020204" pitchFamily="34" charset="0"/>
          </a:endParaRPr>
        </a:p>
      </dgm:t>
    </dgm:pt>
    <dgm:pt modelId="{2290CF60-6068-41AF-8FB1-002F21DC7139}" type="pres">
      <dgm:prSet presAssocID="{39AD4B38-816A-456E-9272-1AAACC36D14F}" presName="Name0" presStyleCnt="0">
        <dgm:presLayoutVars>
          <dgm:chPref val="1"/>
          <dgm:dir/>
          <dgm:animOne val="branch"/>
          <dgm:animLvl val="lvl"/>
          <dgm:resizeHandles val="exact"/>
        </dgm:presLayoutVars>
      </dgm:prSet>
      <dgm:spPr/>
      <dgm:t>
        <a:bodyPr/>
        <a:lstStyle/>
        <a:p>
          <a:endParaRPr lang="tr-TR"/>
        </a:p>
      </dgm:t>
    </dgm:pt>
    <dgm:pt modelId="{F6E140BB-E966-4C1F-B64D-70674E2250B4}" type="pres">
      <dgm:prSet presAssocID="{E1A532D5-1C98-472B-9440-858AD1AB8415}" presName="root1" presStyleCnt="0"/>
      <dgm:spPr/>
    </dgm:pt>
    <dgm:pt modelId="{4B6EB9D7-FD79-4408-A496-2C33EF4718B8}" type="pres">
      <dgm:prSet presAssocID="{E1A532D5-1C98-472B-9440-858AD1AB8415}" presName="LevelOneTextNode" presStyleLbl="node0" presStyleIdx="0" presStyleCnt="1">
        <dgm:presLayoutVars>
          <dgm:chPref val="3"/>
        </dgm:presLayoutVars>
      </dgm:prSet>
      <dgm:spPr/>
      <dgm:t>
        <a:bodyPr/>
        <a:lstStyle/>
        <a:p>
          <a:endParaRPr lang="tr-TR"/>
        </a:p>
      </dgm:t>
    </dgm:pt>
    <dgm:pt modelId="{CF4A955A-ECF0-49A3-8901-922C7B2EA028}" type="pres">
      <dgm:prSet presAssocID="{E1A532D5-1C98-472B-9440-858AD1AB8415}" presName="level2hierChild" presStyleCnt="0"/>
      <dgm:spPr/>
    </dgm:pt>
    <dgm:pt modelId="{E95E42B0-62EF-4E4A-A0DF-B925946624C3}" type="pres">
      <dgm:prSet presAssocID="{EEA8C196-BE6B-4252-BFA7-A24797C877F8}" presName="conn2-1" presStyleLbl="parChTrans1D2" presStyleIdx="0" presStyleCnt="2"/>
      <dgm:spPr/>
      <dgm:t>
        <a:bodyPr/>
        <a:lstStyle/>
        <a:p>
          <a:endParaRPr lang="tr-TR"/>
        </a:p>
      </dgm:t>
    </dgm:pt>
    <dgm:pt modelId="{9EE24BF7-5A37-4FF9-8766-4324725F87AD}" type="pres">
      <dgm:prSet presAssocID="{EEA8C196-BE6B-4252-BFA7-A24797C877F8}" presName="connTx" presStyleLbl="parChTrans1D2" presStyleIdx="0" presStyleCnt="2"/>
      <dgm:spPr/>
      <dgm:t>
        <a:bodyPr/>
        <a:lstStyle/>
        <a:p>
          <a:endParaRPr lang="tr-TR"/>
        </a:p>
      </dgm:t>
    </dgm:pt>
    <dgm:pt modelId="{E8805FF2-7576-467E-B29D-4A9BAA25DBC9}" type="pres">
      <dgm:prSet presAssocID="{C0B74250-E84C-45B9-BA28-2BABC7D9CF68}" presName="root2" presStyleCnt="0"/>
      <dgm:spPr/>
    </dgm:pt>
    <dgm:pt modelId="{13295EFC-CB61-455C-8A80-297182612312}" type="pres">
      <dgm:prSet presAssocID="{C0B74250-E84C-45B9-BA28-2BABC7D9CF68}" presName="LevelTwoTextNode" presStyleLbl="node2" presStyleIdx="0" presStyleCnt="2">
        <dgm:presLayoutVars>
          <dgm:chPref val="3"/>
        </dgm:presLayoutVars>
      </dgm:prSet>
      <dgm:spPr/>
      <dgm:t>
        <a:bodyPr/>
        <a:lstStyle/>
        <a:p>
          <a:endParaRPr lang="tr-TR"/>
        </a:p>
      </dgm:t>
    </dgm:pt>
    <dgm:pt modelId="{50456A20-26C2-4616-A57F-0503B4B8E602}" type="pres">
      <dgm:prSet presAssocID="{C0B74250-E84C-45B9-BA28-2BABC7D9CF68}" presName="level3hierChild" presStyleCnt="0"/>
      <dgm:spPr/>
    </dgm:pt>
    <dgm:pt modelId="{8B422E1B-1505-4413-9975-1C95E9B1618F}" type="pres">
      <dgm:prSet presAssocID="{95505F51-9400-4404-8F38-7391E8A194AD}" presName="conn2-1" presStyleLbl="parChTrans1D2" presStyleIdx="1" presStyleCnt="2"/>
      <dgm:spPr/>
      <dgm:t>
        <a:bodyPr/>
        <a:lstStyle/>
        <a:p>
          <a:endParaRPr lang="tr-TR"/>
        </a:p>
      </dgm:t>
    </dgm:pt>
    <dgm:pt modelId="{7D9015C3-5889-4E30-99DB-1DBA14BF32BD}" type="pres">
      <dgm:prSet presAssocID="{95505F51-9400-4404-8F38-7391E8A194AD}" presName="connTx" presStyleLbl="parChTrans1D2" presStyleIdx="1" presStyleCnt="2"/>
      <dgm:spPr/>
      <dgm:t>
        <a:bodyPr/>
        <a:lstStyle/>
        <a:p>
          <a:endParaRPr lang="tr-TR"/>
        </a:p>
      </dgm:t>
    </dgm:pt>
    <dgm:pt modelId="{9282F78F-99C6-4AF5-B085-B7C3EF00A3C7}" type="pres">
      <dgm:prSet presAssocID="{EACC0354-C3CA-4603-AC2A-2A2535D065CC}" presName="root2" presStyleCnt="0"/>
      <dgm:spPr/>
    </dgm:pt>
    <dgm:pt modelId="{5DB47F4C-B87E-4CE3-BA38-40FE671DB951}" type="pres">
      <dgm:prSet presAssocID="{EACC0354-C3CA-4603-AC2A-2A2535D065CC}" presName="LevelTwoTextNode" presStyleLbl="node2" presStyleIdx="1" presStyleCnt="2">
        <dgm:presLayoutVars>
          <dgm:chPref val="3"/>
        </dgm:presLayoutVars>
      </dgm:prSet>
      <dgm:spPr/>
      <dgm:t>
        <a:bodyPr/>
        <a:lstStyle/>
        <a:p>
          <a:endParaRPr lang="tr-TR"/>
        </a:p>
      </dgm:t>
    </dgm:pt>
    <dgm:pt modelId="{F49B462A-4F33-44E6-A78A-68835B51ADE1}" type="pres">
      <dgm:prSet presAssocID="{EACC0354-C3CA-4603-AC2A-2A2535D065CC}" presName="level3hierChild" presStyleCnt="0"/>
      <dgm:spPr/>
    </dgm:pt>
    <dgm:pt modelId="{199B7C4A-910C-44AE-8DC2-3FFD400B24BC}" type="pres">
      <dgm:prSet presAssocID="{76A530A7-C8A6-4961-8233-151F8DC8BDD2}" presName="conn2-1" presStyleLbl="parChTrans1D3" presStyleIdx="0" presStyleCnt="2"/>
      <dgm:spPr/>
      <dgm:t>
        <a:bodyPr/>
        <a:lstStyle/>
        <a:p>
          <a:endParaRPr lang="tr-TR"/>
        </a:p>
      </dgm:t>
    </dgm:pt>
    <dgm:pt modelId="{4F2B8F65-2825-4F97-BCB6-3CD01C34AB2C}" type="pres">
      <dgm:prSet presAssocID="{76A530A7-C8A6-4961-8233-151F8DC8BDD2}" presName="connTx" presStyleLbl="parChTrans1D3" presStyleIdx="0" presStyleCnt="2"/>
      <dgm:spPr/>
      <dgm:t>
        <a:bodyPr/>
        <a:lstStyle/>
        <a:p>
          <a:endParaRPr lang="tr-TR"/>
        </a:p>
      </dgm:t>
    </dgm:pt>
    <dgm:pt modelId="{34D8D634-389D-4E02-B8A2-D9C676FC607A}" type="pres">
      <dgm:prSet presAssocID="{9054D8C5-789E-4DC7-A9CA-848E2F1E80ED}" presName="root2" presStyleCnt="0"/>
      <dgm:spPr/>
    </dgm:pt>
    <dgm:pt modelId="{62224D96-578B-4D7E-8262-B95ED46D7FC2}" type="pres">
      <dgm:prSet presAssocID="{9054D8C5-789E-4DC7-A9CA-848E2F1E80ED}" presName="LevelTwoTextNode" presStyleLbl="node3" presStyleIdx="0" presStyleCnt="2">
        <dgm:presLayoutVars>
          <dgm:chPref val="3"/>
        </dgm:presLayoutVars>
      </dgm:prSet>
      <dgm:spPr/>
      <dgm:t>
        <a:bodyPr/>
        <a:lstStyle/>
        <a:p>
          <a:endParaRPr lang="tr-TR"/>
        </a:p>
      </dgm:t>
    </dgm:pt>
    <dgm:pt modelId="{55B98DF4-D9CA-41FB-AF58-5DE873F8E73A}" type="pres">
      <dgm:prSet presAssocID="{9054D8C5-789E-4DC7-A9CA-848E2F1E80ED}" presName="level3hierChild" presStyleCnt="0"/>
      <dgm:spPr/>
    </dgm:pt>
    <dgm:pt modelId="{78352E84-9303-4258-B1A4-D4501F902D3A}" type="pres">
      <dgm:prSet presAssocID="{240F3A80-511C-4BFA-9F20-FD43FEFC1B9A}" presName="conn2-1" presStyleLbl="parChTrans1D3" presStyleIdx="1" presStyleCnt="2"/>
      <dgm:spPr/>
      <dgm:t>
        <a:bodyPr/>
        <a:lstStyle/>
        <a:p>
          <a:endParaRPr lang="tr-TR"/>
        </a:p>
      </dgm:t>
    </dgm:pt>
    <dgm:pt modelId="{2790B098-7A5B-4037-AAD0-9599492C1871}" type="pres">
      <dgm:prSet presAssocID="{240F3A80-511C-4BFA-9F20-FD43FEFC1B9A}" presName="connTx" presStyleLbl="parChTrans1D3" presStyleIdx="1" presStyleCnt="2"/>
      <dgm:spPr/>
      <dgm:t>
        <a:bodyPr/>
        <a:lstStyle/>
        <a:p>
          <a:endParaRPr lang="tr-TR"/>
        </a:p>
      </dgm:t>
    </dgm:pt>
    <dgm:pt modelId="{9E37767E-E020-4BF1-8871-F027B2D188C6}" type="pres">
      <dgm:prSet presAssocID="{1E42F307-CC5D-4CD2-B8C2-4F86C3B8046C}" presName="root2" presStyleCnt="0"/>
      <dgm:spPr/>
    </dgm:pt>
    <dgm:pt modelId="{D3C7BFD6-3FF2-4AFB-860B-FF5E49F1F8D6}" type="pres">
      <dgm:prSet presAssocID="{1E42F307-CC5D-4CD2-B8C2-4F86C3B8046C}" presName="LevelTwoTextNode" presStyleLbl="node3" presStyleIdx="1" presStyleCnt="2">
        <dgm:presLayoutVars>
          <dgm:chPref val="3"/>
        </dgm:presLayoutVars>
      </dgm:prSet>
      <dgm:spPr/>
      <dgm:t>
        <a:bodyPr/>
        <a:lstStyle/>
        <a:p>
          <a:endParaRPr lang="tr-TR"/>
        </a:p>
      </dgm:t>
    </dgm:pt>
    <dgm:pt modelId="{C1B65364-7E78-44CE-94AB-85F1DADD5212}" type="pres">
      <dgm:prSet presAssocID="{1E42F307-CC5D-4CD2-B8C2-4F86C3B8046C}" presName="level3hierChild" presStyleCnt="0"/>
      <dgm:spPr/>
    </dgm:pt>
  </dgm:ptLst>
  <dgm:cxnLst>
    <dgm:cxn modelId="{3F7D1AE7-B088-4E24-BF64-F69EAE1FEA4F}" srcId="{E1A532D5-1C98-472B-9440-858AD1AB8415}" destId="{C0B74250-E84C-45B9-BA28-2BABC7D9CF68}" srcOrd="0" destOrd="0" parTransId="{EEA8C196-BE6B-4252-BFA7-A24797C877F8}" sibTransId="{70C9E2E2-8296-48F2-83FF-950B756E28E1}"/>
    <dgm:cxn modelId="{CDFAAEDD-03D2-4794-9896-FC72425093F6}" type="presOf" srcId="{39AD4B38-816A-456E-9272-1AAACC36D14F}" destId="{2290CF60-6068-41AF-8FB1-002F21DC7139}" srcOrd="0" destOrd="0" presId="urn:microsoft.com/office/officeart/2008/layout/HorizontalMultiLevelHierarchy"/>
    <dgm:cxn modelId="{2A4D88B4-A8E2-45EA-BF55-E12A07203889}" type="presOf" srcId="{240F3A80-511C-4BFA-9F20-FD43FEFC1B9A}" destId="{2790B098-7A5B-4037-AAD0-9599492C1871}" srcOrd="1" destOrd="0" presId="urn:microsoft.com/office/officeart/2008/layout/HorizontalMultiLevelHierarchy"/>
    <dgm:cxn modelId="{BBF50DD3-4A3D-403B-B0DA-37EC7BB92F72}" type="presOf" srcId="{240F3A80-511C-4BFA-9F20-FD43FEFC1B9A}" destId="{78352E84-9303-4258-B1A4-D4501F902D3A}" srcOrd="0" destOrd="0" presId="urn:microsoft.com/office/officeart/2008/layout/HorizontalMultiLevelHierarchy"/>
    <dgm:cxn modelId="{A679B38F-E9C2-4DD5-8567-A25BC9633699}" type="presOf" srcId="{95505F51-9400-4404-8F38-7391E8A194AD}" destId="{7D9015C3-5889-4E30-99DB-1DBA14BF32BD}" srcOrd="1" destOrd="0" presId="urn:microsoft.com/office/officeart/2008/layout/HorizontalMultiLevelHierarchy"/>
    <dgm:cxn modelId="{45A98244-635C-4690-995F-69919DE5447B}" srcId="{EACC0354-C3CA-4603-AC2A-2A2535D065CC}" destId="{1E42F307-CC5D-4CD2-B8C2-4F86C3B8046C}" srcOrd="1" destOrd="0" parTransId="{240F3A80-511C-4BFA-9F20-FD43FEFC1B9A}" sibTransId="{FFDB9EE9-9138-4B07-A7E7-84E5B4A46371}"/>
    <dgm:cxn modelId="{4FF324E2-11EF-48CD-8098-AB2C61C93061}" srcId="{EACC0354-C3CA-4603-AC2A-2A2535D065CC}" destId="{9054D8C5-789E-4DC7-A9CA-848E2F1E80ED}" srcOrd="0" destOrd="0" parTransId="{76A530A7-C8A6-4961-8233-151F8DC8BDD2}" sibTransId="{E32E59CD-52C2-4BA5-81CA-1EC85DA905EB}"/>
    <dgm:cxn modelId="{D96304D1-F5D7-43F8-BBBA-1A5EC5ED357D}" srcId="{E1A532D5-1C98-472B-9440-858AD1AB8415}" destId="{EACC0354-C3CA-4603-AC2A-2A2535D065CC}" srcOrd="1" destOrd="0" parTransId="{95505F51-9400-4404-8F38-7391E8A194AD}" sibTransId="{8C550D01-CC56-47A7-93A6-5A9214B9C035}"/>
    <dgm:cxn modelId="{7ED13F95-D784-4329-ADEC-1823B7FDF4D1}" type="presOf" srcId="{76A530A7-C8A6-4961-8233-151F8DC8BDD2}" destId="{4F2B8F65-2825-4F97-BCB6-3CD01C34AB2C}" srcOrd="1" destOrd="0" presId="urn:microsoft.com/office/officeart/2008/layout/HorizontalMultiLevelHierarchy"/>
    <dgm:cxn modelId="{80A11132-A650-4E3F-875D-82F6B6FC3EE1}" type="presOf" srcId="{1E42F307-CC5D-4CD2-B8C2-4F86C3B8046C}" destId="{D3C7BFD6-3FF2-4AFB-860B-FF5E49F1F8D6}" srcOrd="0" destOrd="0" presId="urn:microsoft.com/office/officeart/2008/layout/HorizontalMultiLevelHierarchy"/>
    <dgm:cxn modelId="{0D0A0BEF-3B68-4FC8-BEE4-6E90F8BA17AF}" type="presOf" srcId="{95505F51-9400-4404-8F38-7391E8A194AD}" destId="{8B422E1B-1505-4413-9975-1C95E9B1618F}" srcOrd="0" destOrd="0" presId="urn:microsoft.com/office/officeart/2008/layout/HorizontalMultiLevelHierarchy"/>
    <dgm:cxn modelId="{CFE617F7-2CE5-416E-B166-B43211A76BCA}" type="presOf" srcId="{C0B74250-E84C-45B9-BA28-2BABC7D9CF68}" destId="{13295EFC-CB61-455C-8A80-297182612312}" srcOrd="0" destOrd="0" presId="urn:microsoft.com/office/officeart/2008/layout/HorizontalMultiLevelHierarchy"/>
    <dgm:cxn modelId="{61A09AD4-3302-454A-9DE0-726B1E5D2A71}" srcId="{39AD4B38-816A-456E-9272-1AAACC36D14F}" destId="{E1A532D5-1C98-472B-9440-858AD1AB8415}" srcOrd="0" destOrd="0" parTransId="{E95633BE-D520-438F-8700-FFFA1C44748A}" sibTransId="{D282E12B-076E-4464-9CC8-46BC85891FB3}"/>
    <dgm:cxn modelId="{1FB692B8-DB87-4DDB-B352-DD4E70EB7F06}" type="presOf" srcId="{E1A532D5-1C98-472B-9440-858AD1AB8415}" destId="{4B6EB9D7-FD79-4408-A496-2C33EF4718B8}" srcOrd="0" destOrd="0" presId="urn:microsoft.com/office/officeart/2008/layout/HorizontalMultiLevelHierarchy"/>
    <dgm:cxn modelId="{3DCB0C4A-8CE3-4160-A2A1-9C45F199A0B5}" type="presOf" srcId="{9054D8C5-789E-4DC7-A9CA-848E2F1E80ED}" destId="{62224D96-578B-4D7E-8262-B95ED46D7FC2}" srcOrd="0" destOrd="0" presId="urn:microsoft.com/office/officeart/2008/layout/HorizontalMultiLevelHierarchy"/>
    <dgm:cxn modelId="{EDE355F3-86B3-402E-B302-49CB4E8D1025}" type="presOf" srcId="{EACC0354-C3CA-4603-AC2A-2A2535D065CC}" destId="{5DB47F4C-B87E-4CE3-BA38-40FE671DB951}" srcOrd="0" destOrd="0" presId="urn:microsoft.com/office/officeart/2008/layout/HorizontalMultiLevelHierarchy"/>
    <dgm:cxn modelId="{8B3C85B7-22ED-44B8-8537-5DABED62C0CC}" type="presOf" srcId="{76A530A7-C8A6-4961-8233-151F8DC8BDD2}" destId="{199B7C4A-910C-44AE-8DC2-3FFD400B24BC}" srcOrd="0" destOrd="0" presId="urn:microsoft.com/office/officeart/2008/layout/HorizontalMultiLevelHierarchy"/>
    <dgm:cxn modelId="{D376438B-EA1F-4B51-A256-4B2D45E5493E}" type="presOf" srcId="{EEA8C196-BE6B-4252-BFA7-A24797C877F8}" destId="{9EE24BF7-5A37-4FF9-8766-4324725F87AD}" srcOrd="1" destOrd="0" presId="urn:microsoft.com/office/officeart/2008/layout/HorizontalMultiLevelHierarchy"/>
    <dgm:cxn modelId="{D6A6B26F-84C9-485D-A5C3-CD436505B23F}" type="presOf" srcId="{EEA8C196-BE6B-4252-BFA7-A24797C877F8}" destId="{E95E42B0-62EF-4E4A-A0DF-B925946624C3}" srcOrd="0" destOrd="0" presId="urn:microsoft.com/office/officeart/2008/layout/HorizontalMultiLevelHierarchy"/>
    <dgm:cxn modelId="{F03FD29C-41B4-4BC3-B82D-5DB7D687C3C7}" type="presParOf" srcId="{2290CF60-6068-41AF-8FB1-002F21DC7139}" destId="{F6E140BB-E966-4C1F-B64D-70674E2250B4}" srcOrd="0" destOrd="0" presId="urn:microsoft.com/office/officeart/2008/layout/HorizontalMultiLevelHierarchy"/>
    <dgm:cxn modelId="{8E863E66-EDB8-475E-84B7-4E730C6B6EE1}" type="presParOf" srcId="{F6E140BB-E966-4C1F-B64D-70674E2250B4}" destId="{4B6EB9D7-FD79-4408-A496-2C33EF4718B8}" srcOrd="0" destOrd="0" presId="urn:microsoft.com/office/officeart/2008/layout/HorizontalMultiLevelHierarchy"/>
    <dgm:cxn modelId="{D1CE274C-ADCF-49D9-8FE5-C281DD9A6DC4}" type="presParOf" srcId="{F6E140BB-E966-4C1F-B64D-70674E2250B4}" destId="{CF4A955A-ECF0-49A3-8901-922C7B2EA028}" srcOrd="1" destOrd="0" presId="urn:microsoft.com/office/officeart/2008/layout/HorizontalMultiLevelHierarchy"/>
    <dgm:cxn modelId="{4E30B8F9-9EA9-4E48-B6A1-AE48C4C45ED8}" type="presParOf" srcId="{CF4A955A-ECF0-49A3-8901-922C7B2EA028}" destId="{E95E42B0-62EF-4E4A-A0DF-B925946624C3}" srcOrd="0" destOrd="0" presId="urn:microsoft.com/office/officeart/2008/layout/HorizontalMultiLevelHierarchy"/>
    <dgm:cxn modelId="{0A5EC90E-D0FD-4221-9669-8DCD44577C23}" type="presParOf" srcId="{E95E42B0-62EF-4E4A-A0DF-B925946624C3}" destId="{9EE24BF7-5A37-4FF9-8766-4324725F87AD}" srcOrd="0" destOrd="0" presId="urn:microsoft.com/office/officeart/2008/layout/HorizontalMultiLevelHierarchy"/>
    <dgm:cxn modelId="{FACCC85D-719A-40DD-91BB-5B01B6DB6DF9}" type="presParOf" srcId="{CF4A955A-ECF0-49A3-8901-922C7B2EA028}" destId="{E8805FF2-7576-467E-B29D-4A9BAA25DBC9}" srcOrd="1" destOrd="0" presId="urn:microsoft.com/office/officeart/2008/layout/HorizontalMultiLevelHierarchy"/>
    <dgm:cxn modelId="{BD0E40FD-2DCC-48B6-B9C4-EC15A33D3A4B}" type="presParOf" srcId="{E8805FF2-7576-467E-B29D-4A9BAA25DBC9}" destId="{13295EFC-CB61-455C-8A80-297182612312}" srcOrd="0" destOrd="0" presId="urn:microsoft.com/office/officeart/2008/layout/HorizontalMultiLevelHierarchy"/>
    <dgm:cxn modelId="{9DEBBA95-15E9-4D83-978A-2765583C9B58}" type="presParOf" srcId="{E8805FF2-7576-467E-B29D-4A9BAA25DBC9}" destId="{50456A20-26C2-4616-A57F-0503B4B8E602}" srcOrd="1" destOrd="0" presId="urn:microsoft.com/office/officeart/2008/layout/HorizontalMultiLevelHierarchy"/>
    <dgm:cxn modelId="{DB5C457D-E67F-40EB-99BA-448D42025BF2}" type="presParOf" srcId="{CF4A955A-ECF0-49A3-8901-922C7B2EA028}" destId="{8B422E1B-1505-4413-9975-1C95E9B1618F}" srcOrd="2" destOrd="0" presId="urn:microsoft.com/office/officeart/2008/layout/HorizontalMultiLevelHierarchy"/>
    <dgm:cxn modelId="{3A505B6C-9105-4428-82AF-38F33C8F2E69}" type="presParOf" srcId="{8B422E1B-1505-4413-9975-1C95E9B1618F}" destId="{7D9015C3-5889-4E30-99DB-1DBA14BF32BD}" srcOrd="0" destOrd="0" presId="urn:microsoft.com/office/officeart/2008/layout/HorizontalMultiLevelHierarchy"/>
    <dgm:cxn modelId="{AF915E9E-B4A0-46AF-91E2-9FCD1B855633}" type="presParOf" srcId="{CF4A955A-ECF0-49A3-8901-922C7B2EA028}" destId="{9282F78F-99C6-4AF5-B085-B7C3EF00A3C7}" srcOrd="3" destOrd="0" presId="urn:microsoft.com/office/officeart/2008/layout/HorizontalMultiLevelHierarchy"/>
    <dgm:cxn modelId="{8AA9AFA2-8EBD-4C5D-BDFE-CEEB87A7FD2E}" type="presParOf" srcId="{9282F78F-99C6-4AF5-B085-B7C3EF00A3C7}" destId="{5DB47F4C-B87E-4CE3-BA38-40FE671DB951}" srcOrd="0" destOrd="0" presId="urn:microsoft.com/office/officeart/2008/layout/HorizontalMultiLevelHierarchy"/>
    <dgm:cxn modelId="{6CE30A31-D8FF-49D5-83E6-C281872C9C6B}" type="presParOf" srcId="{9282F78F-99C6-4AF5-B085-B7C3EF00A3C7}" destId="{F49B462A-4F33-44E6-A78A-68835B51ADE1}" srcOrd="1" destOrd="0" presId="urn:microsoft.com/office/officeart/2008/layout/HorizontalMultiLevelHierarchy"/>
    <dgm:cxn modelId="{18246671-14ED-415B-823E-66FA27F7C212}" type="presParOf" srcId="{F49B462A-4F33-44E6-A78A-68835B51ADE1}" destId="{199B7C4A-910C-44AE-8DC2-3FFD400B24BC}" srcOrd="0" destOrd="0" presId="urn:microsoft.com/office/officeart/2008/layout/HorizontalMultiLevelHierarchy"/>
    <dgm:cxn modelId="{614FB5A3-7BAF-441E-9F87-003C5F204EFF}" type="presParOf" srcId="{199B7C4A-910C-44AE-8DC2-3FFD400B24BC}" destId="{4F2B8F65-2825-4F97-BCB6-3CD01C34AB2C}" srcOrd="0" destOrd="0" presId="urn:microsoft.com/office/officeart/2008/layout/HorizontalMultiLevelHierarchy"/>
    <dgm:cxn modelId="{FB42A2C3-FA7F-4464-B34F-E6995290F5AC}" type="presParOf" srcId="{F49B462A-4F33-44E6-A78A-68835B51ADE1}" destId="{34D8D634-389D-4E02-B8A2-D9C676FC607A}" srcOrd="1" destOrd="0" presId="urn:microsoft.com/office/officeart/2008/layout/HorizontalMultiLevelHierarchy"/>
    <dgm:cxn modelId="{9C0B8DAA-0B0A-435D-AD63-D6ED38CE86C0}" type="presParOf" srcId="{34D8D634-389D-4E02-B8A2-D9C676FC607A}" destId="{62224D96-578B-4D7E-8262-B95ED46D7FC2}" srcOrd="0" destOrd="0" presId="urn:microsoft.com/office/officeart/2008/layout/HorizontalMultiLevelHierarchy"/>
    <dgm:cxn modelId="{6172444F-34D1-4033-96F4-FF3325411AC8}" type="presParOf" srcId="{34D8D634-389D-4E02-B8A2-D9C676FC607A}" destId="{55B98DF4-D9CA-41FB-AF58-5DE873F8E73A}" srcOrd="1" destOrd="0" presId="urn:microsoft.com/office/officeart/2008/layout/HorizontalMultiLevelHierarchy"/>
    <dgm:cxn modelId="{EC6E5662-EE3E-47D2-A194-7FEE9C1661FB}" type="presParOf" srcId="{F49B462A-4F33-44E6-A78A-68835B51ADE1}" destId="{78352E84-9303-4258-B1A4-D4501F902D3A}" srcOrd="2" destOrd="0" presId="urn:microsoft.com/office/officeart/2008/layout/HorizontalMultiLevelHierarchy"/>
    <dgm:cxn modelId="{A44CB5DE-75BA-4FBB-863E-7756D6CC7139}" type="presParOf" srcId="{78352E84-9303-4258-B1A4-D4501F902D3A}" destId="{2790B098-7A5B-4037-AAD0-9599492C1871}" srcOrd="0" destOrd="0" presId="urn:microsoft.com/office/officeart/2008/layout/HorizontalMultiLevelHierarchy"/>
    <dgm:cxn modelId="{CD5F10F6-B243-41D4-95BD-9C6C31553EB9}" type="presParOf" srcId="{F49B462A-4F33-44E6-A78A-68835B51ADE1}" destId="{9E37767E-E020-4BF1-8871-F027B2D188C6}" srcOrd="3" destOrd="0" presId="urn:microsoft.com/office/officeart/2008/layout/HorizontalMultiLevelHierarchy"/>
    <dgm:cxn modelId="{D3D8D30F-BAFD-4FFC-BAE7-9D8332AF0B09}" type="presParOf" srcId="{9E37767E-E020-4BF1-8871-F027B2D188C6}" destId="{D3C7BFD6-3FF2-4AFB-860B-FF5E49F1F8D6}" srcOrd="0" destOrd="0" presId="urn:microsoft.com/office/officeart/2008/layout/HorizontalMultiLevelHierarchy"/>
    <dgm:cxn modelId="{EFF1B702-1251-436B-879D-468F390026EF}" type="presParOf" srcId="{9E37767E-E020-4BF1-8871-F027B2D188C6}" destId="{C1B65364-7E78-44CE-94AB-85F1DADD5212}"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F160CC2-7FF6-43AA-9FC9-8CBC5730D9C4}"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68AF54DE-B3BE-455A-A496-459D3DB97A3F}">
      <dgm:prSet phldrT="[Metin]" custT="1"/>
      <dgm:spPr/>
      <dgm:t>
        <a:bodyPr/>
        <a:lstStyle/>
        <a:p>
          <a:r>
            <a:rPr lang="tr-TR" sz="2000" dirty="0">
              <a:latin typeface="Arial Black" panose="020B0A04020102020204" pitchFamily="34" charset="0"/>
            </a:rPr>
            <a:t>Kendisi İçin Zilyetlik- Başkası İçin Zilyetlik</a:t>
          </a:r>
        </a:p>
      </dgm:t>
    </dgm:pt>
    <dgm:pt modelId="{016AFD68-2EA5-4B47-81B7-086597E7395A}" type="parTrans" cxnId="{F2B3529E-B795-4267-8232-EE768E313EEF}">
      <dgm:prSet/>
      <dgm:spPr/>
      <dgm:t>
        <a:bodyPr/>
        <a:lstStyle/>
        <a:p>
          <a:endParaRPr lang="tr-TR"/>
        </a:p>
      </dgm:t>
    </dgm:pt>
    <dgm:pt modelId="{D8C20368-0B5B-4B4C-AF27-398F2129668C}" type="sibTrans" cxnId="{F2B3529E-B795-4267-8232-EE768E313EEF}">
      <dgm:prSet/>
      <dgm:spPr/>
      <dgm:t>
        <a:bodyPr/>
        <a:lstStyle/>
        <a:p>
          <a:endParaRPr lang="tr-TR"/>
        </a:p>
      </dgm:t>
    </dgm:pt>
    <dgm:pt modelId="{70DC23D3-00CD-4ABF-BC9F-F572A948144B}">
      <dgm:prSet custT="1"/>
      <dgm:spPr/>
      <dgm:t>
        <a:bodyPr/>
        <a:lstStyle/>
        <a:p>
          <a:r>
            <a:rPr lang="tr-TR" sz="2000" dirty="0">
              <a:latin typeface="Arial Black" panose="020B0A04020102020204" pitchFamily="34" charset="0"/>
            </a:rPr>
            <a:t>Kendisi İçin (Malik Sıfatıyla) Zilyetlik</a:t>
          </a:r>
        </a:p>
      </dgm:t>
    </dgm:pt>
    <dgm:pt modelId="{902C7A85-7B59-4F5B-980E-299A5038F125}" type="parTrans" cxnId="{FAF0CEF3-C86B-4D82-83F6-253F11A397FE}">
      <dgm:prSet/>
      <dgm:spPr/>
      <dgm:t>
        <a:bodyPr/>
        <a:lstStyle/>
        <a:p>
          <a:endParaRPr lang="tr-TR"/>
        </a:p>
      </dgm:t>
    </dgm:pt>
    <dgm:pt modelId="{C74596DD-C517-411B-9413-740754FD9690}" type="sibTrans" cxnId="{FAF0CEF3-C86B-4D82-83F6-253F11A397FE}">
      <dgm:prSet/>
      <dgm:spPr/>
      <dgm:t>
        <a:bodyPr/>
        <a:lstStyle/>
        <a:p>
          <a:endParaRPr lang="tr-TR"/>
        </a:p>
      </dgm:t>
    </dgm:pt>
    <dgm:pt modelId="{4B6CC862-A3D1-4C5B-89B7-204BAB7DD35F}">
      <dgm:prSet custT="1"/>
      <dgm:spPr/>
      <dgm:t>
        <a:bodyPr/>
        <a:lstStyle/>
        <a:p>
          <a:r>
            <a:rPr lang="tr-TR" sz="2000" dirty="0">
              <a:latin typeface="Arial Black" panose="020B0A04020102020204" pitchFamily="34" charset="0"/>
            </a:rPr>
            <a:t>Başkası İçin Zilyetlik</a:t>
          </a:r>
        </a:p>
      </dgm:t>
    </dgm:pt>
    <dgm:pt modelId="{F1ECB2F2-7223-4A98-ADA8-69075012A3AF}" type="parTrans" cxnId="{73D94B10-65A6-41FF-AFE7-2744EBEFDD62}">
      <dgm:prSet/>
      <dgm:spPr/>
      <dgm:t>
        <a:bodyPr/>
        <a:lstStyle/>
        <a:p>
          <a:endParaRPr lang="tr-TR"/>
        </a:p>
      </dgm:t>
    </dgm:pt>
    <dgm:pt modelId="{A10CA7A9-0B9F-4BE1-A6CF-1B8CAB7BEF4E}" type="sibTrans" cxnId="{73D94B10-65A6-41FF-AFE7-2744EBEFDD62}">
      <dgm:prSet/>
      <dgm:spPr/>
      <dgm:t>
        <a:bodyPr/>
        <a:lstStyle/>
        <a:p>
          <a:endParaRPr lang="tr-TR"/>
        </a:p>
      </dgm:t>
    </dgm:pt>
    <dgm:pt modelId="{2C025409-1257-4478-A3DD-4C5637B0AB7A}" type="pres">
      <dgm:prSet presAssocID="{AF160CC2-7FF6-43AA-9FC9-8CBC5730D9C4}" presName="Name0" presStyleCnt="0">
        <dgm:presLayoutVars>
          <dgm:chPref val="1"/>
          <dgm:dir/>
          <dgm:animOne val="branch"/>
          <dgm:animLvl val="lvl"/>
          <dgm:resizeHandles val="exact"/>
        </dgm:presLayoutVars>
      </dgm:prSet>
      <dgm:spPr/>
      <dgm:t>
        <a:bodyPr/>
        <a:lstStyle/>
        <a:p>
          <a:endParaRPr lang="tr-TR"/>
        </a:p>
      </dgm:t>
    </dgm:pt>
    <dgm:pt modelId="{10A19C95-C9AC-4FC9-AAAC-A1749937789A}" type="pres">
      <dgm:prSet presAssocID="{68AF54DE-B3BE-455A-A496-459D3DB97A3F}" presName="root1" presStyleCnt="0"/>
      <dgm:spPr/>
    </dgm:pt>
    <dgm:pt modelId="{111CB5D6-5A82-4DCE-AB42-4FE61AB050A1}" type="pres">
      <dgm:prSet presAssocID="{68AF54DE-B3BE-455A-A496-459D3DB97A3F}" presName="LevelOneTextNode" presStyleLbl="node0" presStyleIdx="0" presStyleCnt="1" custLinFactNeighborX="-66074" custLinFactNeighborY="-3790">
        <dgm:presLayoutVars>
          <dgm:chPref val="3"/>
        </dgm:presLayoutVars>
      </dgm:prSet>
      <dgm:spPr/>
      <dgm:t>
        <a:bodyPr/>
        <a:lstStyle/>
        <a:p>
          <a:endParaRPr lang="tr-TR"/>
        </a:p>
      </dgm:t>
    </dgm:pt>
    <dgm:pt modelId="{4A1C45BC-B58D-44FB-8441-AE7E98133829}" type="pres">
      <dgm:prSet presAssocID="{68AF54DE-B3BE-455A-A496-459D3DB97A3F}" presName="level2hierChild" presStyleCnt="0"/>
      <dgm:spPr/>
    </dgm:pt>
    <dgm:pt modelId="{FF6DD8C0-0C98-4EB9-A584-CF4F7D2C7A03}" type="pres">
      <dgm:prSet presAssocID="{902C7A85-7B59-4F5B-980E-299A5038F125}" presName="conn2-1" presStyleLbl="parChTrans1D2" presStyleIdx="0" presStyleCnt="2"/>
      <dgm:spPr/>
      <dgm:t>
        <a:bodyPr/>
        <a:lstStyle/>
        <a:p>
          <a:endParaRPr lang="tr-TR"/>
        </a:p>
      </dgm:t>
    </dgm:pt>
    <dgm:pt modelId="{444B4C05-7493-41EF-AE48-04290E5E49B1}" type="pres">
      <dgm:prSet presAssocID="{902C7A85-7B59-4F5B-980E-299A5038F125}" presName="connTx" presStyleLbl="parChTrans1D2" presStyleIdx="0" presStyleCnt="2"/>
      <dgm:spPr/>
      <dgm:t>
        <a:bodyPr/>
        <a:lstStyle/>
        <a:p>
          <a:endParaRPr lang="tr-TR"/>
        </a:p>
      </dgm:t>
    </dgm:pt>
    <dgm:pt modelId="{114D4460-BF71-4DB2-888C-ADA337F6BCA7}" type="pres">
      <dgm:prSet presAssocID="{70DC23D3-00CD-4ABF-BC9F-F572A948144B}" presName="root2" presStyleCnt="0"/>
      <dgm:spPr/>
    </dgm:pt>
    <dgm:pt modelId="{77371964-F446-4576-AC65-25AB0D6995C4}" type="pres">
      <dgm:prSet presAssocID="{70DC23D3-00CD-4ABF-BC9F-F572A948144B}" presName="LevelTwoTextNode" presStyleLbl="node2" presStyleIdx="0" presStyleCnt="2">
        <dgm:presLayoutVars>
          <dgm:chPref val="3"/>
        </dgm:presLayoutVars>
      </dgm:prSet>
      <dgm:spPr/>
      <dgm:t>
        <a:bodyPr/>
        <a:lstStyle/>
        <a:p>
          <a:endParaRPr lang="tr-TR"/>
        </a:p>
      </dgm:t>
    </dgm:pt>
    <dgm:pt modelId="{0C7859F9-C11A-4139-A284-20FC14D6F268}" type="pres">
      <dgm:prSet presAssocID="{70DC23D3-00CD-4ABF-BC9F-F572A948144B}" presName="level3hierChild" presStyleCnt="0"/>
      <dgm:spPr/>
    </dgm:pt>
    <dgm:pt modelId="{2E8B5AC6-0A40-4FF8-869D-D855EFDE5CB9}" type="pres">
      <dgm:prSet presAssocID="{F1ECB2F2-7223-4A98-ADA8-69075012A3AF}" presName="conn2-1" presStyleLbl="parChTrans1D2" presStyleIdx="1" presStyleCnt="2"/>
      <dgm:spPr/>
      <dgm:t>
        <a:bodyPr/>
        <a:lstStyle/>
        <a:p>
          <a:endParaRPr lang="tr-TR"/>
        </a:p>
      </dgm:t>
    </dgm:pt>
    <dgm:pt modelId="{C6D161CD-3A4F-4E85-B683-1A5EC56C4EA3}" type="pres">
      <dgm:prSet presAssocID="{F1ECB2F2-7223-4A98-ADA8-69075012A3AF}" presName="connTx" presStyleLbl="parChTrans1D2" presStyleIdx="1" presStyleCnt="2"/>
      <dgm:spPr/>
      <dgm:t>
        <a:bodyPr/>
        <a:lstStyle/>
        <a:p>
          <a:endParaRPr lang="tr-TR"/>
        </a:p>
      </dgm:t>
    </dgm:pt>
    <dgm:pt modelId="{C2F4B6AC-3419-4602-A9ED-C63DC6909579}" type="pres">
      <dgm:prSet presAssocID="{4B6CC862-A3D1-4C5B-89B7-204BAB7DD35F}" presName="root2" presStyleCnt="0"/>
      <dgm:spPr/>
    </dgm:pt>
    <dgm:pt modelId="{4891E73B-791B-4E4B-B24A-3498494E6D6F}" type="pres">
      <dgm:prSet presAssocID="{4B6CC862-A3D1-4C5B-89B7-204BAB7DD35F}" presName="LevelTwoTextNode" presStyleLbl="node2" presStyleIdx="1" presStyleCnt="2">
        <dgm:presLayoutVars>
          <dgm:chPref val="3"/>
        </dgm:presLayoutVars>
      </dgm:prSet>
      <dgm:spPr/>
      <dgm:t>
        <a:bodyPr/>
        <a:lstStyle/>
        <a:p>
          <a:endParaRPr lang="tr-TR"/>
        </a:p>
      </dgm:t>
    </dgm:pt>
    <dgm:pt modelId="{DDC5E183-75AD-47C5-AA28-ADB11C870013}" type="pres">
      <dgm:prSet presAssocID="{4B6CC862-A3D1-4C5B-89B7-204BAB7DD35F}" presName="level3hierChild" presStyleCnt="0"/>
      <dgm:spPr/>
    </dgm:pt>
  </dgm:ptLst>
  <dgm:cxnLst>
    <dgm:cxn modelId="{CF6F118A-2745-4467-AB42-EC775D57142E}" type="presOf" srcId="{F1ECB2F2-7223-4A98-ADA8-69075012A3AF}" destId="{C6D161CD-3A4F-4E85-B683-1A5EC56C4EA3}" srcOrd="1" destOrd="0" presId="urn:microsoft.com/office/officeart/2008/layout/HorizontalMultiLevelHierarchy"/>
    <dgm:cxn modelId="{7B3B72A9-73E0-4F0C-815B-398F8CE267FB}" type="presOf" srcId="{4B6CC862-A3D1-4C5B-89B7-204BAB7DD35F}" destId="{4891E73B-791B-4E4B-B24A-3498494E6D6F}" srcOrd="0" destOrd="0" presId="urn:microsoft.com/office/officeart/2008/layout/HorizontalMultiLevelHierarchy"/>
    <dgm:cxn modelId="{73D94B10-65A6-41FF-AFE7-2744EBEFDD62}" srcId="{68AF54DE-B3BE-455A-A496-459D3DB97A3F}" destId="{4B6CC862-A3D1-4C5B-89B7-204BAB7DD35F}" srcOrd="1" destOrd="0" parTransId="{F1ECB2F2-7223-4A98-ADA8-69075012A3AF}" sibTransId="{A10CA7A9-0B9F-4BE1-A6CF-1B8CAB7BEF4E}"/>
    <dgm:cxn modelId="{C863A391-1514-408A-A5E0-FCD896C2E280}" type="presOf" srcId="{902C7A85-7B59-4F5B-980E-299A5038F125}" destId="{444B4C05-7493-41EF-AE48-04290E5E49B1}" srcOrd="1" destOrd="0" presId="urn:microsoft.com/office/officeart/2008/layout/HorizontalMultiLevelHierarchy"/>
    <dgm:cxn modelId="{28529D9D-2216-4A26-8C43-CBADB952CBA6}" type="presOf" srcId="{F1ECB2F2-7223-4A98-ADA8-69075012A3AF}" destId="{2E8B5AC6-0A40-4FF8-869D-D855EFDE5CB9}" srcOrd="0" destOrd="0" presId="urn:microsoft.com/office/officeart/2008/layout/HorizontalMultiLevelHierarchy"/>
    <dgm:cxn modelId="{DCB9C756-2683-415C-868F-AA7CECBFF413}" type="presOf" srcId="{AF160CC2-7FF6-43AA-9FC9-8CBC5730D9C4}" destId="{2C025409-1257-4478-A3DD-4C5637B0AB7A}" srcOrd="0" destOrd="0" presId="urn:microsoft.com/office/officeart/2008/layout/HorizontalMultiLevelHierarchy"/>
    <dgm:cxn modelId="{FAF0CEF3-C86B-4D82-83F6-253F11A397FE}" srcId="{68AF54DE-B3BE-455A-A496-459D3DB97A3F}" destId="{70DC23D3-00CD-4ABF-BC9F-F572A948144B}" srcOrd="0" destOrd="0" parTransId="{902C7A85-7B59-4F5B-980E-299A5038F125}" sibTransId="{C74596DD-C517-411B-9413-740754FD9690}"/>
    <dgm:cxn modelId="{36FD8D5E-8DDC-4CD7-8E60-40BDD85E5886}" type="presOf" srcId="{902C7A85-7B59-4F5B-980E-299A5038F125}" destId="{FF6DD8C0-0C98-4EB9-A584-CF4F7D2C7A03}" srcOrd="0" destOrd="0" presId="urn:microsoft.com/office/officeart/2008/layout/HorizontalMultiLevelHierarchy"/>
    <dgm:cxn modelId="{5E68D03F-FD14-4B8D-B338-701DD544E3FF}" type="presOf" srcId="{68AF54DE-B3BE-455A-A496-459D3DB97A3F}" destId="{111CB5D6-5A82-4DCE-AB42-4FE61AB050A1}" srcOrd="0" destOrd="0" presId="urn:microsoft.com/office/officeart/2008/layout/HorizontalMultiLevelHierarchy"/>
    <dgm:cxn modelId="{753AA62A-4556-4995-81CD-7FA5EA88CB74}" type="presOf" srcId="{70DC23D3-00CD-4ABF-BC9F-F572A948144B}" destId="{77371964-F446-4576-AC65-25AB0D6995C4}" srcOrd="0" destOrd="0" presId="urn:microsoft.com/office/officeart/2008/layout/HorizontalMultiLevelHierarchy"/>
    <dgm:cxn modelId="{F2B3529E-B795-4267-8232-EE768E313EEF}" srcId="{AF160CC2-7FF6-43AA-9FC9-8CBC5730D9C4}" destId="{68AF54DE-B3BE-455A-A496-459D3DB97A3F}" srcOrd="0" destOrd="0" parTransId="{016AFD68-2EA5-4B47-81B7-086597E7395A}" sibTransId="{D8C20368-0B5B-4B4C-AF27-398F2129668C}"/>
    <dgm:cxn modelId="{A7278258-EF43-49AB-9E24-FA19F0DC8A2F}" type="presParOf" srcId="{2C025409-1257-4478-A3DD-4C5637B0AB7A}" destId="{10A19C95-C9AC-4FC9-AAAC-A1749937789A}" srcOrd="0" destOrd="0" presId="urn:microsoft.com/office/officeart/2008/layout/HorizontalMultiLevelHierarchy"/>
    <dgm:cxn modelId="{D7ECA935-CA9C-41F2-B63B-C4C1BEF31A5F}" type="presParOf" srcId="{10A19C95-C9AC-4FC9-AAAC-A1749937789A}" destId="{111CB5D6-5A82-4DCE-AB42-4FE61AB050A1}" srcOrd="0" destOrd="0" presId="urn:microsoft.com/office/officeart/2008/layout/HorizontalMultiLevelHierarchy"/>
    <dgm:cxn modelId="{7A7DF427-7498-4510-92E5-9D458606BC86}" type="presParOf" srcId="{10A19C95-C9AC-4FC9-AAAC-A1749937789A}" destId="{4A1C45BC-B58D-44FB-8441-AE7E98133829}" srcOrd="1" destOrd="0" presId="urn:microsoft.com/office/officeart/2008/layout/HorizontalMultiLevelHierarchy"/>
    <dgm:cxn modelId="{5441FBAE-F03F-405E-8CA8-8A650D72EF26}" type="presParOf" srcId="{4A1C45BC-B58D-44FB-8441-AE7E98133829}" destId="{FF6DD8C0-0C98-4EB9-A584-CF4F7D2C7A03}" srcOrd="0" destOrd="0" presId="urn:microsoft.com/office/officeart/2008/layout/HorizontalMultiLevelHierarchy"/>
    <dgm:cxn modelId="{283F98DC-6371-441E-9B3A-650747456986}" type="presParOf" srcId="{FF6DD8C0-0C98-4EB9-A584-CF4F7D2C7A03}" destId="{444B4C05-7493-41EF-AE48-04290E5E49B1}" srcOrd="0" destOrd="0" presId="urn:microsoft.com/office/officeart/2008/layout/HorizontalMultiLevelHierarchy"/>
    <dgm:cxn modelId="{7E34BF90-B7F4-453F-8C7C-D07E49A7B23F}" type="presParOf" srcId="{4A1C45BC-B58D-44FB-8441-AE7E98133829}" destId="{114D4460-BF71-4DB2-888C-ADA337F6BCA7}" srcOrd="1" destOrd="0" presId="urn:microsoft.com/office/officeart/2008/layout/HorizontalMultiLevelHierarchy"/>
    <dgm:cxn modelId="{98DEB7A5-2382-4F18-941C-A74300FC7652}" type="presParOf" srcId="{114D4460-BF71-4DB2-888C-ADA337F6BCA7}" destId="{77371964-F446-4576-AC65-25AB0D6995C4}" srcOrd="0" destOrd="0" presId="urn:microsoft.com/office/officeart/2008/layout/HorizontalMultiLevelHierarchy"/>
    <dgm:cxn modelId="{B592F757-D65E-4E1A-A4A9-E1A9A5824C03}" type="presParOf" srcId="{114D4460-BF71-4DB2-888C-ADA337F6BCA7}" destId="{0C7859F9-C11A-4139-A284-20FC14D6F268}" srcOrd="1" destOrd="0" presId="urn:microsoft.com/office/officeart/2008/layout/HorizontalMultiLevelHierarchy"/>
    <dgm:cxn modelId="{ED486F08-1DB5-482A-8CD2-6E3B758A1277}" type="presParOf" srcId="{4A1C45BC-B58D-44FB-8441-AE7E98133829}" destId="{2E8B5AC6-0A40-4FF8-869D-D855EFDE5CB9}" srcOrd="2" destOrd="0" presId="urn:microsoft.com/office/officeart/2008/layout/HorizontalMultiLevelHierarchy"/>
    <dgm:cxn modelId="{FE185720-8AA8-46A1-AF04-5EE8DB2681A0}" type="presParOf" srcId="{2E8B5AC6-0A40-4FF8-869D-D855EFDE5CB9}" destId="{C6D161CD-3A4F-4E85-B683-1A5EC56C4EA3}" srcOrd="0" destOrd="0" presId="urn:microsoft.com/office/officeart/2008/layout/HorizontalMultiLevelHierarchy"/>
    <dgm:cxn modelId="{90A6647B-EBC4-44D5-918D-9708897E9165}" type="presParOf" srcId="{4A1C45BC-B58D-44FB-8441-AE7E98133829}" destId="{C2F4B6AC-3419-4602-A9ED-C63DC6909579}" srcOrd="3" destOrd="0" presId="urn:microsoft.com/office/officeart/2008/layout/HorizontalMultiLevelHierarchy"/>
    <dgm:cxn modelId="{B3BD7E17-5427-4E93-A0CA-CE8B23AC643C}" type="presParOf" srcId="{C2F4B6AC-3419-4602-A9ED-C63DC6909579}" destId="{4891E73B-791B-4E4B-B24A-3498494E6D6F}" srcOrd="0" destOrd="0" presId="urn:microsoft.com/office/officeart/2008/layout/HorizontalMultiLevelHierarchy"/>
    <dgm:cxn modelId="{9B2B10D8-E8CA-44F7-8C6F-437E68B3FE33}" type="presParOf" srcId="{C2F4B6AC-3419-4602-A9ED-C63DC6909579}" destId="{DDC5E183-75AD-47C5-AA28-ADB11C87001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9A9BBD-AA0E-4D1C-8DA1-97E5394B359B}"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A62156C4-0685-46C8-92DF-5FE49F508300}">
      <dgm:prSet phldrT="[Metin]"/>
      <dgm:spPr/>
      <dgm:t>
        <a:bodyPr/>
        <a:lstStyle/>
        <a:p>
          <a:r>
            <a:rPr lang="tr-TR"/>
            <a:t>Asli Zilyetlik- Fer'i Zilyetlik</a:t>
          </a:r>
        </a:p>
      </dgm:t>
    </dgm:pt>
    <dgm:pt modelId="{2A15ED17-1065-46B4-A089-0E84AD911AC6}" type="parTrans" cxnId="{B51AB1AE-FE4D-40CF-BB13-9F20711F6A8A}">
      <dgm:prSet/>
      <dgm:spPr/>
      <dgm:t>
        <a:bodyPr/>
        <a:lstStyle/>
        <a:p>
          <a:endParaRPr lang="tr-TR"/>
        </a:p>
      </dgm:t>
    </dgm:pt>
    <dgm:pt modelId="{B6587C78-C36D-48BB-9FCB-A7EE1E73105B}" type="sibTrans" cxnId="{B51AB1AE-FE4D-40CF-BB13-9F20711F6A8A}">
      <dgm:prSet/>
      <dgm:spPr/>
      <dgm:t>
        <a:bodyPr/>
        <a:lstStyle/>
        <a:p>
          <a:endParaRPr lang="tr-TR"/>
        </a:p>
      </dgm:t>
    </dgm:pt>
    <dgm:pt modelId="{0D17E463-0877-44C4-8F45-CFFFA8BE0270}">
      <dgm:prSet phldrT="[Metin]"/>
      <dgm:spPr/>
      <dgm:t>
        <a:bodyPr/>
        <a:lstStyle/>
        <a:p>
          <a:r>
            <a:rPr lang="tr-TR"/>
            <a:t>Asli Zilyetlik</a:t>
          </a:r>
        </a:p>
      </dgm:t>
    </dgm:pt>
    <dgm:pt modelId="{9764784C-A1C1-4A6B-939D-BF7978EA4771}" type="parTrans" cxnId="{CE838DD6-F076-4D88-8445-36F8A5E574E5}">
      <dgm:prSet/>
      <dgm:spPr/>
      <dgm:t>
        <a:bodyPr/>
        <a:lstStyle/>
        <a:p>
          <a:endParaRPr lang="tr-TR"/>
        </a:p>
      </dgm:t>
    </dgm:pt>
    <dgm:pt modelId="{45F0CA4E-7B1E-4618-8C69-2C0127964A8D}" type="sibTrans" cxnId="{CE838DD6-F076-4D88-8445-36F8A5E574E5}">
      <dgm:prSet/>
      <dgm:spPr/>
      <dgm:t>
        <a:bodyPr/>
        <a:lstStyle/>
        <a:p>
          <a:endParaRPr lang="tr-TR"/>
        </a:p>
      </dgm:t>
    </dgm:pt>
    <dgm:pt modelId="{F5F55F11-D97C-43F0-88A5-7A07E0E8F1B4}">
      <dgm:prSet phldrT="[Metin]"/>
      <dgm:spPr/>
      <dgm:t>
        <a:bodyPr/>
        <a:lstStyle/>
        <a:p>
          <a:r>
            <a:rPr lang="tr-TR"/>
            <a:t>Fer'i Zilyetlik</a:t>
          </a:r>
        </a:p>
      </dgm:t>
    </dgm:pt>
    <dgm:pt modelId="{29B29D69-141E-4C61-A8F1-DDA094F0AD09}" type="parTrans" cxnId="{938E3F97-B004-4E6C-887B-D664A55FB2EE}">
      <dgm:prSet/>
      <dgm:spPr/>
      <dgm:t>
        <a:bodyPr/>
        <a:lstStyle/>
        <a:p>
          <a:endParaRPr lang="tr-TR"/>
        </a:p>
      </dgm:t>
    </dgm:pt>
    <dgm:pt modelId="{3E2258D3-9FAE-444A-8A3B-5E200EFD2CE7}" type="sibTrans" cxnId="{938E3F97-B004-4E6C-887B-D664A55FB2EE}">
      <dgm:prSet/>
      <dgm:spPr/>
      <dgm:t>
        <a:bodyPr/>
        <a:lstStyle/>
        <a:p>
          <a:endParaRPr lang="tr-TR"/>
        </a:p>
      </dgm:t>
    </dgm:pt>
    <dgm:pt modelId="{9ED713BB-62D9-4389-9DA9-505774EF4EB7}" type="pres">
      <dgm:prSet presAssocID="{289A9BBD-AA0E-4D1C-8DA1-97E5394B359B}" presName="Name0" presStyleCnt="0">
        <dgm:presLayoutVars>
          <dgm:chPref val="1"/>
          <dgm:dir/>
          <dgm:animOne val="branch"/>
          <dgm:animLvl val="lvl"/>
          <dgm:resizeHandles val="exact"/>
        </dgm:presLayoutVars>
      </dgm:prSet>
      <dgm:spPr/>
      <dgm:t>
        <a:bodyPr/>
        <a:lstStyle/>
        <a:p>
          <a:endParaRPr lang="tr-TR"/>
        </a:p>
      </dgm:t>
    </dgm:pt>
    <dgm:pt modelId="{B6C5DB2D-9B77-4ED6-A686-5BFAC84B6FF1}" type="pres">
      <dgm:prSet presAssocID="{A62156C4-0685-46C8-92DF-5FE49F508300}" presName="root1" presStyleCnt="0"/>
      <dgm:spPr/>
    </dgm:pt>
    <dgm:pt modelId="{E32C8668-1EEF-4D81-B46D-6C8821D8FA92}" type="pres">
      <dgm:prSet presAssocID="{A62156C4-0685-46C8-92DF-5FE49F508300}" presName="LevelOneTextNode" presStyleLbl="node0" presStyleIdx="0" presStyleCnt="1" custLinFactX="-248939" custLinFactNeighborX="-300000">
        <dgm:presLayoutVars>
          <dgm:chPref val="3"/>
        </dgm:presLayoutVars>
      </dgm:prSet>
      <dgm:spPr/>
      <dgm:t>
        <a:bodyPr/>
        <a:lstStyle/>
        <a:p>
          <a:endParaRPr lang="tr-TR"/>
        </a:p>
      </dgm:t>
    </dgm:pt>
    <dgm:pt modelId="{0609A279-B0FE-4073-BE37-365A0E15711D}" type="pres">
      <dgm:prSet presAssocID="{A62156C4-0685-46C8-92DF-5FE49F508300}" presName="level2hierChild" presStyleCnt="0"/>
      <dgm:spPr/>
    </dgm:pt>
    <dgm:pt modelId="{4EF88BFF-6F5C-4954-ACD1-15ADE1574D06}" type="pres">
      <dgm:prSet presAssocID="{9764784C-A1C1-4A6B-939D-BF7978EA4771}" presName="conn2-1" presStyleLbl="parChTrans1D2" presStyleIdx="0" presStyleCnt="2"/>
      <dgm:spPr/>
      <dgm:t>
        <a:bodyPr/>
        <a:lstStyle/>
        <a:p>
          <a:endParaRPr lang="tr-TR"/>
        </a:p>
      </dgm:t>
    </dgm:pt>
    <dgm:pt modelId="{61DA8A92-FED8-46F5-B02C-24BCF9F7DE88}" type="pres">
      <dgm:prSet presAssocID="{9764784C-A1C1-4A6B-939D-BF7978EA4771}" presName="connTx" presStyleLbl="parChTrans1D2" presStyleIdx="0" presStyleCnt="2"/>
      <dgm:spPr/>
      <dgm:t>
        <a:bodyPr/>
        <a:lstStyle/>
        <a:p>
          <a:endParaRPr lang="tr-TR"/>
        </a:p>
      </dgm:t>
    </dgm:pt>
    <dgm:pt modelId="{1293A87B-6D06-4E71-8172-F54477D3C385}" type="pres">
      <dgm:prSet presAssocID="{0D17E463-0877-44C4-8F45-CFFFA8BE0270}" presName="root2" presStyleCnt="0"/>
      <dgm:spPr/>
    </dgm:pt>
    <dgm:pt modelId="{8ECFC51B-4F41-4628-BB5F-0F63B215CA5D}" type="pres">
      <dgm:prSet presAssocID="{0D17E463-0877-44C4-8F45-CFFFA8BE0270}" presName="LevelTwoTextNode" presStyleLbl="node2" presStyleIdx="0" presStyleCnt="2">
        <dgm:presLayoutVars>
          <dgm:chPref val="3"/>
        </dgm:presLayoutVars>
      </dgm:prSet>
      <dgm:spPr/>
      <dgm:t>
        <a:bodyPr/>
        <a:lstStyle/>
        <a:p>
          <a:endParaRPr lang="tr-TR"/>
        </a:p>
      </dgm:t>
    </dgm:pt>
    <dgm:pt modelId="{D647957B-B549-4FBF-947E-9364284C4000}" type="pres">
      <dgm:prSet presAssocID="{0D17E463-0877-44C4-8F45-CFFFA8BE0270}" presName="level3hierChild" presStyleCnt="0"/>
      <dgm:spPr/>
    </dgm:pt>
    <dgm:pt modelId="{90271D06-3FFD-4E86-8828-1B932E85638E}" type="pres">
      <dgm:prSet presAssocID="{29B29D69-141E-4C61-A8F1-DDA094F0AD09}" presName="conn2-1" presStyleLbl="parChTrans1D2" presStyleIdx="1" presStyleCnt="2"/>
      <dgm:spPr/>
      <dgm:t>
        <a:bodyPr/>
        <a:lstStyle/>
        <a:p>
          <a:endParaRPr lang="tr-TR"/>
        </a:p>
      </dgm:t>
    </dgm:pt>
    <dgm:pt modelId="{FAC21C86-B631-440F-BA50-9A85C8C5AB6C}" type="pres">
      <dgm:prSet presAssocID="{29B29D69-141E-4C61-A8F1-DDA094F0AD09}" presName="connTx" presStyleLbl="parChTrans1D2" presStyleIdx="1" presStyleCnt="2"/>
      <dgm:spPr/>
      <dgm:t>
        <a:bodyPr/>
        <a:lstStyle/>
        <a:p>
          <a:endParaRPr lang="tr-TR"/>
        </a:p>
      </dgm:t>
    </dgm:pt>
    <dgm:pt modelId="{62711F7B-3B16-4DEA-B90B-048AAAD2C547}" type="pres">
      <dgm:prSet presAssocID="{F5F55F11-D97C-43F0-88A5-7A07E0E8F1B4}" presName="root2" presStyleCnt="0"/>
      <dgm:spPr/>
    </dgm:pt>
    <dgm:pt modelId="{F756DF15-C6F7-49CC-991D-34C65F6053F2}" type="pres">
      <dgm:prSet presAssocID="{F5F55F11-D97C-43F0-88A5-7A07E0E8F1B4}" presName="LevelTwoTextNode" presStyleLbl="node2" presStyleIdx="1" presStyleCnt="2">
        <dgm:presLayoutVars>
          <dgm:chPref val="3"/>
        </dgm:presLayoutVars>
      </dgm:prSet>
      <dgm:spPr/>
      <dgm:t>
        <a:bodyPr/>
        <a:lstStyle/>
        <a:p>
          <a:endParaRPr lang="tr-TR"/>
        </a:p>
      </dgm:t>
    </dgm:pt>
    <dgm:pt modelId="{85EE29DF-4B11-44F4-B09E-1D6541908A81}" type="pres">
      <dgm:prSet presAssocID="{F5F55F11-D97C-43F0-88A5-7A07E0E8F1B4}" presName="level3hierChild" presStyleCnt="0"/>
      <dgm:spPr/>
    </dgm:pt>
  </dgm:ptLst>
  <dgm:cxnLst>
    <dgm:cxn modelId="{10817139-CADC-4512-AFF7-4096B570CDEC}" type="presOf" srcId="{29B29D69-141E-4C61-A8F1-DDA094F0AD09}" destId="{FAC21C86-B631-440F-BA50-9A85C8C5AB6C}" srcOrd="1" destOrd="0" presId="urn:microsoft.com/office/officeart/2008/layout/HorizontalMultiLevelHierarchy"/>
    <dgm:cxn modelId="{D84484B0-C35D-4DF4-ADC6-67B84C4C0FE4}" type="presOf" srcId="{29B29D69-141E-4C61-A8F1-DDA094F0AD09}" destId="{90271D06-3FFD-4E86-8828-1B932E85638E}" srcOrd="0" destOrd="0" presId="urn:microsoft.com/office/officeart/2008/layout/HorizontalMultiLevelHierarchy"/>
    <dgm:cxn modelId="{CE838DD6-F076-4D88-8445-36F8A5E574E5}" srcId="{A62156C4-0685-46C8-92DF-5FE49F508300}" destId="{0D17E463-0877-44C4-8F45-CFFFA8BE0270}" srcOrd="0" destOrd="0" parTransId="{9764784C-A1C1-4A6B-939D-BF7978EA4771}" sibTransId="{45F0CA4E-7B1E-4618-8C69-2C0127964A8D}"/>
    <dgm:cxn modelId="{938E3F97-B004-4E6C-887B-D664A55FB2EE}" srcId="{A62156C4-0685-46C8-92DF-5FE49F508300}" destId="{F5F55F11-D97C-43F0-88A5-7A07E0E8F1B4}" srcOrd="1" destOrd="0" parTransId="{29B29D69-141E-4C61-A8F1-DDA094F0AD09}" sibTransId="{3E2258D3-9FAE-444A-8A3B-5E200EFD2CE7}"/>
    <dgm:cxn modelId="{B51AB1AE-FE4D-40CF-BB13-9F20711F6A8A}" srcId="{289A9BBD-AA0E-4D1C-8DA1-97E5394B359B}" destId="{A62156C4-0685-46C8-92DF-5FE49F508300}" srcOrd="0" destOrd="0" parTransId="{2A15ED17-1065-46B4-A089-0E84AD911AC6}" sibTransId="{B6587C78-C36D-48BB-9FCB-A7EE1E73105B}"/>
    <dgm:cxn modelId="{0E6647AE-2265-4188-8219-D04CD5D24684}" type="presOf" srcId="{F5F55F11-D97C-43F0-88A5-7A07E0E8F1B4}" destId="{F756DF15-C6F7-49CC-991D-34C65F6053F2}" srcOrd="0" destOrd="0" presId="urn:microsoft.com/office/officeart/2008/layout/HorizontalMultiLevelHierarchy"/>
    <dgm:cxn modelId="{2C4B763F-E9BA-4ECA-8C18-EA484EDCD57B}" type="presOf" srcId="{9764784C-A1C1-4A6B-939D-BF7978EA4771}" destId="{4EF88BFF-6F5C-4954-ACD1-15ADE1574D06}" srcOrd="0" destOrd="0" presId="urn:microsoft.com/office/officeart/2008/layout/HorizontalMultiLevelHierarchy"/>
    <dgm:cxn modelId="{51E0C7B7-D392-413E-AA56-9CE25040B3FE}" type="presOf" srcId="{0D17E463-0877-44C4-8F45-CFFFA8BE0270}" destId="{8ECFC51B-4F41-4628-BB5F-0F63B215CA5D}" srcOrd="0" destOrd="0" presId="urn:microsoft.com/office/officeart/2008/layout/HorizontalMultiLevelHierarchy"/>
    <dgm:cxn modelId="{A0B4F106-B972-4D47-9022-DC2F2E900309}" type="presOf" srcId="{289A9BBD-AA0E-4D1C-8DA1-97E5394B359B}" destId="{9ED713BB-62D9-4389-9DA9-505774EF4EB7}" srcOrd="0" destOrd="0" presId="urn:microsoft.com/office/officeart/2008/layout/HorizontalMultiLevelHierarchy"/>
    <dgm:cxn modelId="{D3EEEA27-5F02-422B-8791-556DEF7CB2DA}" type="presOf" srcId="{9764784C-A1C1-4A6B-939D-BF7978EA4771}" destId="{61DA8A92-FED8-46F5-B02C-24BCF9F7DE88}" srcOrd="1" destOrd="0" presId="urn:microsoft.com/office/officeart/2008/layout/HorizontalMultiLevelHierarchy"/>
    <dgm:cxn modelId="{A64FE7DF-5B6C-40CE-BDB2-F5B9F014C9CA}" type="presOf" srcId="{A62156C4-0685-46C8-92DF-5FE49F508300}" destId="{E32C8668-1EEF-4D81-B46D-6C8821D8FA92}" srcOrd="0" destOrd="0" presId="urn:microsoft.com/office/officeart/2008/layout/HorizontalMultiLevelHierarchy"/>
    <dgm:cxn modelId="{79F688CC-F2B3-4253-BF7A-F61398618EB4}" type="presParOf" srcId="{9ED713BB-62D9-4389-9DA9-505774EF4EB7}" destId="{B6C5DB2D-9B77-4ED6-A686-5BFAC84B6FF1}" srcOrd="0" destOrd="0" presId="urn:microsoft.com/office/officeart/2008/layout/HorizontalMultiLevelHierarchy"/>
    <dgm:cxn modelId="{DE0801C3-691E-4FFC-8827-3EAD4C9536C2}" type="presParOf" srcId="{B6C5DB2D-9B77-4ED6-A686-5BFAC84B6FF1}" destId="{E32C8668-1EEF-4D81-B46D-6C8821D8FA92}" srcOrd="0" destOrd="0" presId="urn:microsoft.com/office/officeart/2008/layout/HorizontalMultiLevelHierarchy"/>
    <dgm:cxn modelId="{BA1BD3F7-C8CA-4026-B51D-5B582A974D43}" type="presParOf" srcId="{B6C5DB2D-9B77-4ED6-A686-5BFAC84B6FF1}" destId="{0609A279-B0FE-4073-BE37-365A0E15711D}" srcOrd="1" destOrd="0" presId="urn:microsoft.com/office/officeart/2008/layout/HorizontalMultiLevelHierarchy"/>
    <dgm:cxn modelId="{10770B0E-EAAD-4122-9478-8370BE37F0F9}" type="presParOf" srcId="{0609A279-B0FE-4073-BE37-365A0E15711D}" destId="{4EF88BFF-6F5C-4954-ACD1-15ADE1574D06}" srcOrd="0" destOrd="0" presId="urn:microsoft.com/office/officeart/2008/layout/HorizontalMultiLevelHierarchy"/>
    <dgm:cxn modelId="{D62F6065-DEBB-468A-8038-7E47C5652C19}" type="presParOf" srcId="{4EF88BFF-6F5C-4954-ACD1-15ADE1574D06}" destId="{61DA8A92-FED8-46F5-B02C-24BCF9F7DE88}" srcOrd="0" destOrd="0" presId="urn:microsoft.com/office/officeart/2008/layout/HorizontalMultiLevelHierarchy"/>
    <dgm:cxn modelId="{284A156A-B0C6-4BB2-810C-A7D13CA85932}" type="presParOf" srcId="{0609A279-B0FE-4073-BE37-365A0E15711D}" destId="{1293A87B-6D06-4E71-8172-F54477D3C385}" srcOrd="1" destOrd="0" presId="urn:microsoft.com/office/officeart/2008/layout/HorizontalMultiLevelHierarchy"/>
    <dgm:cxn modelId="{2D81BD8D-3D7F-4599-A031-950E3599B833}" type="presParOf" srcId="{1293A87B-6D06-4E71-8172-F54477D3C385}" destId="{8ECFC51B-4F41-4628-BB5F-0F63B215CA5D}" srcOrd="0" destOrd="0" presId="urn:microsoft.com/office/officeart/2008/layout/HorizontalMultiLevelHierarchy"/>
    <dgm:cxn modelId="{8750B050-3626-4F48-973E-478C1AC2B022}" type="presParOf" srcId="{1293A87B-6D06-4E71-8172-F54477D3C385}" destId="{D647957B-B549-4FBF-947E-9364284C4000}" srcOrd="1" destOrd="0" presId="urn:microsoft.com/office/officeart/2008/layout/HorizontalMultiLevelHierarchy"/>
    <dgm:cxn modelId="{B38726AD-A58D-4923-89C8-071915832F17}" type="presParOf" srcId="{0609A279-B0FE-4073-BE37-365A0E15711D}" destId="{90271D06-3FFD-4E86-8828-1B932E85638E}" srcOrd="2" destOrd="0" presId="urn:microsoft.com/office/officeart/2008/layout/HorizontalMultiLevelHierarchy"/>
    <dgm:cxn modelId="{ECEB600B-62E1-43ED-AE44-92AF4151789E}" type="presParOf" srcId="{90271D06-3FFD-4E86-8828-1B932E85638E}" destId="{FAC21C86-B631-440F-BA50-9A85C8C5AB6C}" srcOrd="0" destOrd="0" presId="urn:microsoft.com/office/officeart/2008/layout/HorizontalMultiLevelHierarchy"/>
    <dgm:cxn modelId="{4C2725F0-123A-4CA4-B95D-42E6B416F93C}" type="presParOf" srcId="{0609A279-B0FE-4073-BE37-365A0E15711D}" destId="{62711F7B-3B16-4DEA-B90B-048AAAD2C547}" srcOrd="3" destOrd="0" presId="urn:microsoft.com/office/officeart/2008/layout/HorizontalMultiLevelHierarchy"/>
    <dgm:cxn modelId="{04164128-ADE5-446C-A32C-22B1B69F42B3}" type="presParOf" srcId="{62711F7B-3B16-4DEA-B90B-048AAAD2C547}" destId="{F756DF15-C6F7-49CC-991D-34C65F6053F2}" srcOrd="0" destOrd="0" presId="urn:microsoft.com/office/officeart/2008/layout/HorizontalMultiLevelHierarchy"/>
    <dgm:cxn modelId="{18FA14E5-4AB7-4F7A-B733-6F8C8B1C6799}" type="presParOf" srcId="{62711F7B-3B16-4DEA-B90B-048AAAD2C547}" destId="{85EE29DF-4B11-44F4-B09E-1D6541908A81}"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CCFE4E6-643D-498A-890C-5AD02E4E6848}"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E963A2BA-12CE-4699-A4E0-29C6F23EE38C}">
      <dgm:prSet phldrT="[Metin]"/>
      <dgm:spPr/>
      <dgm:t>
        <a:bodyPr/>
        <a:lstStyle/>
        <a:p>
          <a:r>
            <a:rPr lang="tr-TR" dirty="0" smtClean="0"/>
            <a:t>Birlikte Zilyetlik </a:t>
          </a:r>
          <a:endParaRPr lang="tr-TR" dirty="0"/>
        </a:p>
      </dgm:t>
    </dgm:pt>
    <dgm:pt modelId="{BB652F3E-F712-4CC1-B070-52A335292E0F}" type="parTrans" cxnId="{3E32D5C6-FD9E-4AF6-9689-3986CDCC2FE3}">
      <dgm:prSet/>
      <dgm:spPr/>
      <dgm:t>
        <a:bodyPr/>
        <a:lstStyle/>
        <a:p>
          <a:endParaRPr lang="tr-TR"/>
        </a:p>
      </dgm:t>
    </dgm:pt>
    <dgm:pt modelId="{FFF2BF39-D3C7-45D4-92E5-9DF1C2578F2E}" type="sibTrans" cxnId="{3E32D5C6-FD9E-4AF6-9689-3986CDCC2FE3}">
      <dgm:prSet/>
      <dgm:spPr/>
      <dgm:t>
        <a:bodyPr/>
        <a:lstStyle/>
        <a:p>
          <a:endParaRPr lang="tr-TR"/>
        </a:p>
      </dgm:t>
    </dgm:pt>
    <dgm:pt modelId="{E68777A0-7F16-42FF-A1D2-72CFB4503574}">
      <dgm:prSet phldrT="[Metin]"/>
      <dgm:spPr/>
      <dgm:t>
        <a:bodyPr/>
        <a:lstStyle/>
        <a:p>
          <a:r>
            <a:rPr lang="tr-TR" dirty="0" smtClean="0"/>
            <a:t>Müşterek Zilyetlik</a:t>
          </a:r>
          <a:endParaRPr lang="tr-TR" dirty="0"/>
        </a:p>
      </dgm:t>
    </dgm:pt>
    <dgm:pt modelId="{EFA27E70-79F8-4DEF-A147-35DA4DD65995}" type="parTrans" cxnId="{6D9A6CE1-4A96-4081-88EF-D4C6A213208E}">
      <dgm:prSet/>
      <dgm:spPr/>
      <dgm:t>
        <a:bodyPr/>
        <a:lstStyle/>
        <a:p>
          <a:endParaRPr lang="tr-TR"/>
        </a:p>
      </dgm:t>
    </dgm:pt>
    <dgm:pt modelId="{7008066D-B17F-432B-A57C-A23A905F2529}" type="sibTrans" cxnId="{6D9A6CE1-4A96-4081-88EF-D4C6A213208E}">
      <dgm:prSet/>
      <dgm:spPr/>
      <dgm:t>
        <a:bodyPr/>
        <a:lstStyle/>
        <a:p>
          <a:endParaRPr lang="tr-TR"/>
        </a:p>
      </dgm:t>
    </dgm:pt>
    <dgm:pt modelId="{757B4841-607E-4700-9CBF-D4CFD6EF7148}">
      <dgm:prSet phldrT="[Metin]"/>
      <dgm:spPr/>
      <dgm:t>
        <a:bodyPr/>
        <a:lstStyle/>
        <a:p>
          <a:r>
            <a:rPr lang="tr-TR" dirty="0" smtClean="0"/>
            <a:t>Elbirliğiyle Zilyetlik</a:t>
          </a:r>
          <a:endParaRPr lang="tr-TR" dirty="0"/>
        </a:p>
      </dgm:t>
    </dgm:pt>
    <dgm:pt modelId="{8F437F80-7102-47BB-9B64-5DE655A7369F}" type="parTrans" cxnId="{CADA70B2-A0D6-4413-9488-3B8B3F12DC2F}">
      <dgm:prSet/>
      <dgm:spPr/>
      <dgm:t>
        <a:bodyPr/>
        <a:lstStyle/>
        <a:p>
          <a:endParaRPr lang="tr-TR"/>
        </a:p>
      </dgm:t>
    </dgm:pt>
    <dgm:pt modelId="{2A96F77B-02F6-40FD-8CB4-95D631EC1222}" type="sibTrans" cxnId="{CADA70B2-A0D6-4413-9488-3B8B3F12DC2F}">
      <dgm:prSet/>
      <dgm:spPr/>
      <dgm:t>
        <a:bodyPr/>
        <a:lstStyle/>
        <a:p>
          <a:endParaRPr lang="tr-TR"/>
        </a:p>
      </dgm:t>
    </dgm:pt>
    <dgm:pt modelId="{E1B3E5DE-074F-4327-9423-06DD9B892362}" type="pres">
      <dgm:prSet presAssocID="{7CCFE4E6-643D-498A-890C-5AD02E4E6848}" presName="Name0" presStyleCnt="0">
        <dgm:presLayoutVars>
          <dgm:chPref val="1"/>
          <dgm:dir/>
          <dgm:animOne val="branch"/>
          <dgm:animLvl val="lvl"/>
          <dgm:resizeHandles val="exact"/>
        </dgm:presLayoutVars>
      </dgm:prSet>
      <dgm:spPr/>
      <dgm:t>
        <a:bodyPr/>
        <a:lstStyle/>
        <a:p>
          <a:endParaRPr lang="tr-TR"/>
        </a:p>
      </dgm:t>
    </dgm:pt>
    <dgm:pt modelId="{464B8B79-ED00-4AB6-BE89-6EE0865DC8E5}" type="pres">
      <dgm:prSet presAssocID="{E963A2BA-12CE-4699-A4E0-29C6F23EE38C}" presName="root1" presStyleCnt="0"/>
      <dgm:spPr/>
    </dgm:pt>
    <dgm:pt modelId="{829ECE3A-1D52-44F4-8FE6-557AF0F333AA}" type="pres">
      <dgm:prSet presAssocID="{E963A2BA-12CE-4699-A4E0-29C6F23EE38C}" presName="LevelOneTextNode" presStyleLbl="node0" presStyleIdx="0" presStyleCnt="1">
        <dgm:presLayoutVars>
          <dgm:chPref val="3"/>
        </dgm:presLayoutVars>
      </dgm:prSet>
      <dgm:spPr/>
      <dgm:t>
        <a:bodyPr/>
        <a:lstStyle/>
        <a:p>
          <a:endParaRPr lang="tr-TR"/>
        </a:p>
      </dgm:t>
    </dgm:pt>
    <dgm:pt modelId="{8D15EC74-5E3E-4EF9-97BA-315D25615DBB}" type="pres">
      <dgm:prSet presAssocID="{E963A2BA-12CE-4699-A4E0-29C6F23EE38C}" presName="level2hierChild" presStyleCnt="0"/>
      <dgm:spPr/>
    </dgm:pt>
    <dgm:pt modelId="{09714C3E-E89D-4D84-BDE3-02FB1C2E872C}" type="pres">
      <dgm:prSet presAssocID="{EFA27E70-79F8-4DEF-A147-35DA4DD65995}" presName="conn2-1" presStyleLbl="parChTrans1D2" presStyleIdx="0" presStyleCnt="2"/>
      <dgm:spPr/>
      <dgm:t>
        <a:bodyPr/>
        <a:lstStyle/>
        <a:p>
          <a:endParaRPr lang="tr-TR"/>
        </a:p>
      </dgm:t>
    </dgm:pt>
    <dgm:pt modelId="{94C41460-B038-4BFD-B3EB-30A8F2C34342}" type="pres">
      <dgm:prSet presAssocID="{EFA27E70-79F8-4DEF-A147-35DA4DD65995}" presName="connTx" presStyleLbl="parChTrans1D2" presStyleIdx="0" presStyleCnt="2"/>
      <dgm:spPr/>
      <dgm:t>
        <a:bodyPr/>
        <a:lstStyle/>
        <a:p>
          <a:endParaRPr lang="tr-TR"/>
        </a:p>
      </dgm:t>
    </dgm:pt>
    <dgm:pt modelId="{287BB391-F530-44B1-9E71-75BD412F12E4}" type="pres">
      <dgm:prSet presAssocID="{E68777A0-7F16-42FF-A1D2-72CFB4503574}" presName="root2" presStyleCnt="0"/>
      <dgm:spPr/>
    </dgm:pt>
    <dgm:pt modelId="{B65EB40E-3930-412D-8156-4BEF847D3663}" type="pres">
      <dgm:prSet presAssocID="{E68777A0-7F16-42FF-A1D2-72CFB4503574}" presName="LevelTwoTextNode" presStyleLbl="node2" presStyleIdx="0" presStyleCnt="2">
        <dgm:presLayoutVars>
          <dgm:chPref val="3"/>
        </dgm:presLayoutVars>
      </dgm:prSet>
      <dgm:spPr/>
      <dgm:t>
        <a:bodyPr/>
        <a:lstStyle/>
        <a:p>
          <a:endParaRPr lang="tr-TR"/>
        </a:p>
      </dgm:t>
    </dgm:pt>
    <dgm:pt modelId="{4698A89F-BB94-4E27-92B9-BDC9ED480AA9}" type="pres">
      <dgm:prSet presAssocID="{E68777A0-7F16-42FF-A1D2-72CFB4503574}" presName="level3hierChild" presStyleCnt="0"/>
      <dgm:spPr/>
    </dgm:pt>
    <dgm:pt modelId="{481B564F-A1B0-44BE-918A-6C57466B173E}" type="pres">
      <dgm:prSet presAssocID="{8F437F80-7102-47BB-9B64-5DE655A7369F}" presName="conn2-1" presStyleLbl="parChTrans1D2" presStyleIdx="1" presStyleCnt="2"/>
      <dgm:spPr/>
      <dgm:t>
        <a:bodyPr/>
        <a:lstStyle/>
        <a:p>
          <a:endParaRPr lang="tr-TR"/>
        </a:p>
      </dgm:t>
    </dgm:pt>
    <dgm:pt modelId="{2B228899-7D74-4630-A51B-86F16E3B180D}" type="pres">
      <dgm:prSet presAssocID="{8F437F80-7102-47BB-9B64-5DE655A7369F}" presName="connTx" presStyleLbl="parChTrans1D2" presStyleIdx="1" presStyleCnt="2"/>
      <dgm:spPr/>
      <dgm:t>
        <a:bodyPr/>
        <a:lstStyle/>
        <a:p>
          <a:endParaRPr lang="tr-TR"/>
        </a:p>
      </dgm:t>
    </dgm:pt>
    <dgm:pt modelId="{CAA1B3E3-FD5F-4183-AAF9-6508D88814B2}" type="pres">
      <dgm:prSet presAssocID="{757B4841-607E-4700-9CBF-D4CFD6EF7148}" presName="root2" presStyleCnt="0"/>
      <dgm:spPr/>
    </dgm:pt>
    <dgm:pt modelId="{F80030FC-A3FC-4D05-8C8E-31BB98EB3F46}" type="pres">
      <dgm:prSet presAssocID="{757B4841-607E-4700-9CBF-D4CFD6EF7148}" presName="LevelTwoTextNode" presStyleLbl="node2" presStyleIdx="1" presStyleCnt="2">
        <dgm:presLayoutVars>
          <dgm:chPref val="3"/>
        </dgm:presLayoutVars>
      </dgm:prSet>
      <dgm:spPr/>
      <dgm:t>
        <a:bodyPr/>
        <a:lstStyle/>
        <a:p>
          <a:endParaRPr lang="tr-TR"/>
        </a:p>
      </dgm:t>
    </dgm:pt>
    <dgm:pt modelId="{603A084F-D352-4CF4-A372-DD507373308A}" type="pres">
      <dgm:prSet presAssocID="{757B4841-607E-4700-9CBF-D4CFD6EF7148}" presName="level3hierChild" presStyleCnt="0"/>
      <dgm:spPr/>
    </dgm:pt>
  </dgm:ptLst>
  <dgm:cxnLst>
    <dgm:cxn modelId="{F1A4AF26-9CDB-4DA3-BFAE-BEAC81CACC23}" type="presOf" srcId="{8F437F80-7102-47BB-9B64-5DE655A7369F}" destId="{2B228899-7D74-4630-A51B-86F16E3B180D}" srcOrd="1" destOrd="0" presId="urn:microsoft.com/office/officeart/2008/layout/HorizontalMultiLevelHierarchy"/>
    <dgm:cxn modelId="{D37831F0-2B8D-4387-A34F-BB4D09FDEDCF}" type="presOf" srcId="{E963A2BA-12CE-4699-A4E0-29C6F23EE38C}" destId="{829ECE3A-1D52-44F4-8FE6-557AF0F333AA}" srcOrd="0" destOrd="0" presId="urn:microsoft.com/office/officeart/2008/layout/HorizontalMultiLevelHierarchy"/>
    <dgm:cxn modelId="{6D9A6CE1-4A96-4081-88EF-D4C6A213208E}" srcId="{E963A2BA-12CE-4699-A4E0-29C6F23EE38C}" destId="{E68777A0-7F16-42FF-A1D2-72CFB4503574}" srcOrd="0" destOrd="0" parTransId="{EFA27E70-79F8-4DEF-A147-35DA4DD65995}" sibTransId="{7008066D-B17F-432B-A57C-A23A905F2529}"/>
    <dgm:cxn modelId="{A533DBF7-88D4-42D1-BFA2-A3B2F6E91AFA}" type="presOf" srcId="{8F437F80-7102-47BB-9B64-5DE655A7369F}" destId="{481B564F-A1B0-44BE-918A-6C57466B173E}" srcOrd="0" destOrd="0" presId="urn:microsoft.com/office/officeart/2008/layout/HorizontalMultiLevelHierarchy"/>
    <dgm:cxn modelId="{CADA70B2-A0D6-4413-9488-3B8B3F12DC2F}" srcId="{E963A2BA-12CE-4699-A4E0-29C6F23EE38C}" destId="{757B4841-607E-4700-9CBF-D4CFD6EF7148}" srcOrd="1" destOrd="0" parTransId="{8F437F80-7102-47BB-9B64-5DE655A7369F}" sibTransId="{2A96F77B-02F6-40FD-8CB4-95D631EC1222}"/>
    <dgm:cxn modelId="{308D25E4-7CCD-44C1-9524-4BEEF606F617}" type="presOf" srcId="{EFA27E70-79F8-4DEF-A147-35DA4DD65995}" destId="{09714C3E-E89D-4D84-BDE3-02FB1C2E872C}" srcOrd="0" destOrd="0" presId="urn:microsoft.com/office/officeart/2008/layout/HorizontalMultiLevelHierarchy"/>
    <dgm:cxn modelId="{3E32D5C6-FD9E-4AF6-9689-3986CDCC2FE3}" srcId="{7CCFE4E6-643D-498A-890C-5AD02E4E6848}" destId="{E963A2BA-12CE-4699-A4E0-29C6F23EE38C}" srcOrd="0" destOrd="0" parTransId="{BB652F3E-F712-4CC1-B070-52A335292E0F}" sibTransId="{FFF2BF39-D3C7-45D4-92E5-9DF1C2578F2E}"/>
    <dgm:cxn modelId="{2BC91405-6786-4B3A-BB9A-A94F52C0EF81}" type="presOf" srcId="{7CCFE4E6-643D-498A-890C-5AD02E4E6848}" destId="{E1B3E5DE-074F-4327-9423-06DD9B892362}" srcOrd="0" destOrd="0" presId="urn:microsoft.com/office/officeart/2008/layout/HorizontalMultiLevelHierarchy"/>
    <dgm:cxn modelId="{ABE54545-C033-4A88-9030-198B092B7ABE}" type="presOf" srcId="{EFA27E70-79F8-4DEF-A147-35DA4DD65995}" destId="{94C41460-B038-4BFD-B3EB-30A8F2C34342}" srcOrd="1" destOrd="0" presId="urn:microsoft.com/office/officeart/2008/layout/HorizontalMultiLevelHierarchy"/>
    <dgm:cxn modelId="{9B887A78-4F68-476B-85D0-9C7E3B67166F}" type="presOf" srcId="{E68777A0-7F16-42FF-A1D2-72CFB4503574}" destId="{B65EB40E-3930-412D-8156-4BEF847D3663}" srcOrd="0" destOrd="0" presId="urn:microsoft.com/office/officeart/2008/layout/HorizontalMultiLevelHierarchy"/>
    <dgm:cxn modelId="{02E0C7CD-B06A-4413-BCD1-501B9AA76D0E}" type="presOf" srcId="{757B4841-607E-4700-9CBF-D4CFD6EF7148}" destId="{F80030FC-A3FC-4D05-8C8E-31BB98EB3F46}" srcOrd="0" destOrd="0" presId="urn:microsoft.com/office/officeart/2008/layout/HorizontalMultiLevelHierarchy"/>
    <dgm:cxn modelId="{5BD135C5-F63A-4FDE-9884-D5D7CC30C62A}" type="presParOf" srcId="{E1B3E5DE-074F-4327-9423-06DD9B892362}" destId="{464B8B79-ED00-4AB6-BE89-6EE0865DC8E5}" srcOrd="0" destOrd="0" presId="urn:microsoft.com/office/officeart/2008/layout/HorizontalMultiLevelHierarchy"/>
    <dgm:cxn modelId="{3FA23A66-89F5-4BD5-9E18-F4E63F4003EA}" type="presParOf" srcId="{464B8B79-ED00-4AB6-BE89-6EE0865DC8E5}" destId="{829ECE3A-1D52-44F4-8FE6-557AF0F333AA}" srcOrd="0" destOrd="0" presId="urn:microsoft.com/office/officeart/2008/layout/HorizontalMultiLevelHierarchy"/>
    <dgm:cxn modelId="{B7D7F688-434A-4235-81F7-6F39E4E3DE76}" type="presParOf" srcId="{464B8B79-ED00-4AB6-BE89-6EE0865DC8E5}" destId="{8D15EC74-5E3E-4EF9-97BA-315D25615DBB}" srcOrd="1" destOrd="0" presId="urn:microsoft.com/office/officeart/2008/layout/HorizontalMultiLevelHierarchy"/>
    <dgm:cxn modelId="{5593FA35-0EB6-4769-99ED-919203D4363D}" type="presParOf" srcId="{8D15EC74-5E3E-4EF9-97BA-315D25615DBB}" destId="{09714C3E-E89D-4D84-BDE3-02FB1C2E872C}" srcOrd="0" destOrd="0" presId="urn:microsoft.com/office/officeart/2008/layout/HorizontalMultiLevelHierarchy"/>
    <dgm:cxn modelId="{5052D092-8E8C-46F1-8651-CC7EDB3FC71F}" type="presParOf" srcId="{09714C3E-E89D-4D84-BDE3-02FB1C2E872C}" destId="{94C41460-B038-4BFD-B3EB-30A8F2C34342}" srcOrd="0" destOrd="0" presId="urn:microsoft.com/office/officeart/2008/layout/HorizontalMultiLevelHierarchy"/>
    <dgm:cxn modelId="{B7056462-3A8A-4185-A08F-8AAF0EDF13C9}" type="presParOf" srcId="{8D15EC74-5E3E-4EF9-97BA-315D25615DBB}" destId="{287BB391-F530-44B1-9E71-75BD412F12E4}" srcOrd="1" destOrd="0" presId="urn:microsoft.com/office/officeart/2008/layout/HorizontalMultiLevelHierarchy"/>
    <dgm:cxn modelId="{F90FF984-8E95-4017-8F6C-AAE04FB6EA71}" type="presParOf" srcId="{287BB391-F530-44B1-9E71-75BD412F12E4}" destId="{B65EB40E-3930-412D-8156-4BEF847D3663}" srcOrd="0" destOrd="0" presId="urn:microsoft.com/office/officeart/2008/layout/HorizontalMultiLevelHierarchy"/>
    <dgm:cxn modelId="{8894989C-CF54-41BC-83EC-38DB86A0A8A9}" type="presParOf" srcId="{287BB391-F530-44B1-9E71-75BD412F12E4}" destId="{4698A89F-BB94-4E27-92B9-BDC9ED480AA9}" srcOrd="1" destOrd="0" presId="urn:microsoft.com/office/officeart/2008/layout/HorizontalMultiLevelHierarchy"/>
    <dgm:cxn modelId="{BB8F9E80-D67D-48D2-A3EA-F429890696E6}" type="presParOf" srcId="{8D15EC74-5E3E-4EF9-97BA-315D25615DBB}" destId="{481B564F-A1B0-44BE-918A-6C57466B173E}" srcOrd="2" destOrd="0" presId="urn:microsoft.com/office/officeart/2008/layout/HorizontalMultiLevelHierarchy"/>
    <dgm:cxn modelId="{49C66F4D-413C-45F9-B99C-DA194989F936}" type="presParOf" srcId="{481B564F-A1B0-44BE-918A-6C57466B173E}" destId="{2B228899-7D74-4630-A51B-86F16E3B180D}" srcOrd="0" destOrd="0" presId="urn:microsoft.com/office/officeart/2008/layout/HorizontalMultiLevelHierarchy"/>
    <dgm:cxn modelId="{4149A6FD-C848-4285-A381-A4D8DF13E90F}" type="presParOf" srcId="{8D15EC74-5E3E-4EF9-97BA-315D25615DBB}" destId="{CAA1B3E3-FD5F-4183-AAF9-6508D88814B2}" srcOrd="3" destOrd="0" presId="urn:microsoft.com/office/officeart/2008/layout/HorizontalMultiLevelHierarchy"/>
    <dgm:cxn modelId="{6308EA0A-0FF4-4C8B-BE57-460402594021}" type="presParOf" srcId="{CAA1B3E3-FD5F-4183-AAF9-6508D88814B2}" destId="{F80030FC-A3FC-4D05-8C8E-31BB98EB3F46}" srcOrd="0" destOrd="0" presId="urn:microsoft.com/office/officeart/2008/layout/HorizontalMultiLevelHierarchy"/>
    <dgm:cxn modelId="{10E8F0D2-D471-4D25-BDD8-85743A45287F}" type="presParOf" srcId="{CAA1B3E3-FD5F-4183-AAF9-6508D88814B2}" destId="{603A084F-D352-4CF4-A372-DD507373308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C394BB-BDFA-4DC9-815B-246214DF6494}" type="doc">
      <dgm:prSet loTypeId="urn:microsoft.com/office/officeart/2008/layout/HorizontalMultiLevelHierarchy" loCatId="hierarchy" qsTypeId="urn:microsoft.com/office/officeart/2005/8/quickstyle/simple1" qsCatId="simple" csTypeId="urn:microsoft.com/office/officeart/2005/8/colors/colorful4" csCatId="colorful" phldr="1"/>
      <dgm:spPr/>
      <dgm:t>
        <a:bodyPr/>
        <a:lstStyle/>
        <a:p>
          <a:endParaRPr lang="tr-TR"/>
        </a:p>
      </dgm:t>
    </dgm:pt>
    <dgm:pt modelId="{63B9ABAD-A981-45CE-8984-6EC1392987AE}">
      <dgm:prSet phldrT="[Metin]"/>
      <dgm:spPr/>
      <dgm:t>
        <a:bodyPr/>
        <a:lstStyle/>
        <a:p>
          <a:r>
            <a:rPr lang="tr-TR"/>
            <a:t>Zilyetliğin Çeşitleri</a:t>
          </a:r>
        </a:p>
      </dgm:t>
    </dgm:pt>
    <dgm:pt modelId="{9A227A8F-D45A-463B-857D-24E6D3FA0F62}" type="parTrans" cxnId="{F5AE58BB-7307-472B-9C77-4CAE7F2CBA46}">
      <dgm:prSet/>
      <dgm:spPr/>
      <dgm:t>
        <a:bodyPr/>
        <a:lstStyle/>
        <a:p>
          <a:endParaRPr lang="tr-TR"/>
        </a:p>
      </dgm:t>
    </dgm:pt>
    <dgm:pt modelId="{A633C5B7-7F5A-47C3-A33B-29687A0289FD}" type="sibTrans" cxnId="{F5AE58BB-7307-472B-9C77-4CAE7F2CBA46}">
      <dgm:prSet/>
      <dgm:spPr/>
      <dgm:t>
        <a:bodyPr/>
        <a:lstStyle/>
        <a:p>
          <a:endParaRPr lang="tr-TR"/>
        </a:p>
      </dgm:t>
    </dgm:pt>
    <dgm:pt modelId="{76126BCC-089E-4899-B588-1CE67138264C}">
      <dgm:prSet phldrT="[Metin]"/>
      <dgm:spPr/>
      <dgm:t>
        <a:bodyPr/>
        <a:lstStyle/>
        <a:p>
          <a:r>
            <a:rPr lang="tr-TR"/>
            <a:t>Hakka Dayanan (Haklı) -Hakka Dayanmayan (Haksız)</a:t>
          </a:r>
        </a:p>
      </dgm:t>
    </dgm:pt>
    <dgm:pt modelId="{D4A63FEB-FE22-4DAB-BDA9-07AE967D7CC9}" type="parTrans" cxnId="{6E52270B-C5B3-43BA-AD6F-FAA6614287CE}">
      <dgm:prSet/>
      <dgm:spPr/>
      <dgm:t>
        <a:bodyPr/>
        <a:lstStyle/>
        <a:p>
          <a:endParaRPr lang="tr-TR"/>
        </a:p>
      </dgm:t>
    </dgm:pt>
    <dgm:pt modelId="{CFC640EB-E2FC-4B21-9861-CE946604B301}" type="sibTrans" cxnId="{6E52270B-C5B3-43BA-AD6F-FAA6614287CE}">
      <dgm:prSet/>
      <dgm:spPr/>
      <dgm:t>
        <a:bodyPr/>
        <a:lstStyle/>
        <a:p>
          <a:endParaRPr lang="tr-TR"/>
        </a:p>
      </dgm:t>
    </dgm:pt>
    <dgm:pt modelId="{B87CD120-B7D2-4BC2-BCB0-611241AE68B7}">
      <dgm:prSet phldrT="[Metin]"/>
      <dgm:spPr/>
      <dgm:t>
        <a:bodyPr/>
        <a:lstStyle/>
        <a:p>
          <a:r>
            <a:rPr lang="tr-TR"/>
            <a:t>Kendisi İçin (Malik Sıfatıyla)- Başkası İçin</a:t>
          </a:r>
        </a:p>
      </dgm:t>
    </dgm:pt>
    <dgm:pt modelId="{88A900B7-588B-4BBB-8E54-E8CA4458DBE2}" type="parTrans" cxnId="{3EBE90E6-04CE-4787-B012-2A8676C25FEE}">
      <dgm:prSet/>
      <dgm:spPr/>
      <dgm:t>
        <a:bodyPr/>
        <a:lstStyle/>
        <a:p>
          <a:endParaRPr lang="tr-TR"/>
        </a:p>
      </dgm:t>
    </dgm:pt>
    <dgm:pt modelId="{92091A99-CA2A-414E-815A-B197C6B674B4}" type="sibTrans" cxnId="{3EBE90E6-04CE-4787-B012-2A8676C25FEE}">
      <dgm:prSet/>
      <dgm:spPr/>
      <dgm:t>
        <a:bodyPr/>
        <a:lstStyle/>
        <a:p>
          <a:endParaRPr lang="tr-TR"/>
        </a:p>
      </dgm:t>
    </dgm:pt>
    <dgm:pt modelId="{B32A9D9B-2DFB-4A79-9C80-F57EEA778E49}">
      <dgm:prSet phldrT="[Metin]"/>
      <dgm:spPr/>
      <dgm:t>
        <a:bodyPr/>
        <a:lstStyle/>
        <a:p>
          <a:r>
            <a:rPr lang="tr-TR"/>
            <a:t>Asli-Fer'i</a:t>
          </a:r>
        </a:p>
      </dgm:t>
    </dgm:pt>
    <dgm:pt modelId="{1F8595BB-C0AA-4114-B284-BF6D138B42DB}" type="parTrans" cxnId="{467AB350-20D1-4B52-B909-A2F5BBDB0A39}">
      <dgm:prSet/>
      <dgm:spPr/>
      <dgm:t>
        <a:bodyPr/>
        <a:lstStyle/>
        <a:p>
          <a:endParaRPr lang="tr-TR"/>
        </a:p>
      </dgm:t>
    </dgm:pt>
    <dgm:pt modelId="{D9242A7E-C11B-42A3-8BA4-005301CA8B2B}" type="sibTrans" cxnId="{467AB350-20D1-4B52-B909-A2F5BBDB0A39}">
      <dgm:prSet/>
      <dgm:spPr/>
      <dgm:t>
        <a:bodyPr/>
        <a:lstStyle/>
        <a:p>
          <a:endParaRPr lang="tr-TR"/>
        </a:p>
      </dgm:t>
    </dgm:pt>
    <dgm:pt modelId="{C36017CD-6527-4EEA-9084-3D6C7BCE3A74}">
      <dgm:prSet/>
      <dgm:spPr/>
      <dgm:t>
        <a:bodyPr/>
        <a:lstStyle/>
        <a:p>
          <a:r>
            <a:rPr lang="tr-TR" dirty="0"/>
            <a:t>Dolaylı-Dolaysız</a:t>
          </a:r>
        </a:p>
      </dgm:t>
    </dgm:pt>
    <dgm:pt modelId="{90881396-9AF8-4990-A753-4B227784D8C2}" type="parTrans" cxnId="{CDC7E2A9-FAD1-4F98-BB93-4E3E428C37B1}">
      <dgm:prSet/>
      <dgm:spPr/>
      <dgm:t>
        <a:bodyPr/>
        <a:lstStyle/>
        <a:p>
          <a:endParaRPr lang="tr-TR"/>
        </a:p>
      </dgm:t>
    </dgm:pt>
    <dgm:pt modelId="{EE968FCB-8CA2-4035-9BAA-C11A2A1C7A7D}" type="sibTrans" cxnId="{CDC7E2A9-FAD1-4F98-BB93-4E3E428C37B1}">
      <dgm:prSet/>
      <dgm:spPr/>
      <dgm:t>
        <a:bodyPr/>
        <a:lstStyle/>
        <a:p>
          <a:endParaRPr lang="tr-TR"/>
        </a:p>
      </dgm:t>
    </dgm:pt>
    <dgm:pt modelId="{803E3255-B9D0-4039-906B-9A4259321F50}">
      <dgm:prSet/>
      <dgm:spPr/>
      <dgm:t>
        <a:bodyPr/>
        <a:lstStyle/>
        <a:p>
          <a:r>
            <a:rPr lang="tr-TR"/>
            <a:t>Tek Başına- Birlikte</a:t>
          </a:r>
        </a:p>
      </dgm:t>
    </dgm:pt>
    <dgm:pt modelId="{FCFF6277-B3D2-4991-8A92-EAAB179DC66C}" type="parTrans" cxnId="{0E381000-51F9-4DCC-BD0F-9E718FCA4018}">
      <dgm:prSet/>
      <dgm:spPr/>
      <dgm:t>
        <a:bodyPr/>
        <a:lstStyle/>
        <a:p>
          <a:endParaRPr lang="tr-TR"/>
        </a:p>
      </dgm:t>
    </dgm:pt>
    <dgm:pt modelId="{91A37445-B3C5-471F-89F6-D44D9CC59B86}" type="sibTrans" cxnId="{0E381000-51F9-4DCC-BD0F-9E718FCA4018}">
      <dgm:prSet/>
      <dgm:spPr/>
      <dgm:t>
        <a:bodyPr/>
        <a:lstStyle/>
        <a:p>
          <a:endParaRPr lang="tr-TR"/>
        </a:p>
      </dgm:t>
    </dgm:pt>
    <dgm:pt modelId="{754CF988-509E-4308-AED3-A8548C7EE7C4}">
      <dgm:prSet/>
      <dgm:spPr/>
      <dgm:t>
        <a:bodyPr/>
        <a:lstStyle/>
        <a:p>
          <a:r>
            <a:rPr lang="tr-TR"/>
            <a:t>Zilyet Yardımcılığı</a:t>
          </a:r>
        </a:p>
      </dgm:t>
    </dgm:pt>
    <dgm:pt modelId="{A45E4BDF-7D2B-4545-AA60-7837FEA829FA}" type="parTrans" cxnId="{0A8C90AE-3DF6-4329-BF88-9232F679E441}">
      <dgm:prSet/>
      <dgm:spPr/>
      <dgm:t>
        <a:bodyPr/>
        <a:lstStyle/>
        <a:p>
          <a:endParaRPr lang="tr-TR"/>
        </a:p>
      </dgm:t>
    </dgm:pt>
    <dgm:pt modelId="{023A4090-BC7C-47DC-8BCF-0AEC0EDB45E3}" type="sibTrans" cxnId="{0A8C90AE-3DF6-4329-BF88-9232F679E441}">
      <dgm:prSet/>
      <dgm:spPr/>
      <dgm:t>
        <a:bodyPr/>
        <a:lstStyle/>
        <a:p>
          <a:endParaRPr lang="tr-TR"/>
        </a:p>
      </dgm:t>
    </dgm:pt>
    <dgm:pt modelId="{8E9B3587-44E9-4957-A6A5-84B69C2C7792}">
      <dgm:prSet/>
      <dgm:spPr/>
      <dgm:t>
        <a:bodyPr/>
        <a:lstStyle/>
        <a:p>
          <a:r>
            <a:rPr lang="tr-TR"/>
            <a:t>Haksız zilyetlik, zilyedin bu durumu bilip bilmemesine göre de iyiniyetli zilyetlik ve kötüniyetli zilyetlik şeklinde ayrılır.</a:t>
          </a:r>
        </a:p>
      </dgm:t>
    </dgm:pt>
    <dgm:pt modelId="{C3AD64B3-1D9E-4272-A59B-E676EB690C2F}" type="parTrans" cxnId="{36334863-A48C-488F-BE12-6DB670666BA7}">
      <dgm:prSet/>
      <dgm:spPr/>
      <dgm:t>
        <a:bodyPr/>
        <a:lstStyle/>
        <a:p>
          <a:endParaRPr lang="tr-TR"/>
        </a:p>
      </dgm:t>
    </dgm:pt>
    <dgm:pt modelId="{9AEBA6C5-0B18-4490-99F8-567939563C26}" type="sibTrans" cxnId="{36334863-A48C-488F-BE12-6DB670666BA7}">
      <dgm:prSet/>
      <dgm:spPr/>
      <dgm:t>
        <a:bodyPr/>
        <a:lstStyle/>
        <a:p>
          <a:endParaRPr lang="tr-TR"/>
        </a:p>
      </dgm:t>
    </dgm:pt>
    <dgm:pt modelId="{16A974ED-CE6D-4554-8A4E-5E79D18CC88A}">
      <dgm:prSet/>
      <dgm:spPr/>
      <dgm:t>
        <a:bodyPr/>
        <a:lstStyle/>
        <a:p>
          <a:r>
            <a:rPr lang="tr-TR" dirty="0"/>
            <a:t>Eşyaya mülkiyet iddiasıyla kendisini malik addederek zilyet olan kişi malik sıfatıyla zilyettir.</a:t>
          </a:r>
        </a:p>
      </dgm:t>
    </dgm:pt>
    <dgm:pt modelId="{A8073EB6-D710-46B9-AAA9-1B2C85C9A569}" type="parTrans" cxnId="{CD871BC9-7DFF-4633-AFE7-E554C85AAD3F}">
      <dgm:prSet/>
      <dgm:spPr/>
      <dgm:t>
        <a:bodyPr/>
        <a:lstStyle/>
        <a:p>
          <a:endParaRPr lang="tr-TR"/>
        </a:p>
      </dgm:t>
    </dgm:pt>
    <dgm:pt modelId="{0C91077C-EA06-40D4-ADF2-20EBF6A1CA59}" type="sibTrans" cxnId="{CD871BC9-7DFF-4633-AFE7-E554C85AAD3F}">
      <dgm:prSet/>
      <dgm:spPr/>
      <dgm:t>
        <a:bodyPr/>
        <a:lstStyle/>
        <a:p>
          <a:endParaRPr lang="tr-TR"/>
        </a:p>
      </dgm:t>
    </dgm:pt>
    <dgm:pt modelId="{AB7C4AAA-B596-42CB-B9CD-F7F6A63A468D}">
      <dgm:prSet/>
      <dgm:spPr/>
      <dgm:t>
        <a:bodyPr/>
        <a:lstStyle/>
        <a:p>
          <a:r>
            <a:rPr lang="tr-TR"/>
            <a:t>Bu ayrım MK974'te yer alan düzenlemeye dayanır.</a:t>
          </a:r>
        </a:p>
      </dgm:t>
    </dgm:pt>
    <dgm:pt modelId="{D45FCD18-4DD3-4001-83AB-80483A8AD8C8}" type="parTrans" cxnId="{642ED234-C8FE-49BA-AF36-E8A932D35ED5}">
      <dgm:prSet/>
      <dgm:spPr/>
      <dgm:t>
        <a:bodyPr/>
        <a:lstStyle/>
        <a:p>
          <a:endParaRPr lang="tr-TR"/>
        </a:p>
      </dgm:t>
    </dgm:pt>
    <dgm:pt modelId="{E6C0AD95-E21C-46AF-A826-7ECB34353C04}" type="sibTrans" cxnId="{642ED234-C8FE-49BA-AF36-E8A932D35ED5}">
      <dgm:prSet/>
      <dgm:spPr/>
      <dgm:t>
        <a:bodyPr/>
        <a:lstStyle/>
        <a:p>
          <a:endParaRPr lang="tr-TR"/>
        </a:p>
      </dgm:t>
    </dgm:pt>
    <dgm:pt modelId="{12EF93FA-82E9-494B-AC2F-6863ACD0BEB8}">
      <dgm:prSet/>
      <dgm:spPr/>
      <dgm:t>
        <a:bodyPr/>
        <a:lstStyle/>
        <a:p>
          <a:r>
            <a:rPr lang="tr-TR"/>
            <a:t>Bu ayrım fiili hakimiyetin başka bir kişi aracılığıylakullanılıp kullanılmadığına göre yapılır.</a:t>
          </a:r>
        </a:p>
      </dgm:t>
    </dgm:pt>
    <dgm:pt modelId="{5E505F1A-A0F9-40D9-A432-A6BBFE71CDEB}" type="parTrans" cxnId="{0B1D88DC-4216-4DAE-9BC2-97913C454E7E}">
      <dgm:prSet/>
      <dgm:spPr/>
      <dgm:t>
        <a:bodyPr/>
        <a:lstStyle/>
        <a:p>
          <a:endParaRPr lang="tr-TR"/>
        </a:p>
      </dgm:t>
    </dgm:pt>
    <dgm:pt modelId="{03BED064-2357-4A1B-94AA-3854C39EF423}" type="sibTrans" cxnId="{0B1D88DC-4216-4DAE-9BC2-97913C454E7E}">
      <dgm:prSet/>
      <dgm:spPr/>
      <dgm:t>
        <a:bodyPr/>
        <a:lstStyle/>
        <a:p>
          <a:endParaRPr lang="tr-TR"/>
        </a:p>
      </dgm:t>
    </dgm:pt>
    <dgm:pt modelId="{1B585800-3C5B-4635-93FA-4F61FF388523}">
      <dgm:prSet/>
      <dgm:spPr/>
      <dgm:t>
        <a:bodyPr/>
        <a:lstStyle/>
        <a:p>
          <a:r>
            <a:rPr lang="tr-TR"/>
            <a:t>Bir kimse mal üzerinde zilyet sıfatıyla sahip olduğu yetkileri tek başına kullanabiliyorsa tek başına zilyettir. </a:t>
          </a:r>
        </a:p>
      </dgm:t>
    </dgm:pt>
    <dgm:pt modelId="{76DEFC11-AAF3-4AA2-8014-1D8A6E8F3A41}" type="parTrans" cxnId="{41FF6D39-F5E8-4DDD-A658-674E33B42D03}">
      <dgm:prSet/>
      <dgm:spPr/>
      <dgm:t>
        <a:bodyPr/>
        <a:lstStyle/>
        <a:p>
          <a:endParaRPr lang="tr-TR"/>
        </a:p>
      </dgm:t>
    </dgm:pt>
    <dgm:pt modelId="{BA6F016D-3FC0-4134-8B5C-C0995A73DE9E}" type="sibTrans" cxnId="{41FF6D39-F5E8-4DDD-A658-674E33B42D03}">
      <dgm:prSet/>
      <dgm:spPr/>
      <dgm:t>
        <a:bodyPr/>
        <a:lstStyle/>
        <a:p>
          <a:endParaRPr lang="tr-TR"/>
        </a:p>
      </dgm:t>
    </dgm:pt>
    <dgm:pt modelId="{A9609BED-A6A2-4CBF-9536-4BBCACD48FB7}">
      <dgm:prSet/>
      <dgm:spPr/>
      <dgm:t>
        <a:bodyPr/>
        <a:lstStyle/>
        <a:p>
          <a:r>
            <a:rPr lang="tr-TR"/>
            <a:t>Bir eşyayı zilyetlik iradesi ile değil de başkasının işini görmek amacıyla fiili hakimiyetinde bulunduran kimseye zilyet yardımcısı denir. Örneğin çalıştığı evdekimutfak eşyasını kullanan aşçı, elektirik süpürgesini , çamaşır makinesini, ütüyü kullanan hizmetçi, bir kimsenin arabasını kullanan şoförü.</a:t>
          </a:r>
        </a:p>
      </dgm:t>
    </dgm:pt>
    <dgm:pt modelId="{38BBAC3D-6DF7-4552-83D8-0032582AB864}" type="parTrans" cxnId="{2D1A78D2-F439-4B02-B4A5-C441257BF72C}">
      <dgm:prSet/>
      <dgm:spPr/>
      <dgm:t>
        <a:bodyPr/>
        <a:lstStyle/>
        <a:p>
          <a:endParaRPr lang="tr-TR"/>
        </a:p>
      </dgm:t>
    </dgm:pt>
    <dgm:pt modelId="{476A50C9-01A5-4DA9-936A-57DCF3692801}" type="sibTrans" cxnId="{2D1A78D2-F439-4B02-B4A5-C441257BF72C}">
      <dgm:prSet/>
      <dgm:spPr/>
      <dgm:t>
        <a:bodyPr/>
        <a:lstStyle/>
        <a:p>
          <a:endParaRPr lang="tr-TR"/>
        </a:p>
      </dgm:t>
    </dgm:pt>
    <dgm:pt modelId="{D60D06F3-025C-4D17-A1AD-ADA9E5DB453A}" type="pres">
      <dgm:prSet presAssocID="{71C394BB-BDFA-4DC9-815B-246214DF6494}" presName="Name0" presStyleCnt="0">
        <dgm:presLayoutVars>
          <dgm:chPref val="1"/>
          <dgm:dir/>
          <dgm:animOne val="branch"/>
          <dgm:animLvl val="lvl"/>
          <dgm:resizeHandles val="exact"/>
        </dgm:presLayoutVars>
      </dgm:prSet>
      <dgm:spPr/>
      <dgm:t>
        <a:bodyPr/>
        <a:lstStyle/>
        <a:p>
          <a:endParaRPr lang="tr-TR"/>
        </a:p>
      </dgm:t>
    </dgm:pt>
    <dgm:pt modelId="{E6340536-D1F0-4255-8990-07F027B1749D}" type="pres">
      <dgm:prSet presAssocID="{63B9ABAD-A981-45CE-8984-6EC1392987AE}" presName="root1" presStyleCnt="0"/>
      <dgm:spPr/>
    </dgm:pt>
    <dgm:pt modelId="{18C9E740-5136-4EC7-8A0C-A138D7796CD8}" type="pres">
      <dgm:prSet presAssocID="{63B9ABAD-A981-45CE-8984-6EC1392987AE}" presName="LevelOneTextNode" presStyleLbl="node0" presStyleIdx="0" presStyleCnt="1" custLinFactX="-42502" custLinFactNeighborX="-100000" custLinFactNeighborY="-2006">
        <dgm:presLayoutVars>
          <dgm:chPref val="3"/>
        </dgm:presLayoutVars>
      </dgm:prSet>
      <dgm:spPr/>
      <dgm:t>
        <a:bodyPr/>
        <a:lstStyle/>
        <a:p>
          <a:endParaRPr lang="tr-TR"/>
        </a:p>
      </dgm:t>
    </dgm:pt>
    <dgm:pt modelId="{238DA45F-D5D2-42DE-B759-3C5E49AB4911}" type="pres">
      <dgm:prSet presAssocID="{63B9ABAD-A981-45CE-8984-6EC1392987AE}" presName="level2hierChild" presStyleCnt="0"/>
      <dgm:spPr/>
    </dgm:pt>
    <dgm:pt modelId="{4B43EFD2-4DCE-494E-9ADE-5AE42400C220}" type="pres">
      <dgm:prSet presAssocID="{D4A63FEB-FE22-4DAB-BDA9-07AE967D7CC9}" presName="conn2-1" presStyleLbl="parChTrans1D2" presStyleIdx="0" presStyleCnt="6"/>
      <dgm:spPr/>
      <dgm:t>
        <a:bodyPr/>
        <a:lstStyle/>
        <a:p>
          <a:endParaRPr lang="tr-TR"/>
        </a:p>
      </dgm:t>
    </dgm:pt>
    <dgm:pt modelId="{DA5A2844-BFD4-4325-AF7F-56D7D8A55362}" type="pres">
      <dgm:prSet presAssocID="{D4A63FEB-FE22-4DAB-BDA9-07AE967D7CC9}" presName="connTx" presStyleLbl="parChTrans1D2" presStyleIdx="0" presStyleCnt="6"/>
      <dgm:spPr/>
      <dgm:t>
        <a:bodyPr/>
        <a:lstStyle/>
        <a:p>
          <a:endParaRPr lang="tr-TR"/>
        </a:p>
      </dgm:t>
    </dgm:pt>
    <dgm:pt modelId="{C9DCF07B-ECA9-4D45-9A48-291A1EE77835}" type="pres">
      <dgm:prSet presAssocID="{76126BCC-089E-4899-B588-1CE67138264C}" presName="root2" presStyleCnt="0"/>
      <dgm:spPr/>
    </dgm:pt>
    <dgm:pt modelId="{AF29B465-68B9-45C2-964A-4085C19856B0}" type="pres">
      <dgm:prSet presAssocID="{76126BCC-089E-4899-B588-1CE67138264C}" presName="LevelTwoTextNode" presStyleLbl="node2" presStyleIdx="0" presStyleCnt="6">
        <dgm:presLayoutVars>
          <dgm:chPref val="3"/>
        </dgm:presLayoutVars>
      </dgm:prSet>
      <dgm:spPr/>
      <dgm:t>
        <a:bodyPr/>
        <a:lstStyle/>
        <a:p>
          <a:endParaRPr lang="tr-TR"/>
        </a:p>
      </dgm:t>
    </dgm:pt>
    <dgm:pt modelId="{E9692200-DC8B-49BE-B990-300C45A91841}" type="pres">
      <dgm:prSet presAssocID="{76126BCC-089E-4899-B588-1CE67138264C}" presName="level3hierChild" presStyleCnt="0"/>
      <dgm:spPr/>
    </dgm:pt>
    <dgm:pt modelId="{C7155513-0854-40B5-871F-CC15C55ADA13}" type="pres">
      <dgm:prSet presAssocID="{C3AD64B3-1D9E-4272-A59B-E676EB690C2F}" presName="conn2-1" presStyleLbl="parChTrans1D3" presStyleIdx="0" presStyleCnt="6"/>
      <dgm:spPr/>
      <dgm:t>
        <a:bodyPr/>
        <a:lstStyle/>
        <a:p>
          <a:endParaRPr lang="tr-TR"/>
        </a:p>
      </dgm:t>
    </dgm:pt>
    <dgm:pt modelId="{4E8A2C4D-425B-459D-92E2-E8CC2C4B37B9}" type="pres">
      <dgm:prSet presAssocID="{C3AD64B3-1D9E-4272-A59B-E676EB690C2F}" presName="connTx" presStyleLbl="parChTrans1D3" presStyleIdx="0" presStyleCnt="6"/>
      <dgm:spPr/>
      <dgm:t>
        <a:bodyPr/>
        <a:lstStyle/>
        <a:p>
          <a:endParaRPr lang="tr-TR"/>
        </a:p>
      </dgm:t>
    </dgm:pt>
    <dgm:pt modelId="{A9020B0B-0C3A-45A3-AC89-81A18836DBDB}" type="pres">
      <dgm:prSet presAssocID="{8E9B3587-44E9-4957-A6A5-84B69C2C7792}" presName="root2" presStyleCnt="0"/>
      <dgm:spPr/>
    </dgm:pt>
    <dgm:pt modelId="{CD9C97D7-AB82-40BC-9479-540A8FC9BB65}" type="pres">
      <dgm:prSet presAssocID="{8E9B3587-44E9-4957-A6A5-84B69C2C7792}" presName="LevelTwoTextNode" presStyleLbl="node3" presStyleIdx="0" presStyleCnt="6">
        <dgm:presLayoutVars>
          <dgm:chPref val="3"/>
        </dgm:presLayoutVars>
      </dgm:prSet>
      <dgm:spPr/>
      <dgm:t>
        <a:bodyPr/>
        <a:lstStyle/>
        <a:p>
          <a:endParaRPr lang="tr-TR"/>
        </a:p>
      </dgm:t>
    </dgm:pt>
    <dgm:pt modelId="{D2AD0517-4DF1-4298-8BB2-267EA535D793}" type="pres">
      <dgm:prSet presAssocID="{8E9B3587-44E9-4957-A6A5-84B69C2C7792}" presName="level3hierChild" presStyleCnt="0"/>
      <dgm:spPr/>
    </dgm:pt>
    <dgm:pt modelId="{98A67831-E467-4A3B-B118-EDA8DB2EB34C}" type="pres">
      <dgm:prSet presAssocID="{88A900B7-588B-4BBB-8E54-E8CA4458DBE2}" presName="conn2-1" presStyleLbl="parChTrans1D2" presStyleIdx="1" presStyleCnt="6"/>
      <dgm:spPr/>
      <dgm:t>
        <a:bodyPr/>
        <a:lstStyle/>
        <a:p>
          <a:endParaRPr lang="tr-TR"/>
        </a:p>
      </dgm:t>
    </dgm:pt>
    <dgm:pt modelId="{91836B40-F183-4F95-AA5D-D3F37EB9E1FF}" type="pres">
      <dgm:prSet presAssocID="{88A900B7-588B-4BBB-8E54-E8CA4458DBE2}" presName="connTx" presStyleLbl="parChTrans1D2" presStyleIdx="1" presStyleCnt="6"/>
      <dgm:spPr/>
      <dgm:t>
        <a:bodyPr/>
        <a:lstStyle/>
        <a:p>
          <a:endParaRPr lang="tr-TR"/>
        </a:p>
      </dgm:t>
    </dgm:pt>
    <dgm:pt modelId="{EFD03439-2FF5-402D-BCC4-0FEE472650E6}" type="pres">
      <dgm:prSet presAssocID="{B87CD120-B7D2-4BC2-BCB0-611241AE68B7}" presName="root2" presStyleCnt="0"/>
      <dgm:spPr/>
    </dgm:pt>
    <dgm:pt modelId="{87388704-5565-4743-9C4E-FEA3CE16B107}" type="pres">
      <dgm:prSet presAssocID="{B87CD120-B7D2-4BC2-BCB0-611241AE68B7}" presName="LevelTwoTextNode" presStyleLbl="node2" presStyleIdx="1" presStyleCnt="6">
        <dgm:presLayoutVars>
          <dgm:chPref val="3"/>
        </dgm:presLayoutVars>
      </dgm:prSet>
      <dgm:spPr/>
      <dgm:t>
        <a:bodyPr/>
        <a:lstStyle/>
        <a:p>
          <a:endParaRPr lang="tr-TR"/>
        </a:p>
      </dgm:t>
    </dgm:pt>
    <dgm:pt modelId="{9A6A3D70-76A0-49DD-8428-471EB4F96A8F}" type="pres">
      <dgm:prSet presAssocID="{B87CD120-B7D2-4BC2-BCB0-611241AE68B7}" presName="level3hierChild" presStyleCnt="0"/>
      <dgm:spPr/>
    </dgm:pt>
    <dgm:pt modelId="{0DCA8148-7085-4881-84B2-B4BBC99CD9E6}" type="pres">
      <dgm:prSet presAssocID="{A8073EB6-D710-46B9-AAA9-1B2C85C9A569}" presName="conn2-1" presStyleLbl="parChTrans1D3" presStyleIdx="1" presStyleCnt="6"/>
      <dgm:spPr/>
      <dgm:t>
        <a:bodyPr/>
        <a:lstStyle/>
        <a:p>
          <a:endParaRPr lang="tr-TR"/>
        </a:p>
      </dgm:t>
    </dgm:pt>
    <dgm:pt modelId="{00CD6500-821B-4856-8857-F93F7D0E499F}" type="pres">
      <dgm:prSet presAssocID="{A8073EB6-D710-46B9-AAA9-1B2C85C9A569}" presName="connTx" presStyleLbl="parChTrans1D3" presStyleIdx="1" presStyleCnt="6"/>
      <dgm:spPr/>
      <dgm:t>
        <a:bodyPr/>
        <a:lstStyle/>
        <a:p>
          <a:endParaRPr lang="tr-TR"/>
        </a:p>
      </dgm:t>
    </dgm:pt>
    <dgm:pt modelId="{460C477E-D3FA-44CA-BE41-987C0A163369}" type="pres">
      <dgm:prSet presAssocID="{16A974ED-CE6D-4554-8A4E-5E79D18CC88A}" presName="root2" presStyleCnt="0"/>
      <dgm:spPr/>
    </dgm:pt>
    <dgm:pt modelId="{2E4B4CFF-CE01-421F-8E5E-F98A2306FA8D}" type="pres">
      <dgm:prSet presAssocID="{16A974ED-CE6D-4554-8A4E-5E79D18CC88A}" presName="LevelTwoTextNode" presStyleLbl="node3" presStyleIdx="1" presStyleCnt="6" custScaleX="109970">
        <dgm:presLayoutVars>
          <dgm:chPref val="3"/>
        </dgm:presLayoutVars>
      </dgm:prSet>
      <dgm:spPr/>
      <dgm:t>
        <a:bodyPr/>
        <a:lstStyle/>
        <a:p>
          <a:endParaRPr lang="tr-TR"/>
        </a:p>
      </dgm:t>
    </dgm:pt>
    <dgm:pt modelId="{4F5E16FF-45B3-47DE-86B7-447FED4029C3}" type="pres">
      <dgm:prSet presAssocID="{16A974ED-CE6D-4554-8A4E-5E79D18CC88A}" presName="level3hierChild" presStyleCnt="0"/>
      <dgm:spPr/>
    </dgm:pt>
    <dgm:pt modelId="{568381A6-2392-4B17-AED1-246A58D9C4C6}" type="pres">
      <dgm:prSet presAssocID="{1F8595BB-C0AA-4114-B284-BF6D138B42DB}" presName="conn2-1" presStyleLbl="parChTrans1D2" presStyleIdx="2" presStyleCnt="6"/>
      <dgm:spPr/>
      <dgm:t>
        <a:bodyPr/>
        <a:lstStyle/>
        <a:p>
          <a:endParaRPr lang="tr-TR"/>
        </a:p>
      </dgm:t>
    </dgm:pt>
    <dgm:pt modelId="{88763281-1416-4C20-8B21-2AA715A5DEDF}" type="pres">
      <dgm:prSet presAssocID="{1F8595BB-C0AA-4114-B284-BF6D138B42DB}" presName="connTx" presStyleLbl="parChTrans1D2" presStyleIdx="2" presStyleCnt="6"/>
      <dgm:spPr/>
      <dgm:t>
        <a:bodyPr/>
        <a:lstStyle/>
        <a:p>
          <a:endParaRPr lang="tr-TR"/>
        </a:p>
      </dgm:t>
    </dgm:pt>
    <dgm:pt modelId="{5B5259C6-2D2D-4AC0-B25C-2B0C32427491}" type="pres">
      <dgm:prSet presAssocID="{B32A9D9B-2DFB-4A79-9C80-F57EEA778E49}" presName="root2" presStyleCnt="0"/>
      <dgm:spPr/>
    </dgm:pt>
    <dgm:pt modelId="{4C8ED358-7532-47E0-863A-9BCA145C6D56}" type="pres">
      <dgm:prSet presAssocID="{B32A9D9B-2DFB-4A79-9C80-F57EEA778E49}" presName="LevelTwoTextNode" presStyleLbl="node2" presStyleIdx="2" presStyleCnt="6" custLinFactNeighborX="1609" custLinFactNeighborY="6597">
        <dgm:presLayoutVars>
          <dgm:chPref val="3"/>
        </dgm:presLayoutVars>
      </dgm:prSet>
      <dgm:spPr/>
      <dgm:t>
        <a:bodyPr/>
        <a:lstStyle/>
        <a:p>
          <a:endParaRPr lang="tr-TR"/>
        </a:p>
      </dgm:t>
    </dgm:pt>
    <dgm:pt modelId="{77E6C25D-3247-4259-A1B5-E144DD68AC25}" type="pres">
      <dgm:prSet presAssocID="{B32A9D9B-2DFB-4A79-9C80-F57EEA778E49}" presName="level3hierChild" presStyleCnt="0"/>
      <dgm:spPr/>
    </dgm:pt>
    <dgm:pt modelId="{EF9B9DC5-8388-4A83-91F8-17B2107AB49C}" type="pres">
      <dgm:prSet presAssocID="{D45FCD18-4DD3-4001-83AB-80483A8AD8C8}" presName="conn2-1" presStyleLbl="parChTrans1D3" presStyleIdx="2" presStyleCnt="6"/>
      <dgm:spPr/>
      <dgm:t>
        <a:bodyPr/>
        <a:lstStyle/>
        <a:p>
          <a:endParaRPr lang="tr-TR"/>
        </a:p>
      </dgm:t>
    </dgm:pt>
    <dgm:pt modelId="{DF288D3F-45CC-4B4B-8622-D762FBBB761F}" type="pres">
      <dgm:prSet presAssocID="{D45FCD18-4DD3-4001-83AB-80483A8AD8C8}" presName="connTx" presStyleLbl="parChTrans1D3" presStyleIdx="2" presStyleCnt="6"/>
      <dgm:spPr/>
      <dgm:t>
        <a:bodyPr/>
        <a:lstStyle/>
        <a:p>
          <a:endParaRPr lang="tr-TR"/>
        </a:p>
      </dgm:t>
    </dgm:pt>
    <dgm:pt modelId="{C24560D5-56FC-46FE-BF90-93521435198C}" type="pres">
      <dgm:prSet presAssocID="{AB7C4AAA-B596-42CB-B9CD-F7F6A63A468D}" presName="root2" presStyleCnt="0"/>
      <dgm:spPr/>
    </dgm:pt>
    <dgm:pt modelId="{F207B7A5-1AC5-460E-8B46-FD6DA79ED0FA}" type="pres">
      <dgm:prSet presAssocID="{AB7C4AAA-B596-42CB-B9CD-F7F6A63A468D}" presName="LevelTwoTextNode" presStyleLbl="node3" presStyleIdx="2" presStyleCnt="6" custLinFactNeighborX="4022" custLinFactNeighborY="6597">
        <dgm:presLayoutVars>
          <dgm:chPref val="3"/>
        </dgm:presLayoutVars>
      </dgm:prSet>
      <dgm:spPr/>
      <dgm:t>
        <a:bodyPr/>
        <a:lstStyle/>
        <a:p>
          <a:endParaRPr lang="tr-TR"/>
        </a:p>
      </dgm:t>
    </dgm:pt>
    <dgm:pt modelId="{969FE031-2FF1-4859-9EF6-18A3FA6FAC32}" type="pres">
      <dgm:prSet presAssocID="{AB7C4AAA-B596-42CB-B9CD-F7F6A63A468D}" presName="level3hierChild" presStyleCnt="0"/>
      <dgm:spPr/>
    </dgm:pt>
    <dgm:pt modelId="{95979999-81CC-4E30-B93E-7F338F64135F}" type="pres">
      <dgm:prSet presAssocID="{90881396-9AF8-4990-A753-4B227784D8C2}" presName="conn2-1" presStyleLbl="parChTrans1D2" presStyleIdx="3" presStyleCnt="6"/>
      <dgm:spPr/>
      <dgm:t>
        <a:bodyPr/>
        <a:lstStyle/>
        <a:p>
          <a:endParaRPr lang="tr-TR"/>
        </a:p>
      </dgm:t>
    </dgm:pt>
    <dgm:pt modelId="{7553AFAF-09DC-4863-BB4F-451EE07F1D74}" type="pres">
      <dgm:prSet presAssocID="{90881396-9AF8-4990-A753-4B227784D8C2}" presName="connTx" presStyleLbl="parChTrans1D2" presStyleIdx="3" presStyleCnt="6"/>
      <dgm:spPr/>
      <dgm:t>
        <a:bodyPr/>
        <a:lstStyle/>
        <a:p>
          <a:endParaRPr lang="tr-TR"/>
        </a:p>
      </dgm:t>
    </dgm:pt>
    <dgm:pt modelId="{BCACABE0-E14D-4759-B18D-B0026ABD1D87}" type="pres">
      <dgm:prSet presAssocID="{C36017CD-6527-4EEA-9084-3D6C7BCE3A74}" presName="root2" presStyleCnt="0"/>
      <dgm:spPr/>
    </dgm:pt>
    <dgm:pt modelId="{BDF23EEE-1632-4257-856D-F9FF0A4D7536}" type="pres">
      <dgm:prSet presAssocID="{C36017CD-6527-4EEA-9084-3D6C7BCE3A74}" presName="LevelTwoTextNode" presStyleLbl="node2" presStyleIdx="3" presStyleCnt="6">
        <dgm:presLayoutVars>
          <dgm:chPref val="3"/>
        </dgm:presLayoutVars>
      </dgm:prSet>
      <dgm:spPr/>
      <dgm:t>
        <a:bodyPr/>
        <a:lstStyle/>
        <a:p>
          <a:endParaRPr lang="tr-TR"/>
        </a:p>
      </dgm:t>
    </dgm:pt>
    <dgm:pt modelId="{709D6B41-8A33-4478-A1F1-469BA0011CF1}" type="pres">
      <dgm:prSet presAssocID="{C36017CD-6527-4EEA-9084-3D6C7BCE3A74}" presName="level3hierChild" presStyleCnt="0"/>
      <dgm:spPr/>
    </dgm:pt>
    <dgm:pt modelId="{4E352402-AF62-47F1-AAD0-EB62B7094B0D}" type="pres">
      <dgm:prSet presAssocID="{5E505F1A-A0F9-40D9-A432-A6BBFE71CDEB}" presName="conn2-1" presStyleLbl="parChTrans1D3" presStyleIdx="3" presStyleCnt="6"/>
      <dgm:spPr/>
      <dgm:t>
        <a:bodyPr/>
        <a:lstStyle/>
        <a:p>
          <a:endParaRPr lang="tr-TR"/>
        </a:p>
      </dgm:t>
    </dgm:pt>
    <dgm:pt modelId="{ABF94106-9083-4C97-BAAA-FA688301B691}" type="pres">
      <dgm:prSet presAssocID="{5E505F1A-A0F9-40D9-A432-A6BBFE71CDEB}" presName="connTx" presStyleLbl="parChTrans1D3" presStyleIdx="3" presStyleCnt="6"/>
      <dgm:spPr/>
      <dgm:t>
        <a:bodyPr/>
        <a:lstStyle/>
        <a:p>
          <a:endParaRPr lang="tr-TR"/>
        </a:p>
      </dgm:t>
    </dgm:pt>
    <dgm:pt modelId="{24F94C33-C9C2-4A34-928F-E4B4D6A4CC68}" type="pres">
      <dgm:prSet presAssocID="{12EF93FA-82E9-494B-AC2F-6863ACD0BEB8}" presName="root2" presStyleCnt="0"/>
      <dgm:spPr/>
    </dgm:pt>
    <dgm:pt modelId="{FE94D67C-9E4D-40EE-B796-52151A4101E3}" type="pres">
      <dgm:prSet presAssocID="{12EF93FA-82E9-494B-AC2F-6863ACD0BEB8}" presName="LevelTwoTextNode" presStyleLbl="node3" presStyleIdx="3" presStyleCnt="6">
        <dgm:presLayoutVars>
          <dgm:chPref val="3"/>
        </dgm:presLayoutVars>
      </dgm:prSet>
      <dgm:spPr/>
      <dgm:t>
        <a:bodyPr/>
        <a:lstStyle/>
        <a:p>
          <a:endParaRPr lang="tr-TR"/>
        </a:p>
      </dgm:t>
    </dgm:pt>
    <dgm:pt modelId="{86A9B7EB-B101-477B-A97B-3646D2C1964C}" type="pres">
      <dgm:prSet presAssocID="{12EF93FA-82E9-494B-AC2F-6863ACD0BEB8}" presName="level3hierChild" presStyleCnt="0"/>
      <dgm:spPr/>
    </dgm:pt>
    <dgm:pt modelId="{9CDD67BD-E314-4D74-AE0A-D72D47B1112E}" type="pres">
      <dgm:prSet presAssocID="{FCFF6277-B3D2-4991-8A92-EAAB179DC66C}" presName="conn2-1" presStyleLbl="parChTrans1D2" presStyleIdx="4" presStyleCnt="6"/>
      <dgm:spPr/>
      <dgm:t>
        <a:bodyPr/>
        <a:lstStyle/>
        <a:p>
          <a:endParaRPr lang="tr-TR"/>
        </a:p>
      </dgm:t>
    </dgm:pt>
    <dgm:pt modelId="{F312083F-DBA4-42D7-A150-648B5812CC53}" type="pres">
      <dgm:prSet presAssocID="{FCFF6277-B3D2-4991-8A92-EAAB179DC66C}" presName="connTx" presStyleLbl="parChTrans1D2" presStyleIdx="4" presStyleCnt="6"/>
      <dgm:spPr/>
      <dgm:t>
        <a:bodyPr/>
        <a:lstStyle/>
        <a:p>
          <a:endParaRPr lang="tr-TR"/>
        </a:p>
      </dgm:t>
    </dgm:pt>
    <dgm:pt modelId="{6937DDD7-5749-4D02-BD8B-CAE1248F5BF4}" type="pres">
      <dgm:prSet presAssocID="{803E3255-B9D0-4039-906B-9A4259321F50}" presName="root2" presStyleCnt="0"/>
      <dgm:spPr/>
    </dgm:pt>
    <dgm:pt modelId="{0638A78F-EDE4-41AC-91F0-567B545DC5F9}" type="pres">
      <dgm:prSet presAssocID="{803E3255-B9D0-4039-906B-9A4259321F50}" presName="LevelTwoTextNode" presStyleLbl="node2" presStyleIdx="4" presStyleCnt="6">
        <dgm:presLayoutVars>
          <dgm:chPref val="3"/>
        </dgm:presLayoutVars>
      </dgm:prSet>
      <dgm:spPr/>
      <dgm:t>
        <a:bodyPr/>
        <a:lstStyle/>
        <a:p>
          <a:endParaRPr lang="tr-TR"/>
        </a:p>
      </dgm:t>
    </dgm:pt>
    <dgm:pt modelId="{496E3DB9-17D5-4539-9BF4-33E3C165FC64}" type="pres">
      <dgm:prSet presAssocID="{803E3255-B9D0-4039-906B-9A4259321F50}" presName="level3hierChild" presStyleCnt="0"/>
      <dgm:spPr/>
    </dgm:pt>
    <dgm:pt modelId="{8427C5EF-BC7B-4EDA-8DEF-5FA787295A7C}" type="pres">
      <dgm:prSet presAssocID="{76DEFC11-AAF3-4AA2-8014-1D8A6E8F3A41}" presName="conn2-1" presStyleLbl="parChTrans1D3" presStyleIdx="4" presStyleCnt="6"/>
      <dgm:spPr/>
      <dgm:t>
        <a:bodyPr/>
        <a:lstStyle/>
        <a:p>
          <a:endParaRPr lang="tr-TR"/>
        </a:p>
      </dgm:t>
    </dgm:pt>
    <dgm:pt modelId="{D6DF5A30-8031-4FF7-8DAD-7ED9652120F1}" type="pres">
      <dgm:prSet presAssocID="{76DEFC11-AAF3-4AA2-8014-1D8A6E8F3A41}" presName="connTx" presStyleLbl="parChTrans1D3" presStyleIdx="4" presStyleCnt="6"/>
      <dgm:spPr/>
      <dgm:t>
        <a:bodyPr/>
        <a:lstStyle/>
        <a:p>
          <a:endParaRPr lang="tr-TR"/>
        </a:p>
      </dgm:t>
    </dgm:pt>
    <dgm:pt modelId="{85185CE7-542C-4031-81BB-9738D03E8FA6}" type="pres">
      <dgm:prSet presAssocID="{1B585800-3C5B-4635-93FA-4F61FF388523}" presName="root2" presStyleCnt="0"/>
      <dgm:spPr/>
    </dgm:pt>
    <dgm:pt modelId="{6CF8F091-B80C-4F6F-AE59-03E937569194}" type="pres">
      <dgm:prSet presAssocID="{1B585800-3C5B-4635-93FA-4F61FF388523}" presName="LevelTwoTextNode" presStyleLbl="node3" presStyleIdx="4" presStyleCnt="6">
        <dgm:presLayoutVars>
          <dgm:chPref val="3"/>
        </dgm:presLayoutVars>
      </dgm:prSet>
      <dgm:spPr/>
      <dgm:t>
        <a:bodyPr/>
        <a:lstStyle/>
        <a:p>
          <a:endParaRPr lang="tr-TR"/>
        </a:p>
      </dgm:t>
    </dgm:pt>
    <dgm:pt modelId="{E8495DF0-04F1-4A53-A25B-A6EE989933DF}" type="pres">
      <dgm:prSet presAssocID="{1B585800-3C5B-4635-93FA-4F61FF388523}" presName="level3hierChild" presStyleCnt="0"/>
      <dgm:spPr/>
    </dgm:pt>
    <dgm:pt modelId="{A2538D13-364F-437E-AC3E-92A8F0B8E45B}" type="pres">
      <dgm:prSet presAssocID="{A45E4BDF-7D2B-4545-AA60-7837FEA829FA}" presName="conn2-1" presStyleLbl="parChTrans1D2" presStyleIdx="5" presStyleCnt="6"/>
      <dgm:spPr/>
      <dgm:t>
        <a:bodyPr/>
        <a:lstStyle/>
        <a:p>
          <a:endParaRPr lang="tr-TR"/>
        </a:p>
      </dgm:t>
    </dgm:pt>
    <dgm:pt modelId="{161100BA-DAAF-4FB6-A556-107FC4953EBA}" type="pres">
      <dgm:prSet presAssocID="{A45E4BDF-7D2B-4545-AA60-7837FEA829FA}" presName="connTx" presStyleLbl="parChTrans1D2" presStyleIdx="5" presStyleCnt="6"/>
      <dgm:spPr/>
      <dgm:t>
        <a:bodyPr/>
        <a:lstStyle/>
        <a:p>
          <a:endParaRPr lang="tr-TR"/>
        </a:p>
      </dgm:t>
    </dgm:pt>
    <dgm:pt modelId="{8EE0B1D2-7915-41D9-8CF5-6D12A018314A}" type="pres">
      <dgm:prSet presAssocID="{754CF988-509E-4308-AED3-A8548C7EE7C4}" presName="root2" presStyleCnt="0"/>
      <dgm:spPr/>
    </dgm:pt>
    <dgm:pt modelId="{2D602B66-3374-4496-8904-C990C9A8A341}" type="pres">
      <dgm:prSet presAssocID="{754CF988-509E-4308-AED3-A8548C7EE7C4}" presName="LevelTwoTextNode" presStyleLbl="node2" presStyleIdx="5" presStyleCnt="6">
        <dgm:presLayoutVars>
          <dgm:chPref val="3"/>
        </dgm:presLayoutVars>
      </dgm:prSet>
      <dgm:spPr/>
      <dgm:t>
        <a:bodyPr/>
        <a:lstStyle/>
        <a:p>
          <a:endParaRPr lang="tr-TR"/>
        </a:p>
      </dgm:t>
    </dgm:pt>
    <dgm:pt modelId="{467AAD47-5E5A-44EF-B77A-FF36CDC0D11B}" type="pres">
      <dgm:prSet presAssocID="{754CF988-509E-4308-AED3-A8548C7EE7C4}" presName="level3hierChild" presStyleCnt="0"/>
      <dgm:spPr/>
    </dgm:pt>
    <dgm:pt modelId="{43A5E82B-086A-436C-B94D-9984FC3498A3}" type="pres">
      <dgm:prSet presAssocID="{38BBAC3D-6DF7-4552-83D8-0032582AB864}" presName="conn2-1" presStyleLbl="parChTrans1D3" presStyleIdx="5" presStyleCnt="6"/>
      <dgm:spPr/>
      <dgm:t>
        <a:bodyPr/>
        <a:lstStyle/>
        <a:p>
          <a:endParaRPr lang="tr-TR"/>
        </a:p>
      </dgm:t>
    </dgm:pt>
    <dgm:pt modelId="{B7DCAF5C-6FD9-4826-98DF-E07A6061E8FC}" type="pres">
      <dgm:prSet presAssocID="{38BBAC3D-6DF7-4552-83D8-0032582AB864}" presName="connTx" presStyleLbl="parChTrans1D3" presStyleIdx="5" presStyleCnt="6"/>
      <dgm:spPr/>
      <dgm:t>
        <a:bodyPr/>
        <a:lstStyle/>
        <a:p>
          <a:endParaRPr lang="tr-TR"/>
        </a:p>
      </dgm:t>
    </dgm:pt>
    <dgm:pt modelId="{E954F8E1-A1FD-4129-8B5F-E978DD9E3AC9}" type="pres">
      <dgm:prSet presAssocID="{A9609BED-A6A2-4CBF-9536-4BBCACD48FB7}" presName="root2" presStyleCnt="0"/>
      <dgm:spPr/>
    </dgm:pt>
    <dgm:pt modelId="{D01D09A2-896B-4A25-B21F-575429CF9D6F}" type="pres">
      <dgm:prSet presAssocID="{A9609BED-A6A2-4CBF-9536-4BBCACD48FB7}" presName="LevelTwoTextNode" presStyleLbl="node3" presStyleIdx="5" presStyleCnt="6">
        <dgm:presLayoutVars>
          <dgm:chPref val="3"/>
        </dgm:presLayoutVars>
      </dgm:prSet>
      <dgm:spPr/>
      <dgm:t>
        <a:bodyPr/>
        <a:lstStyle/>
        <a:p>
          <a:endParaRPr lang="tr-TR"/>
        </a:p>
      </dgm:t>
    </dgm:pt>
    <dgm:pt modelId="{AE437ADA-58DE-4B5D-9A4D-9D79DD1E85D5}" type="pres">
      <dgm:prSet presAssocID="{A9609BED-A6A2-4CBF-9536-4BBCACD48FB7}" presName="level3hierChild" presStyleCnt="0"/>
      <dgm:spPr/>
    </dgm:pt>
  </dgm:ptLst>
  <dgm:cxnLst>
    <dgm:cxn modelId="{CDC7E2A9-FAD1-4F98-BB93-4E3E428C37B1}" srcId="{63B9ABAD-A981-45CE-8984-6EC1392987AE}" destId="{C36017CD-6527-4EEA-9084-3D6C7BCE3A74}" srcOrd="3" destOrd="0" parTransId="{90881396-9AF8-4990-A753-4B227784D8C2}" sibTransId="{EE968FCB-8CA2-4035-9BAA-C11A2A1C7A7D}"/>
    <dgm:cxn modelId="{DDEA9DD4-3E54-46F4-A8E9-615D3A5EB851}" type="presOf" srcId="{B32A9D9B-2DFB-4A79-9C80-F57EEA778E49}" destId="{4C8ED358-7532-47E0-863A-9BCA145C6D56}" srcOrd="0" destOrd="0" presId="urn:microsoft.com/office/officeart/2008/layout/HorizontalMultiLevelHierarchy"/>
    <dgm:cxn modelId="{C86E298C-A775-4977-AEFB-80BA531B3403}" type="presOf" srcId="{1F8595BB-C0AA-4114-B284-BF6D138B42DB}" destId="{88763281-1416-4C20-8B21-2AA715A5DEDF}" srcOrd="1" destOrd="0" presId="urn:microsoft.com/office/officeart/2008/layout/HorizontalMultiLevelHierarchy"/>
    <dgm:cxn modelId="{A6494CCE-2326-4111-9ED5-5DFFA56412C3}" type="presOf" srcId="{76DEFC11-AAF3-4AA2-8014-1D8A6E8F3A41}" destId="{D6DF5A30-8031-4FF7-8DAD-7ED9652120F1}" srcOrd="1" destOrd="0" presId="urn:microsoft.com/office/officeart/2008/layout/HorizontalMultiLevelHierarchy"/>
    <dgm:cxn modelId="{0A8C90AE-3DF6-4329-BF88-9232F679E441}" srcId="{63B9ABAD-A981-45CE-8984-6EC1392987AE}" destId="{754CF988-509E-4308-AED3-A8548C7EE7C4}" srcOrd="5" destOrd="0" parTransId="{A45E4BDF-7D2B-4545-AA60-7837FEA829FA}" sibTransId="{023A4090-BC7C-47DC-8BCF-0AEC0EDB45E3}"/>
    <dgm:cxn modelId="{C363286F-B333-42D3-8DD4-EBFB99E338AF}" type="presOf" srcId="{C36017CD-6527-4EEA-9084-3D6C7BCE3A74}" destId="{BDF23EEE-1632-4257-856D-F9FF0A4D7536}" srcOrd="0" destOrd="0" presId="urn:microsoft.com/office/officeart/2008/layout/HorizontalMultiLevelHierarchy"/>
    <dgm:cxn modelId="{642ED234-C8FE-49BA-AF36-E8A932D35ED5}" srcId="{B32A9D9B-2DFB-4A79-9C80-F57EEA778E49}" destId="{AB7C4AAA-B596-42CB-B9CD-F7F6A63A468D}" srcOrd="0" destOrd="0" parTransId="{D45FCD18-4DD3-4001-83AB-80483A8AD8C8}" sibTransId="{E6C0AD95-E21C-46AF-A826-7ECB34353C04}"/>
    <dgm:cxn modelId="{C655EFD2-AA5E-442A-AF8E-7797F45593F3}" type="presOf" srcId="{D4A63FEB-FE22-4DAB-BDA9-07AE967D7CC9}" destId="{DA5A2844-BFD4-4325-AF7F-56D7D8A55362}" srcOrd="1" destOrd="0" presId="urn:microsoft.com/office/officeart/2008/layout/HorizontalMultiLevelHierarchy"/>
    <dgm:cxn modelId="{DEE3DB06-A2AA-4846-AD21-C6B7A85AA5FE}" type="presOf" srcId="{1F8595BB-C0AA-4114-B284-BF6D138B42DB}" destId="{568381A6-2392-4B17-AED1-246A58D9C4C6}" srcOrd="0" destOrd="0" presId="urn:microsoft.com/office/officeart/2008/layout/HorizontalMultiLevelHierarchy"/>
    <dgm:cxn modelId="{B7C8515D-0899-43FC-864A-C2B01196A2ED}" type="presOf" srcId="{5E505F1A-A0F9-40D9-A432-A6BBFE71CDEB}" destId="{4E352402-AF62-47F1-AAD0-EB62B7094B0D}" srcOrd="0" destOrd="0" presId="urn:microsoft.com/office/officeart/2008/layout/HorizontalMultiLevelHierarchy"/>
    <dgm:cxn modelId="{4249FA4E-6B08-4F39-834F-2B550021E2F8}" type="presOf" srcId="{5E505F1A-A0F9-40D9-A432-A6BBFE71CDEB}" destId="{ABF94106-9083-4C97-BAAA-FA688301B691}" srcOrd="1" destOrd="0" presId="urn:microsoft.com/office/officeart/2008/layout/HorizontalMultiLevelHierarchy"/>
    <dgm:cxn modelId="{BC219DA1-0110-4BE0-8E98-B668D86772F8}" type="presOf" srcId="{38BBAC3D-6DF7-4552-83D8-0032582AB864}" destId="{B7DCAF5C-6FD9-4826-98DF-E07A6061E8FC}" srcOrd="1" destOrd="0" presId="urn:microsoft.com/office/officeart/2008/layout/HorizontalMultiLevelHierarchy"/>
    <dgm:cxn modelId="{06AF13BE-CC96-4FA7-B1F8-DFDFC69B1687}" type="presOf" srcId="{1B585800-3C5B-4635-93FA-4F61FF388523}" destId="{6CF8F091-B80C-4F6F-AE59-03E937569194}" srcOrd="0" destOrd="0" presId="urn:microsoft.com/office/officeart/2008/layout/HorizontalMultiLevelHierarchy"/>
    <dgm:cxn modelId="{F81978E0-B08A-434F-97AF-476AFEC10A39}" type="presOf" srcId="{D45FCD18-4DD3-4001-83AB-80483A8AD8C8}" destId="{DF288D3F-45CC-4B4B-8622-D762FBBB761F}" srcOrd="1" destOrd="0" presId="urn:microsoft.com/office/officeart/2008/layout/HorizontalMultiLevelHierarchy"/>
    <dgm:cxn modelId="{A8AA1C7E-4165-400B-88E9-F02BAE60088B}" type="presOf" srcId="{38BBAC3D-6DF7-4552-83D8-0032582AB864}" destId="{43A5E82B-086A-436C-B94D-9984FC3498A3}" srcOrd="0" destOrd="0" presId="urn:microsoft.com/office/officeart/2008/layout/HorizontalMultiLevelHierarchy"/>
    <dgm:cxn modelId="{6E52270B-C5B3-43BA-AD6F-FAA6614287CE}" srcId="{63B9ABAD-A981-45CE-8984-6EC1392987AE}" destId="{76126BCC-089E-4899-B588-1CE67138264C}" srcOrd="0" destOrd="0" parTransId="{D4A63FEB-FE22-4DAB-BDA9-07AE967D7CC9}" sibTransId="{CFC640EB-E2FC-4B21-9861-CE946604B301}"/>
    <dgm:cxn modelId="{A47BDB2F-C283-4AFC-A9BE-708DB2ADE52C}" type="presOf" srcId="{C3AD64B3-1D9E-4272-A59B-E676EB690C2F}" destId="{4E8A2C4D-425B-459D-92E2-E8CC2C4B37B9}" srcOrd="1" destOrd="0" presId="urn:microsoft.com/office/officeart/2008/layout/HorizontalMultiLevelHierarchy"/>
    <dgm:cxn modelId="{63031177-0328-452E-B3AC-3C3E67BBF63F}" type="presOf" srcId="{76DEFC11-AAF3-4AA2-8014-1D8A6E8F3A41}" destId="{8427C5EF-BC7B-4EDA-8DEF-5FA787295A7C}" srcOrd="0" destOrd="0" presId="urn:microsoft.com/office/officeart/2008/layout/HorizontalMultiLevelHierarchy"/>
    <dgm:cxn modelId="{0E381000-51F9-4DCC-BD0F-9E718FCA4018}" srcId="{63B9ABAD-A981-45CE-8984-6EC1392987AE}" destId="{803E3255-B9D0-4039-906B-9A4259321F50}" srcOrd="4" destOrd="0" parTransId="{FCFF6277-B3D2-4991-8A92-EAAB179DC66C}" sibTransId="{91A37445-B3C5-471F-89F6-D44D9CC59B86}"/>
    <dgm:cxn modelId="{3201B917-53B0-4BFE-A938-E060F5771728}" type="presOf" srcId="{88A900B7-588B-4BBB-8E54-E8CA4458DBE2}" destId="{98A67831-E467-4A3B-B118-EDA8DB2EB34C}" srcOrd="0" destOrd="0" presId="urn:microsoft.com/office/officeart/2008/layout/HorizontalMultiLevelHierarchy"/>
    <dgm:cxn modelId="{192FC4FC-7545-4FC2-A2E7-D61CF287D95C}" type="presOf" srcId="{8E9B3587-44E9-4957-A6A5-84B69C2C7792}" destId="{CD9C97D7-AB82-40BC-9479-540A8FC9BB65}" srcOrd="0" destOrd="0" presId="urn:microsoft.com/office/officeart/2008/layout/HorizontalMultiLevelHierarchy"/>
    <dgm:cxn modelId="{AB9424EF-8B4A-499B-A102-B3FD0037835C}" type="presOf" srcId="{A9609BED-A6A2-4CBF-9536-4BBCACD48FB7}" destId="{D01D09A2-896B-4A25-B21F-575429CF9D6F}" srcOrd="0" destOrd="0" presId="urn:microsoft.com/office/officeart/2008/layout/HorizontalMultiLevelHierarchy"/>
    <dgm:cxn modelId="{3EBE90E6-04CE-4787-B012-2A8676C25FEE}" srcId="{63B9ABAD-A981-45CE-8984-6EC1392987AE}" destId="{B87CD120-B7D2-4BC2-BCB0-611241AE68B7}" srcOrd="1" destOrd="0" parTransId="{88A900B7-588B-4BBB-8E54-E8CA4458DBE2}" sibTransId="{92091A99-CA2A-414E-815A-B197C6B674B4}"/>
    <dgm:cxn modelId="{2E0DC823-6EA7-4233-A738-40C9BEC1E079}" type="presOf" srcId="{C3AD64B3-1D9E-4272-A59B-E676EB690C2F}" destId="{C7155513-0854-40B5-871F-CC15C55ADA13}" srcOrd="0" destOrd="0" presId="urn:microsoft.com/office/officeart/2008/layout/HorizontalMultiLevelHierarchy"/>
    <dgm:cxn modelId="{F5AE58BB-7307-472B-9C77-4CAE7F2CBA46}" srcId="{71C394BB-BDFA-4DC9-815B-246214DF6494}" destId="{63B9ABAD-A981-45CE-8984-6EC1392987AE}" srcOrd="0" destOrd="0" parTransId="{9A227A8F-D45A-463B-857D-24E6D3FA0F62}" sibTransId="{A633C5B7-7F5A-47C3-A33B-29687A0289FD}"/>
    <dgm:cxn modelId="{36334863-A48C-488F-BE12-6DB670666BA7}" srcId="{76126BCC-089E-4899-B588-1CE67138264C}" destId="{8E9B3587-44E9-4957-A6A5-84B69C2C7792}" srcOrd="0" destOrd="0" parTransId="{C3AD64B3-1D9E-4272-A59B-E676EB690C2F}" sibTransId="{9AEBA6C5-0B18-4490-99F8-567939563C26}"/>
    <dgm:cxn modelId="{13D748B2-DBAD-4287-9B14-0C9DB51E6BE2}" type="presOf" srcId="{A8073EB6-D710-46B9-AAA9-1B2C85C9A569}" destId="{00CD6500-821B-4856-8857-F93F7D0E499F}" srcOrd="1" destOrd="0" presId="urn:microsoft.com/office/officeart/2008/layout/HorizontalMultiLevelHierarchy"/>
    <dgm:cxn modelId="{343C1E55-9834-46DB-8E37-3F6BAAC8495F}" type="presOf" srcId="{FCFF6277-B3D2-4991-8A92-EAAB179DC66C}" destId="{9CDD67BD-E314-4D74-AE0A-D72D47B1112E}" srcOrd="0" destOrd="0" presId="urn:microsoft.com/office/officeart/2008/layout/HorizontalMultiLevelHierarchy"/>
    <dgm:cxn modelId="{908C1907-B1C6-4069-9868-7FB773DF802C}" type="presOf" srcId="{12EF93FA-82E9-494B-AC2F-6863ACD0BEB8}" destId="{FE94D67C-9E4D-40EE-B796-52151A4101E3}" srcOrd="0" destOrd="0" presId="urn:microsoft.com/office/officeart/2008/layout/HorizontalMultiLevelHierarchy"/>
    <dgm:cxn modelId="{9C626F18-3D95-4642-AE36-3DF2B17EE163}" type="presOf" srcId="{16A974ED-CE6D-4554-8A4E-5E79D18CC88A}" destId="{2E4B4CFF-CE01-421F-8E5E-F98A2306FA8D}" srcOrd="0" destOrd="0" presId="urn:microsoft.com/office/officeart/2008/layout/HorizontalMultiLevelHierarchy"/>
    <dgm:cxn modelId="{78F2E827-1A8C-476B-81AB-BC4C7437692F}" type="presOf" srcId="{90881396-9AF8-4990-A753-4B227784D8C2}" destId="{7553AFAF-09DC-4863-BB4F-451EE07F1D74}" srcOrd="1" destOrd="0" presId="urn:microsoft.com/office/officeart/2008/layout/HorizontalMultiLevelHierarchy"/>
    <dgm:cxn modelId="{79039024-4AB3-4F17-A2F5-9FFB15E03287}" type="presOf" srcId="{B87CD120-B7D2-4BC2-BCB0-611241AE68B7}" destId="{87388704-5565-4743-9C4E-FEA3CE16B107}" srcOrd="0" destOrd="0" presId="urn:microsoft.com/office/officeart/2008/layout/HorizontalMultiLevelHierarchy"/>
    <dgm:cxn modelId="{F9E766D5-4504-4052-BDAF-8CDD6EC5FB24}" type="presOf" srcId="{A45E4BDF-7D2B-4545-AA60-7837FEA829FA}" destId="{A2538D13-364F-437E-AC3E-92A8F0B8E45B}" srcOrd="0" destOrd="0" presId="urn:microsoft.com/office/officeart/2008/layout/HorizontalMultiLevelHierarchy"/>
    <dgm:cxn modelId="{0B1D88DC-4216-4DAE-9BC2-97913C454E7E}" srcId="{C36017CD-6527-4EEA-9084-3D6C7BCE3A74}" destId="{12EF93FA-82E9-494B-AC2F-6863ACD0BEB8}" srcOrd="0" destOrd="0" parTransId="{5E505F1A-A0F9-40D9-A432-A6BBFE71CDEB}" sibTransId="{03BED064-2357-4A1B-94AA-3854C39EF423}"/>
    <dgm:cxn modelId="{E97DBB94-AB37-46BD-9F55-F909617F88C4}" type="presOf" srcId="{A45E4BDF-7D2B-4545-AA60-7837FEA829FA}" destId="{161100BA-DAAF-4FB6-A556-107FC4953EBA}" srcOrd="1" destOrd="0" presId="urn:microsoft.com/office/officeart/2008/layout/HorizontalMultiLevelHierarchy"/>
    <dgm:cxn modelId="{E5513D71-2AFC-4904-BDEE-BFA7E07E7CC4}" type="presOf" srcId="{FCFF6277-B3D2-4991-8A92-EAAB179DC66C}" destId="{F312083F-DBA4-42D7-A150-648B5812CC53}" srcOrd="1" destOrd="0" presId="urn:microsoft.com/office/officeart/2008/layout/HorizontalMultiLevelHierarchy"/>
    <dgm:cxn modelId="{4BBA7687-95D8-40E4-A9B2-28EE39C6C1DF}" type="presOf" srcId="{D45FCD18-4DD3-4001-83AB-80483A8AD8C8}" destId="{EF9B9DC5-8388-4A83-91F8-17B2107AB49C}" srcOrd="0" destOrd="0" presId="urn:microsoft.com/office/officeart/2008/layout/HorizontalMultiLevelHierarchy"/>
    <dgm:cxn modelId="{AF4FFA4A-5060-46B2-B1D2-469133BFCB1C}" type="presOf" srcId="{88A900B7-588B-4BBB-8E54-E8CA4458DBE2}" destId="{91836B40-F183-4F95-AA5D-D3F37EB9E1FF}" srcOrd="1" destOrd="0" presId="urn:microsoft.com/office/officeart/2008/layout/HorizontalMultiLevelHierarchy"/>
    <dgm:cxn modelId="{2D1A78D2-F439-4B02-B4A5-C441257BF72C}" srcId="{754CF988-509E-4308-AED3-A8548C7EE7C4}" destId="{A9609BED-A6A2-4CBF-9536-4BBCACD48FB7}" srcOrd="0" destOrd="0" parTransId="{38BBAC3D-6DF7-4552-83D8-0032582AB864}" sibTransId="{476A50C9-01A5-4DA9-936A-57DCF3692801}"/>
    <dgm:cxn modelId="{B8BC832B-F60A-498D-B015-138BCC82D86F}" type="presOf" srcId="{754CF988-509E-4308-AED3-A8548C7EE7C4}" destId="{2D602B66-3374-4496-8904-C990C9A8A341}" srcOrd="0" destOrd="0" presId="urn:microsoft.com/office/officeart/2008/layout/HorizontalMultiLevelHierarchy"/>
    <dgm:cxn modelId="{E2F69017-B37F-4C70-8766-685B6470687A}" type="presOf" srcId="{71C394BB-BDFA-4DC9-815B-246214DF6494}" destId="{D60D06F3-025C-4D17-A1AD-ADA9E5DB453A}" srcOrd="0" destOrd="0" presId="urn:microsoft.com/office/officeart/2008/layout/HorizontalMultiLevelHierarchy"/>
    <dgm:cxn modelId="{9635299B-8477-4FD9-8062-0F50B7DD8AFE}" type="presOf" srcId="{90881396-9AF8-4990-A753-4B227784D8C2}" destId="{95979999-81CC-4E30-B93E-7F338F64135F}" srcOrd="0" destOrd="0" presId="urn:microsoft.com/office/officeart/2008/layout/HorizontalMultiLevelHierarchy"/>
    <dgm:cxn modelId="{D1D95FBE-7DBE-458A-ACCF-B0104EB8D764}" type="presOf" srcId="{63B9ABAD-A981-45CE-8984-6EC1392987AE}" destId="{18C9E740-5136-4EC7-8A0C-A138D7796CD8}" srcOrd="0" destOrd="0" presId="urn:microsoft.com/office/officeart/2008/layout/HorizontalMultiLevelHierarchy"/>
    <dgm:cxn modelId="{0E3C7D66-1BB0-4806-9A7D-3F9857537388}" type="presOf" srcId="{A8073EB6-D710-46B9-AAA9-1B2C85C9A569}" destId="{0DCA8148-7085-4881-84B2-B4BBC99CD9E6}" srcOrd="0" destOrd="0" presId="urn:microsoft.com/office/officeart/2008/layout/HorizontalMultiLevelHierarchy"/>
    <dgm:cxn modelId="{57CE7D23-9191-4521-8703-B2EFE0BB5591}" type="presOf" srcId="{803E3255-B9D0-4039-906B-9A4259321F50}" destId="{0638A78F-EDE4-41AC-91F0-567B545DC5F9}" srcOrd="0" destOrd="0" presId="urn:microsoft.com/office/officeart/2008/layout/HorizontalMultiLevelHierarchy"/>
    <dgm:cxn modelId="{E2F445D0-4B67-40E4-89FC-FC3298974307}" type="presOf" srcId="{D4A63FEB-FE22-4DAB-BDA9-07AE967D7CC9}" destId="{4B43EFD2-4DCE-494E-9ADE-5AE42400C220}" srcOrd="0" destOrd="0" presId="urn:microsoft.com/office/officeart/2008/layout/HorizontalMultiLevelHierarchy"/>
    <dgm:cxn modelId="{B1F7582B-28D2-43A0-AA0E-9FCACCBC3E57}" type="presOf" srcId="{76126BCC-089E-4899-B588-1CE67138264C}" destId="{AF29B465-68B9-45C2-964A-4085C19856B0}" srcOrd="0" destOrd="0" presId="urn:microsoft.com/office/officeart/2008/layout/HorizontalMultiLevelHierarchy"/>
    <dgm:cxn modelId="{41FF6D39-F5E8-4DDD-A658-674E33B42D03}" srcId="{803E3255-B9D0-4039-906B-9A4259321F50}" destId="{1B585800-3C5B-4635-93FA-4F61FF388523}" srcOrd="0" destOrd="0" parTransId="{76DEFC11-AAF3-4AA2-8014-1D8A6E8F3A41}" sibTransId="{BA6F016D-3FC0-4134-8B5C-C0995A73DE9E}"/>
    <dgm:cxn modelId="{467AB350-20D1-4B52-B909-A2F5BBDB0A39}" srcId="{63B9ABAD-A981-45CE-8984-6EC1392987AE}" destId="{B32A9D9B-2DFB-4A79-9C80-F57EEA778E49}" srcOrd="2" destOrd="0" parTransId="{1F8595BB-C0AA-4114-B284-BF6D138B42DB}" sibTransId="{D9242A7E-C11B-42A3-8BA4-005301CA8B2B}"/>
    <dgm:cxn modelId="{9209DD16-5296-4352-B535-C2526A72E7C7}" type="presOf" srcId="{AB7C4AAA-B596-42CB-B9CD-F7F6A63A468D}" destId="{F207B7A5-1AC5-460E-8B46-FD6DA79ED0FA}" srcOrd="0" destOrd="0" presId="urn:microsoft.com/office/officeart/2008/layout/HorizontalMultiLevelHierarchy"/>
    <dgm:cxn modelId="{CD871BC9-7DFF-4633-AFE7-E554C85AAD3F}" srcId="{B87CD120-B7D2-4BC2-BCB0-611241AE68B7}" destId="{16A974ED-CE6D-4554-8A4E-5E79D18CC88A}" srcOrd="0" destOrd="0" parTransId="{A8073EB6-D710-46B9-AAA9-1B2C85C9A569}" sibTransId="{0C91077C-EA06-40D4-ADF2-20EBF6A1CA59}"/>
    <dgm:cxn modelId="{5C368759-FA06-40CF-8520-62ECC080CD24}" type="presParOf" srcId="{D60D06F3-025C-4D17-A1AD-ADA9E5DB453A}" destId="{E6340536-D1F0-4255-8990-07F027B1749D}" srcOrd="0" destOrd="0" presId="urn:microsoft.com/office/officeart/2008/layout/HorizontalMultiLevelHierarchy"/>
    <dgm:cxn modelId="{9126F56E-5C3E-47EF-98AA-56D679000649}" type="presParOf" srcId="{E6340536-D1F0-4255-8990-07F027B1749D}" destId="{18C9E740-5136-4EC7-8A0C-A138D7796CD8}" srcOrd="0" destOrd="0" presId="urn:microsoft.com/office/officeart/2008/layout/HorizontalMultiLevelHierarchy"/>
    <dgm:cxn modelId="{39F8B6D9-C928-446E-91BC-5403415D166D}" type="presParOf" srcId="{E6340536-D1F0-4255-8990-07F027B1749D}" destId="{238DA45F-D5D2-42DE-B759-3C5E49AB4911}" srcOrd="1" destOrd="0" presId="urn:microsoft.com/office/officeart/2008/layout/HorizontalMultiLevelHierarchy"/>
    <dgm:cxn modelId="{2A50041C-F80A-46FA-AFE0-CE791B7DC6D6}" type="presParOf" srcId="{238DA45F-D5D2-42DE-B759-3C5E49AB4911}" destId="{4B43EFD2-4DCE-494E-9ADE-5AE42400C220}" srcOrd="0" destOrd="0" presId="urn:microsoft.com/office/officeart/2008/layout/HorizontalMultiLevelHierarchy"/>
    <dgm:cxn modelId="{624B8A49-E386-4BCB-84D4-AD47A92C2457}" type="presParOf" srcId="{4B43EFD2-4DCE-494E-9ADE-5AE42400C220}" destId="{DA5A2844-BFD4-4325-AF7F-56D7D8A55362}" srcOrd="0" destOrd="0" presId="urn:microsoft.com/office/officeart/2008/layout/HorizontalMultiLevelHierarchy"/>
    <dgm:cxn modelId="{6F932C46-C206-48FA-BA38-0A230248D513}" type="presParOf" srcId="{238DA45F-D5D2-42DE-B759-3C5E49AB4911}" destId="{C9DCF07B-ECA9-4D45-9A48-291A1EE77835}" srcOrd="1" destOrd="0" presId="urn:microsoft.com/office/officeart/2008/layout/HorizontalMultiLevelHierarchy"/>
    <dgm:cxn modelId="{451BCB7B-5C85-459D-A774-E9D8A5C97BBA}" type="presParOf" srcId="{C9DCF07B-ECA9-4D45-9A48-291A1EE77835}" destId="{AF29B465-68B9-45C2-964A-4085C19856B0}" srcOrd="0" destOrd="0" presId="urn:microsoft.com/office/officeart/2008/layout/HorizontalMultiLevelHierarchy"/>
    <dgm:cxn modelId="{E3E1ABE9-D032-4E6B-8C91-CE0565EA7370}" type="presParOf" srcId="{C9DCF07B-ECA9-4D45-9A48-291A1EE77835}" destId="{E9692200-DC8B-49BE-B990-300C45A91841}" srcOrd="1" destOrd="0" presId="urn:microsoft.com/office/officeart/2008/layout/HorizontalMultiLevelHierarchy"/>
    <dgm:cxn modelId="{BA02E679-1B5D-4827-B45A-002FE6512CD3}" type="presParOf" srcId="{E9692200-DC8B-49BE-B990-300C45A91841}" destId="{C7155513-0854-40B5-871F-CC15C55ADA13}" srcOrd="0" destOrd="0" presId="urn:microsoft.com/office/officeart/2008/layout/HorizontalMultiLevelHierarchy"/>
    <dgm:cxn modelId="{1791CA6D-C1D8-46E8-AA36-406420022B5B}" type="presParOf" srcId="{C7155513-0854-40B5-871F-CC15C55ADA13}" destId="{4E8A2C4D-425B-459D-92E2-E8CC2C4B37B9}" srcOrd="0" destOrd="0" presId="urn:microsoft.com/office/officeart/2008/layout/HorizontalMultiLevelHierarchy"/>
    <dgm:cxn modelId="{8AF197D2-E204-4F57-B2E2-7F47391A0BBE}" type="presParOf" srcId="{E9692200-DC8B-49BE-B990-300C45A91841}" destId="{A9020B0B-0C3A-45A3-AC89-81A18836DBDB}" srcOrd="1" destOrd="0" presId="urn:microsoft.com/office/officeart/2008/layout/HorizontalMultiLevelHierarchy"/>
    <dgm:cxn modelId="{DF37CC32-5B55-42E9-BA72-40D397B200F3}" type="presParOf" srcId="{A9020B0B-0C3A-45A3-AC89-81A18836DBDB}" destId="{CD9C97D7-AB82-40BC-9479-540A8FC9BB65}" srcOrd="0" destOrd="0" presId="urn:microsoft.com/office/officeart/2008/layout/HorizontalMultiLevelHierarchy"/>
    <dgm:cxn modelId="{60E2CCC2-34B6-4F3C-8A0A-E2488603C70B}" type="presParOf" srcId="{A9020B0B-0C3A-45A3-AC89-81A18836DBDB}" destId="{D2AD0517-4DF1-4298-8BB2-267EA535D793}" srcOrd="1" destOrd="0" presId="urn:microsoft.com/office/officeart/2008/layout/HorizontalMultiLevelHierarchy"/>
    <dgm:cxn modelId="{8E0A425D-C98E-4261-9398-976D52D83806}" type="presParOf" srcId="{238DA45F-D5D2-42DE-B759-3C5E49AB4911}" destId="{98A67831-E467-4A3B-B118-EDA8DB2EB34C}" srcOrd="2" destOrd="0" presId="urn:microsoft.com/office/officeart/2008/layout/HorizontalMultiLevelHierarchy"/>
    <dgm:cxn modelId="{B4171506-5EAA-4B71-9D70-5299158E34B1}" type="presParOf" srcId="{98A67831-E467-4A3B-B118-EDA8DB2EB34C}" destId="{91836B40-F183-4F95-AA5D-D3F37EB9E1FF}" srcOrd="0" destOrd="0" presId="urn:microsoft.com/office/officeart/2008/layout/HorizontalMultiLevelHierarchy"/>
    <dgm:cxn modelId="{4348D9A6-40D7-4654-ACFC-82E2EE41EDB1}" type="presParOf" srcId="{238DA45F-D5D2-42DE-B759-3C5E49AB4911}" destId="{EFD03439-2FF5-402D-BCC4-0FEE472650E6}" srcOrd="3" destOrd="0" presId="urn:microsoft.com/office/officeart/2008/layout/HorizontalMultiLevelHierarchy"/>
    <dgm:cxn modelId="{C9F4D758-6677-4822-BD2A-900780912EFA}" type="presParOf" srcId="{EFD03439-2FF5-402D-BCC4-0FEE472650E6}" destId="{87388704-5565-4743-9C4E-FEA3CE16B107}" srcOrd="0" destOrd="0" presId="urn:microsoft.com/office/officeart/2008/layout/HorizontalMultiLevelHierarchy"/>
    <dgm:cxn modelId="{1E305F27-DF4C-4162-9B09-13BDAB27AA49}" type="presParOf" srcId="{EFD03439-2FF5-402D-BCC4-0FEE472650E6}" destId="{9A6A3D70-76A0-49DD-8428-471EB4F96A8F}" srcOrd="1" destOrd="0" presId="urn:microsoft.com/office/officeart/2008/layout/HorizontalMultiLevelHierarchy"/>
    <dgm:cxn modelId="{D14733F6-7F1E-46B6-A36C-FD54AF760C11}" type="presParOf" srcId="{9A6A3D70-76A0-49DD-8428-471EB4F96A8F}" destId="{0DCA8148-7085-4881-84B2-B4BBC99CD9E6}" srcOrd="0" destOrd="0" presId="urn:microsoft.com/office/officeart/2008/layout/HorizontalMultiLevelHierarchy"/>
    <dgm:cxn modelId="{F61074EC-3927-4BD6-B721-2D4BEE9D8C86}" type="presParOf" srcId="{0DCA8148-7085-4881-84B2-B4BBC99CD9E6}" destId="{00CD6500-821B-4856-8857-F93F7D0E499F}" srcOrd="0" destOrd="0" presId="urn:microsoft.com/office/officeart/2008/layout/HorizontalMultiLevelHierarchy"/>
    <dgm:cxn modelId="{DCD71105-AC6E-430D-8939-3232F0917B13}" type="presParOf" srcId="{9A6A3D70-76A0-49DD-8428-471EB4F96A8F}" destId="{460C477E-D3FA-44CA-BE41-987C0A163369}" srcOrd="1" destOrd="0" presId="urn:microsoft.com/office/officeart/2008/layout/HorizontalMultiLevelHierarchy"/>
    <dgm:cxn modelId="{83267AF9-95FA-453F-9046-A3F0DBCE61D5}" type="presParOf" srcId="{460C477E-D3FA-44CA-BE41-987C0A163369}" destId="{2E4B4CFF-CE01-421F-8E5E-F98A2306FA8D}" srcOrd="0" destOrd="0" presId="urn:microsoft.com/office/officeart/2008/layout/HorizontalMultiLevelHierarchy"/>
    <dgm:cxn modelId="{6E7FF0B4-8021-4A2A-9F83-E93A396E3D75}" type="presParOf" srcId="{460C477E-D3FA-44CA-BE41-987C0A163369}" destId="{4F5E16FF-45B3-47DE-86B7-447FED4029C3}" srcOrd="1" destOrd="0" presId="urn:microsoft.com/office/officeart/2008/layout/HorizontalMultiLevelHierarchy"/>
    <dgm:cxn modelId="{611643AF-B753-410E-8054-332654A27855}" type="presParOf" srcId="{238DA45F-D5D2-42DE-B759-3C5E49AB4911}" destId="{568381A6-2392-4B17-AED1-246A58D9C4C6}" srcOrd="4" destOrd="0" presId="urn:microsoft.com/office/officeart/2008/layout/HorizontalMultiLevelHierarchy"/>
    <dgm:cxn modelId="{1BCC111E-0D3B-4E8C-BE46-59977E74D4EC}" type="presParOf" srcId="{568381A6-2392-4B17-AED1-246A58D9C4C6}" destId="{88763281-1416-4C20-8B21-2AA715A5DEDF}" srcOrd="0" destOrd="0" presId="urn:microsoft.com/office/officeart/2008/layout/HorizontalMultiLevelHierarchy"/>
    <dgm:cxn modelId="{4B7BFDE3-E975-4B77-B58F-7A8FB5ABF67F}" type="presParOf" srcId="{238DA45F-D5D2-42DE-B759-3C5E49AB4911}" destId="{5B5259C6-2D2D-4AC0-B25C-2B0C32427491}" srcOrd="5" destOrd="0" presId="urn:microsoft.com/office/officeart/2008/layout/HorizontalMultiLevelHierarchy"/>
    <dgm:cxn modelId="{05A1C720-070B-4E5F-85D2-26DFA1843BDE}" type="presParOf" srcId="{5B5259C6-2D2D-4AC0-B25C-2B0C32427491}" destId="{4C8ED358-7532-47E0-863A-9BCA145C6D56}" srcOrd="0" destOrd="0" presId="urn:microsoft.com/office/officeart/2008/layout/HorizontalMultiLevelHierarchy"/>
    <dgm:cxn modelId="{E14FE81A-579B-4930-9321-185260D5A1BD}" type="presParOf" srcId="{5B5259C6-2D2D-4AC0-B25C-2B0C32427491}" destId="{77E6C25D-3247-4259-A1B5-E144DD68AC25}" srcOrd="1" destOrd="0" presId="urn:microsoft.com/office/officeart/2008/layout/HorizontalMultiLevelHierarchy"/>
    <dgm:cxn modelId="{96D8FA57-3B14-401F-AB46-2238DDCA0106}" type="presParOf" srcId="{77E6C25D-3247-4259-A1B5-E144DD68AC25}" destId="{EF9B9DC5-8388-4A83-91F8-17B2107AB49C}" srcOrd="0" destOrd="0" presId="urn:microsoft.com/office/officeart/2008/layout/HorizontalMultiLevelHierarchy"/>
    <dgm:cxn modelId="{33A2B1D8-AFD9-4AAE-BB68-4A0DE3F1CEB0}" type="presParOf" srcId="{EF9B9DC5-8388-4A83-91F8-17B2107AB49C}" destId="{DF288D3F-45CC-4B4B-8622-D762FBBB761F}" srcOrd="0" destOrd="0" presId="urn:microsoft.com/office/officeart/2008/layout/HorizontalMultiLevelHierarchy"/>
    <dgm:cxn modelId="{09D55BCE-5B60-476B-94CD-D57D0EE3A479}" type="presParOf" srcId="{77E6C25D-3247-4259-A1B5-E144DD68AC25}" destId="{C24560D5-56FC-46FE-BF90-93521435198C}" srcOrd="1" destOrd="0" presId="urn:microsoft.com/office/officeart/2008/layout/HorizontalMultiLevelHierarchy"/>
    <dgm:cxn modelId="{0648FEA6-3B9C-438C-963A-322410829468}" type="presParOf" srcId="{C24560D5-56FC-46FE-BF90-93521435198C}" destId="{F207B7A5-1AC5-460E-8B46-FD6DA79ED0FA}" srcOrd="0" destOrd="0" presId="urn:microsoft.com/office/officeart/2008/layout/HorizontalMultiLevelHierarchy"/>
    <dgm:cxn modelId="{3CA53CF5-F6E8-432A-9228-D94C2C5EEC70}" type="presParOf" srcId="{C24560D5-56FC-46FE-BF90-93521435198C}" destId="{969FE031-2FF1-4859-9EF6-18A3FA6FAC32}" srcOrd="1" destOrd="0" presId="urn:microsoft.com/office/officeart/2008/layout/HorizontalMultiLevelHierarchy"/>
    <dgm:cxn modelId="{3B370B17-279C-4B23-A886-206328161F82}" type="presParOf" srcId="{238DA45F-D5D2-42DE-B759-3C5E49AB4911}" destId="{95979999-81CC-4E30-B93E-7F338F64135F}" srcOrd="6" destOrd="0" presId="urn:microsoft.com/office/officeart/2008/layout/HorizontalMultiLevelHierarchy"/>
    <dgm:cxn modelId="{3686C727-5244-4925-9A23-5ACBD07BB1A0}" type="presParOf" srcId="{95979999-81CC-4E30-B93E-7F338F64135F}" destId="{7553AFAF-09DC-4863-BB4F-451EE07F1D74}" srcOrd="0" destOrd="0" presId="urn:microsoft.com/office/officeart/2008/layout/HorizontalMultiLevelHierarchy"/>
    <dgm:cxn modelId="{E0FFF60C-9EF6-4A11-A726-236350F2EE20}" type="presParOf" srcId="{238DA45F-D5D2-42DE-B759-3C5E49AB4911}" destId="{BCACABE0-E14D-4759-B18D-B0026ABD1D87}" srcOrd="7" destOrd="0" presId="urn:microsoft.com/office/officeart/2008/layout/HorizontalMultiLevelHierarchy"/>
    <dgm:cxn modelId="{462E1875-9CE3-49F6-95AD-40AA28C783CC}" type="presParOf" srcId="{BCACABE0-E14D-4759-B18D-B0026ABD1D87}" destId="{BDF23EEE-1632-4257-856D-F9FF0A4D7536}" srcOrd="0" destOrd="0" presId="urn:microsoft.com/office/officeart/2008/layout/HorizontalMultiLevelHierarchy"/>
    <dgm:cxn modelId="{B6B35E31-9059-4286-B088-1571F00025F4}" type="presParOf" srcId="{BCACABE0-E14D-4759-B18D-B0026ABD1D87}" destId="{709D6B41-8A33-4478-A1F1-469BA0011CF1}" srcOrd="1" destOrd="0" presId="urn:microsoft.com/office/officeart/2008/layout/HorizontalMultiLevelHierarchy"/>
    <dgm:cxn modelId="{42C6F71C-AA9E-4CA1-A4E5-6D0C4FA01B72}" type="presParOf" srcId="{709D6B41-8A33-4478-A1F1-469BA0011CF1}" destId="{4E352402-AF62-47F1-AAD0-EB62B7094B0D}" srcOrd="0" destOrd="0" presId="urn:microsoft.com/office/officeart/2008/layout/HorizontalMultiLevelHierarchy"/>
    <dgm:cxn modelId="{0C7D809D-09AE-4151-93F4-EF2D18878B91}" type="presParOf" srcId="{4E352402-AF62-47F1-AAD0-EB62B7094B0D}" destId="{ABF94106-9083-4C97-BAAA-FA688301B691}" srcOrd="0" destOrd="0" presId="urn:microsoft.com/office/officeart/2008/layout/HorizontalMultiLevelHierarchy"/>
    <dgm:cxn modelId="{20F3F9BD-5199-4332-8206-2BDC528B1472}" type="presParOf" srcId="{709D6B41-8A33-4478-A1F1-469BA0011CF1}" destId="{24F94C33-C9C2-4A34-928F-E4B4D6A4CC68}" srcOrd="1" destOrd="0" presId="urn:microsoft.com/office/officeart/2008/layout/HorizontalMultiLevelHierarchy"/>
    <dgm:cxn modelId="{16A3FAE0-C442-4D83-BB38-89250FDE903B}" type="presParOf" srcId="{24F94C33-C9C2-4A34-928F-E4B4D6A4CC68}" destId="{FE94D67C-9E4D-40EE-B796-52151A4101E3}" srcOrd="0" destOrd="0" presId="urn:microsoft.com/office/officeart/2008/layout/HorizontalMultiLevelHierarchy"/>
    <dgm:cxn modelId="{C956FA7E-4019-4FE4-9A71-C949EA879D2A}" type="presParOf" srcId="{24F94C33-C9C2-4A34-928F-E4B4D6A4CC68}" destId="{86A9B7EB-B101-477B-A97B-3646D2C1964C}" srcOrd="1" destOrd="0" presId="urn:microsoft.com/office/officeart/2008/layout/HorizontalMultiLevelHierarchy"/>
    <dgm:cxn modelId="{28B90818-7AA6-4D3A-ACD2-B8435EC8C4D6}" type="presParOf" srcId="{238DA45F-D5D2-42DE-B759-3C5E49AB4911}" destId="{9CDD67BD-E314-4D74-AE0A-D72D47B1112E}" srcOrd="8" destOrd="0" presId="urn:microsoft.com/office/officeart/2008/layout/HorizontalMultiLevelHierarchy"/>
    <dgm:cxn modelId="{4A1A487B-5C50-4BF9-ACAE-1FEC05335052}" type="presParOf" srcId="{9CDD67BD-E314-4D74-AE0A-D72D47B1112E}" destId="{F312083F-DBA4-42D7-A150-648B5812CC53}" srcOrd="0" destOrd="0" presId="urn:microsoft.com/office/officeart/2008/layout/HorizontalMultiLevelHierarchy"/>
    <dgm:cxn modelId="{471E8687-52CB-4E20-81D4-629AE406525A}" type="presParOf" srcId="{238DA45F-D5D2-42DE-B759-3C5E49AB4911}" destId="{6937DDD7-5749-4D02-BD8B-CAE1248F5BF4}" srcOrd="9" destOrd="0" presId="urn:microsoft.com/office/officeart/2008/layout/HorizontalMultiLevelHierarchy"/>
    <dgm:cxn modelId="{3A23D2FC-66E9-4BA9-9DD7-12B03D94DF33}" type="presParOf" srcId="{6937DDD7-5749-4D02-BD8B-CAE1248F5BF4}" destId="{0638A78F-EDE4-41AC-91F0-567B545DC5F9}" srcOrd="0" destOrd="0" presId="urn:microsoft.com/office/officeart/2008/layout/HorizontalMultiLevelHierarchy"/>
    <dgm:cxn modelId="{9D4861D5-31FB-4A47-978A-96AD8BF3C647}" type="presParOf" srcId="{6937DDD7-5749-4D02-BD8B-CAE1248F5BF4}" destId="{496E3DB9-17D5-4539-9BF4-33E3C165FC64}" srcOrd="1" destOrd="0" presId="urn:microsoft.com/office/officeart/2008/layout/HorizontalMultiLevelHierarchy"/>
    <dgm:cxn modelId="{A172559C-ADA5-4DE5-A734-8CB7A0E49C1E}" type="presParOf" srcId="{496E3DB9-17D5-4539-9BF4-33E3C165FC64}" destId="{8427C5EF-BC7B-4EDA-8DEF-5FA787295A7C}" srcOrd="0" destOrd="0" presId="urn:microsoft.com/office/officeart/2008/layout/HorizontalMultiLevelHierarchy"/>
    <dgm:cxn modelId="{93C1A2EC-BD07-4F04-B405-EFE949BD00CE}" type="presParOf" srcId="{8427C5EF-BC7B-4EDA-8DEF-5FA787295A7C}" destId="{D6DF5A30-8031-4FF7-8DAD-7ED9652120F1}" srcOrd="0" destOrd="0" presId="urn:microsoft.com/office/officeart/2008/layout/HorizontalMultiLevelHierarchy"/>
    <dgm:cxn modelId="{E41FE15D-CB97-4151-93BE-EC7AF70E14FF}" type="presParOf" srcId="{496E3DB9-17D5-4539-9BF4-33E3C165FC64}" destId="{85185CE7-542C-4031-81BB-9738D03E8FA6}" srcOrd="1" destOrd="0" presId="urn:microsoft.com/office/officeart/2008/layout/HorizontalMultiLevelHierarchy"/>
    <dgm:cxn modelId="{73D18465-84AC-4E97-AC0D-091A231FEE4F}" type="presParOf" srcId="{85185CE7-542C-4031-81BB-9738D03E8FA6}" destId="{6CF8F091-B80C-4F6F-AE59-03E937569194}" srcOrd="0" destOrd="0" presId="urn:microsoft.com/office/officeart/2008/layout/HorizontalMultiLevelHierarchy"/>
    <dgm:cxn modelId="{D74F21DB-5FD0-451F-BDA5-E6B3280E0205}" type="presParOf" srcId="{85185CE7-542C-4031-81BB-9738D03E8FA6}" destId="{E8495DF0-04F1-4A53-A25B-A6EE989933DF}" srcOrd="1" destOrd="0" presId="urn:microsoft.com/office/officeart/2008/layout/HorizontalMultiLevelHierarchy"/>
    <dgm:cxn modelId="{C3F7161F-6D90-44FB-9042-F6E13106C571}" type="presParOf" srcId="{238DA45F-D5D2-42DE-B759-3C5E49AB4911}" destId="{A2538D13-364F-437E-AC3E-92A8F0B8E45B}" srcOrd="10" destOrd="0" presId="urn:microsoft.com/office/officeart/2008/layout/HorizontalMultiLevelHierarchy"/>
    <dgm:cxn modelId="{B93008BC-49CA-4180-8B9F-4BC35A42C973}" type="presParOf" srcId="{A2538D13-364F-437E-AC3E-92A8F0B8E45B}" destId="{161100BA-DAAF-4FB6-A556-107FC4953EBA}" srcOrd="0" destOrd="0" presId="urn:microsoft.com/office/officeart/2008/layout/HorizontalMultiLevelHierarchy"/>
    <dgm:cxn modelId="{36E7EE96-20FD-40D1-9580-41DC71A2F1A2}" type="presParOf" srcId="{238DA45F-D5D2-42DE-B759-3C5E49AB4911}" destId="{8EE0B1D2-7915-41D9-8CF5-6D12A018314A}" srcOrd="11" destOrd="0" presId="urn:microsoft.com/office/officeart/2008/layout/HorizontalMultiLevelHierarchy"/>
    <dgm:cxn modelId="{8186BCE4-84F7-4390-93BD-8951934759C0}" type="presParOf" srcId="{8EE0B1D2-7915-41D9-8CF5-6D12A018314A}" destId="{2D602B66-3374-4496-8904-C990C9A8A341}" srcOrd="0" destOrd="0" presId="urn:microsoft.com/office/officeart/2008/layout/HorizontalMultiLevelHierarchy"/>
    <dgm:cxn modelId="{19049B49-6A23-4405-847F-1A8F2A8A772E}" type="presParOf" srcId="{8EE0B1D2-7915-41D9-8CF5-6D12A018314A}" destId="{467AAD47-5E5A-44EF-B77A-FF36CDC0D11B}" srcOrd="1" destOrd="0" presId="urn:microsoft.com/office/officeart/2008/layout/HorizontalMultiLevelHierarchy"/>
    <dgm:cxn modelId="{6C2C2628-F743-42F3-9735-BBAF1A5708A2}" type="presParOf" srcId="{467AAD47-5E5A-44EF-B77A-FF36CDC0D11B}" destId="{43A5E82B-086A-436C-B94D-9984FC3498A3}" srcOrd="0" destOrd="0" presId="urn:microsoft.com/office/officeart/2008/layout/HorizontalMultiLevelHierarchy"/>
    <dgm:cxn modelId="{FE8D914C-3B81-4F9E-A011-C24A9CAFF868}" type="presParOf" srcId="{43A5E82B-086A-436C-B94D-9984FC3498A3}" destId="{B7DCAF5C-6FD9-4826-98DF-E07A6061E8FC}" srcOrd="0" destOrd="0" presId="urn:microsoft.com/office/officeart/2008/layout/HorizontalMultiLevelHierarchy"/>
    <dgm:cxn modelId="{A9D66C14-5CB9-44BE-9904-D449E712D2B1}" type="presParOf" srcId="{467AAD47-5E5A-44EF-B77A-FF36CDC0D11B}" destId="{E954F8E1-A1FD-4129-8B5F-E978DD9E3AC9}" srcOrd="1" destOrd="0" presId="urn:microsoft.com/office/officeart/2008/layout/HorizontalMultiLevelHierarchy"/>
    <dgm:cxn modelId="{4F3F1CE4-F5E5-41ED-AE50-B721793532E1}" type="presParOf" srcId="{E954F8E1-A1FD-4129-8B5F-E978DD9E3AC9}" destId="{D01D09A2-896B-4A25-B21F-575429CF9D6F}" srcOrd="0" destOrd="0" presId="urn:microsoft.com/office/officeart/2008/layout/HorizontalMultiLevelHierarchy"/>
    <dgm:cxn modelId="{B4DBE692-6B43-4DE5-A2F4-49206CD3AAA4}" type="presParOf" srcId="{E954F8E1-A1FD-4129-8B5F-E978DD9E3AC9}" destId="{AE437ADA-58DE-4B5D-9A4D-9D79DD1E85D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39FC4526-F729-45E7-8AA8-BBC4621E0DE0}" type="datetimeFigureOut">
              <a:rPr lang="tr-TR" smtClean="0"/>
              <a:t>16.10.2019</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84065C40-9D5B-4B82-9608-B1D6DE019202}" type="slidenum">
              <a:rPr lang="tr-TR" smtClean="0"/>
              <a:t>‹#›</a:t>
            </a:fld>
            <a:endParaRPr lang="tr-TR"/>
          </a:p>
        </p:txBody>
      </p:sp>
    </p:spTree>
    <p:extLst>
      <p:ext uri="{BB962C8B-B14F-4D97-AF65-F5344CB8AC3E}">
        <p14:creationId xmlns:p14="http://schemas.microsoft.com/office/powerpoint/2010/main" val="36429110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EA00415F-2A01-48A2-BBB6-3DAAA94DB62C}" type="datetimeFigureOut">
              <a:rPr lang="tr-TR" smtClean="0"/>
              <a:t>16.10.2019</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FD46C418-5532-4E10-87A2-22F53C167474}" type="slidenum">
              <a:rPr lang="tr-TR" smtClean="0"/>
              <a:t>‹#›</a:t>
            </a:fld>
            <a:endParaRPr lang="tr-TR"/>
          </a:p>
        </p:txBody>
      </p:sp>
    </p:spTree>
    <p:extLst>
      <p:ext uri="{BB962C8B-B14F-4D97-AF65-F5344CB8AC3E}">
        <p14:creationId xmlns:p14="http://schemas.microsoft.com/office/powerpoint/2010/main" val="2070675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464386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98655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1735925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181610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2831462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195236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3253442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105480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1599399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3526520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DD23AA-63C2-4DD5-9500-1F438378FD00}" type="datetimeFigureOut">
              <a:rPr lang="tr-TR" smtClean="0"/>
              <a:t>16.10.2019</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DF91FA84-50C7-4E26-B9AB-C8EFFE8A151C}" type="slidenum">
              <a:rPr lang="tr-TR" smtClean="0"/>
              <a:t>‹#›</a:t>
            </a:fld>
            <a:endParaRPr lang="tr-TR" dirty="0"/>
          </a:p>
        </p:txBody>
      </p:sp>
    </p:spTree>
    <p:extLst>
      <p:ext uri="{BB962C8B-B14F-4D97-AF65-F5344CB8AC3E}">
        <p14:creationId xmlns:p14="http://schemas.microsoft.com/office/powerpoint/2010/main" val="2933634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DD23AA-63C2-4DD5-9500-1F438378FD00}" type="datetimeFigureOut">
              <a:rPr lang="tr-TR" smtClean="0"/>
              <a:t>16.10.2019</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91FA84-50C7-4E26-B9AB-C8EFFE8A151C}" type="slidenum">
              <a:rPr lang="tr-TR" smtClean="0"/>
              <a:t>‹#›</a:t>
            </a:fld>
            <a:endParaRPr lang="tr-TR" dirty="0"/>
          </a:p>
        </p:txBody>
      </p:sp>
    </p:spTree>
    <p:extLst>
      <p:ext uri="{BB962C8B-B14F-4D97-AF65-F5344CB8AC3E}">
        <p14:creationId xmlns:p14="http://schemas.microsoft.com/office/powerpoint/2010/main" val="2805238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382592" y="0"/>
            <a:ext cx="7448958" cy="6074783"/>
          </a:xfrm>
        </p:spPr>
        <p:txBody>
          <a:bodyPr>
            <a:noAutofit/>
          </a:bodyPr>
          <a:lstStyle/>
          <a:p>
            <a:r>
              <a:rPr lang="tr-TR" sz="2800" b="1" dirty="0" smtClean="0">
                <a:latin typeface="Times New Roman" pitchFamily="18" charset="0"/>
                <a:cs typeface="Times New Roman" pitchFamily="18" charset="0"/>
              </a:rPr>
              <a:t/>
            </a:r>
            <a:br>
              <a:rPr lang="tr-TR" sz="2800" b="1" dirty="0" smtClean="0">
                <a:latin typeface="Times New Roman" pitchFamily="18" charset="0"/>
                <a:cs typeface="Times New Roman" pitchFamily="18" charset="0"/>
              </a:rPr>
            </a:br>
            <a:r>
              <a:rPr lang="tr-TR" sz="2800" b="1" dirty="0">
                <a:latin typeface="Times New Roman" pitchFamily="18" charset="0"/>
                <a:cs typeface="Times New Roman" pitchFamily="18" charset="0"/>
              </a:rPr>
              <a:t/>
            </a:r>
            <a:br>
              <a:rPr lang="tr-TR" sz="2800" b="1" dirty="0">
                <a:latin typeface="Times New Roman" pitchFamily="18" charset="0"/>
                <a:cs typeface="Times New Roman" pitchFamily="18" charset="0"/>
              </a:rPr>
            </a:br>
            <a:r>
              <a:rPr lang="tr-TR" sz="2800" b="1" smtClean="0">
                <a:latin typeface="Times New Roman" pitchFamily="18" charset="0"/>
                <a:cs typeface="Times New Roman" pitchFamily="18" charset="0"/>
              </a:rPr>
              <a:t/>
            </a:r>
            <a:br>
              <a:rPr lang="tr-TR" sz="2800" b="1" smtClean="0">
                <a:latin typeface="Times New Roman" pitchFamily="18" charset="0"/>
                <a:cs typeface="Times New Roman" pitchFamily="18" charset="0"/>
              </a:rPr>
            </a:br>
            <a:r>
              <a:rPr lang="tr-TR" sz="2800" b="1" smtClean="0">
                <a:latin typeface="Times New Roman" pitchFamily="18" charset="0"/>
                <a:cs typeface="Times New Roman" pitchFamily="18" charset="0"/>
              </a:rPr>
              <a:t>2019-2020 </a:t>
            </a:r>
            <a:r>
              <a:rPr lang="tr-TR" sz="2800" b="1" dirty="0">
                <a:latin typeface="Times New Roman" pitchFamily="18" charset="0"/>
                <a:cs typeface="Times New Roman" pitchFamily="18" charset="0"/>
              </a:rPr>
              <a:t>Öğretim Yılı </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AÜHF - 3 / A Sınıfı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Eşya Hukuku Ders Notları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Güz Dönemi </a:t>
            </a:r>
            <a:br>
              <a:rPr lang="tr-TR" sz="2800" b="1" dirty="0">
                <a:latin typeface="Times New Roman" pitchFamily="18" charset="0"/>
                <a:cs typeface="Times New Roman" pitchFamily="18" charset="0"/>
              </a:rPr>
            </a:br>
            <a:r>
              <a:rPr lang="tr-TR" sz="3600" b="1" i="1" dirty="0" smtClean="0">
                <a:latin typeface="Times New Roman" pitchFamily="18" charset="0"/>
                <a:cs typeface="Times New Roman" pitchFamily="18" charset="0"/>
              </a:rPr>
              <a:t>(</a:t>
            </a:r>
            <a:r>
              <a:rPr lang="tr-TR" sz="2800" b="1" i="1" dirty="0" smtClean="0">
                <a:cs typeface="Times New Roman" pitchFamily="18" charset="0"/>
              </a:rPr>
              <a:t>Beşinci </a:t>
            </a:r>
            <a:r>
              <a:rPr lang="tr-TR" sz="2800" b="1" i="1" dirty="0">
                <a:cs typeface="Times New Roman" pitchFamily="18" charset="0"/>
              </a:rPr>
              <a:t>Hafta </a:t>
            </a:r>
            <a:r>
              <a:rPr lang="tr-TR" sz="2800" b="1" i="1">
                <a:cs typeface="Times New Roman" pitchFamily="18" charset="0"/>
              </a:rPr>
              <a:t>– </a:t>
            </a:r>
            <a:r>
              <a:rPr lang="tr-TR" sz="2800" b="1" i="1" smtClean="0">
                <a:cs typeface="Times New Roman" pitchFamily="18" charset="0"/>
              </a:rPr>
              <a:t>16 </a:t>
            </a:r>
            <a:r>
              <a:rPr lang="tr-TR" sz="2800" b="1" i="1">
                <a:cs typeface="Times New Roman" pitchFamily="18" charset="0"/>
              </a:rPr>
              <a:t>Ekim </a:t>
            </a:r>
            <a:r>
              <a:rPr lang="tr-TR" sz="2800" b="1" i="1" smtClean="0">
                <a:cs typeface="Times New Roman" pitchFamily="18" charset="0"/>
              </a:rPr>
              <a:t>2019)</a:t>
            </a:r>
            <a:r>
              <a:rPr lang="tr-TR" sz="2800" b="1" i="1" dirty="0" smtClean="0">
                <a:cs typeface="Times New Roman" pitchFamily="18" charset="0"/>
              </a:rPr>
              <a:t/>
            </a:r>
            <a:br>
              <a:rPr lang="tr-TR" sz="2800" b="1" i="1" dirty="0" smtClean="0">
                <a:cs typeface="Times New Roman" pitchFamily="18" charset="0"/>
              </a:rPr>
            </a:br>
            <a:r>
              <a:rPr lang="tr-TR" sz="2800" b="1" i="1" dirty="0" smtClean="0">
                <a:cs typeface="Times New Roman" pitchFamily="18" charset="0"/>
              </a:rPr>
              <a:t/>
            </a:r>
            <a:br>
              <a:rPr lang="tr-TR" sz="2800" b="1" i="1" dirty="0" smtClean="0">
                <a:cs typeface="Times New Roman" pitchFamily="18" charset="0"/>
              </a:rPr>
            </a:br>
            <a:r>
              <a:rPr lang="tr-TR" sz="3200" dirty="0" smtClean="0">
                <a:latin typeface="Times New Roman" panose="02020603050405020304" pitchFamily="18" charset="0"/>
                <a:cs typeface="Times New Roman" panose="02020603050405020304" pitchFamily="18" charset="0"/>
              </a:rPr>
              <a:t>Zilyetlik Kavramı- Hukuki Niteliği- Konu Olan Şeyler – Çeşitleri </a:t>
            </a:r>
            <a:r>
              <a:rPr lang="tr-TR" sz="3200" b="1" i="1" dirty="0" smtClean="0">
                <a:latin typeface="Times New Roman" panose="02020603050405020304" pitchFamily="18" charset="0"/>
                <a:cs typeface="Times New Roman" panose="02020603050405020304" pitchFamily="18" charset="0"/>
              </a:rPr>
              <a:t/>
            </a:r>
            <a:br>
              <a:rPr lang="tr-TR" sz="3200" b="1" i="1" dirty="0" smtClean="0">
                <a:latin typeface="Times New Roman" panose="02020603050405020304" pitchFamily="18" charset="0"/>
                <a:cs typeface="Times New Roman" panose="02020603050405020304" pitchFamily="18" charset="0"/>
              </a:rPr>
            </a:br>
            <a:r>
              <a:rPr lang="tr-TR" sz="2800" b="1" i="1" dirty="0" smtClean="0">
                <a:cs typeface="Times New Roman" pitchFamily="18" charset="0"/>
              </a:rPr>
              <a:t/>
            </a:r>
            <a:br>
              <a:rPr lang="tr-TR" sz="2800" b="1" i="1" dirty="0" smtClean="0">
                <a:cs typeface="Times New Roman" pitchFamily="18" charset="0"/>
              </a:rPr>
            </a:br>
            <a:r>
              <a:rPr lang="tr-TR" sz="2800" b="1" i="1" dirty="0" smtClean="0">
                <a:latin typeface="Times New Roman" pitchFamily="18" charset="0"/>
                <a:cs typeface="Times New Roman" pitchFamily="18" charset="0"/>
              </a:rPr>
              <a:t>	</a:t>
            </a:r>
            <a:r>
              <a:rPr lang="tr-TR" sz="2800" b="1" i="1" dirty="0" smtClean="0">
                <a:latin typeface="+mn-lt"/>
                <a:cs typeface="Times New Roman" pitchFamily="18" charset="0"/>
              </a:rPr>
              <a:t/>
            </a:r>
            <a:br>
              <a:rPr lang="tr-TR" sz="2800" b="1" i="1" dirty="0" smtClean="0">
                <a:latin typeface="+mn-lt"/>
                <a:cs typeface="Times New Roman" pitchFamily="18" charset="0"/>
              </a:rPr>
            </a:br>
            <a:r>
              <a:rPr lang="tr-TR" sz="2800" b="1" i="1" dirty="0">
                <a:latin typeface="Times New Roman" pitchFamily="18" charset="0"/>
                <a:cs typeface="Times New Roman" pitchFamily="18" charset="0"/>
              </a:rPr>
              <a:t/>
            </a:r>
            <a:br>
              <a:rPr lang="tr-TR" sz="2800" b="1" i="1" dirty="0">
                <a:latin typeface="Times New Roman" pitchFamily="18" charset="0"/>
                <a:cs typeface="Times New Roman" pitchFamily="18" charset="0"/>
              </a:rPr>
            </a:br>
            <a:r>
              <a:rPr lang="tr-TR" sz="2400" b="1" i="1" dirty="0" smtClean="0">
                <a:latin typeface="Times New Roman" pitchFamily="18" charset="0"/>
                <a:cs typeface="Times New Roman" pitchFamily="18" charset="0"/>
              </a:rPr>
              <a:t/>
            </a:r>
            <a:br>
              <a:rPr lang="tr-TR" sz="2400" b="1" i="1" dirty="0" smtClean="0">
                <a:latin typeface="Times New Roman" pitchFamily="18" charset="0"/>
                <a:cs typeface="Times New Roman" pitchFamily="18" charset="0"/>
              </a:rPr>
            </a:br>
            <a:r>
              <a:rPr lang="tr-TR" sz="2400" b="1" i="1" dirty="0">
                <a:latin typeface="Times New Roman" pitchFamily="18" charset="0"/>
                <a:cs typeface="Times New Roman" pitchFamily="18" charset="0"/>
              </a:rPr>
              <a:t/>
            </a:r>
            <a:br>
              <a:rPr lang="tr-TR" sz="2400" b="1" i="1" dirty="0">
                <a:latin typeface="Times New Roman" pitchFamily="18" charset="0"/>
                <a:cs typeface="Times New Roman" pitchFamily="18" charset="0"/>
              </a:rPr>
            </a:br>
            <a:endParaRPr lang="tr-TR" sz="2400" i="1" dirty="0">
              <a:latin typeface="Times New Roman" pitchFamily="18" charset="0"/>
              <a:cs typeface="Times New Roman" pitchFamily="18" charset="0"/>
            </a:endParaRPr>
          </a:p>
        </p:txBody>
      </p:sp>
      <p:sp>
        <p:nvSpPr>
          <p:cNvPr id="3" name="Alt Başlık 2"/>
          <p:cNvSpPr>
            <a:spLocks noGrp="1"/>
          </p:cNvSpPr>
          <p:nvPr>
            <p:ph type="subTitle" idx="1"/>
          </p:nvPr>
        </p:nvSpPr>
        <p:spPr/>
        <p:txBody>
          <a:bodyPr/>
          <a:lstStyle/>
          <a:p>
            <a:endParaRPr lang="tr-TR" b="1" i="1" dirty="0" smtClean="0">
              <a:latin typeface="Times New Roman" pitchFamily="18" charset="0"/>
              <a:cs typeface="Times New Roman" pitchFamily="18" charset="0"/>
            </a:endParaRPr>
          </a:p>
          <a:p>
            <a:r>
              <a:rPr lang="tr-TR" b="1" i="1" dirty="0" smtClean="0">
                <a:latin typeface="Times New Roman" pitchFamily="18" charset="0"/>
                <a:cs typeface="Times New Roman" pitchFamily="18" charset="0"/>
              </a:rPr>
              <a:t>Öğretim Üyesi: </a:t>
            </a:r>
            <a:r>
              <a:rPr lang="tr-TR" b="1" dirty="0" smtClean="0">
                <a:latin typeface="Times New Roman" pitchFamily="18" charset="0"/>
                <a:cs typeface="Times New Roman" pitchFamily="18" charset="0"/>
              </a:rPr>
              <a:t>Doç. Dr. Yıldız ABİK</a:t>
            </a:r>
          </a:p>
          <a:p>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8568588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sz="3200" b="1" dirty="0" smtClean="0">
                <a:latin typeface="+mn-lt"/>
              </a:rPr>
              <a:t>Zilyetlik Kavramı ve Zilyetliğin Hukuki Niteliği – </a:t>
            </a:r>
            <a:r>
              <a:rPr lang="tr-TR" sz="3200" b="1" i="1" dirty="0" smtClean="0">
                <a:latin typeface="+mn-lt"/>
              </a:rPr>
              <a:t>Zilyetlik Kavramı </a:t>
            </a:r>
            <a:br>
              <a:rPr lang="tr-TR" sz="3200" b="1" i="1" dirty="0" smtClean="0">
                <a:latin typeface="+mn-lt"/>
              </a:rPr>
            </a:br>
            <a:r>
              <a:rPr lang="tr-TR" sz="3200" b="1" dirty="0" smtClean="0"/>
              <a:t>(</a:t>
            </a:r>
            <a:r>
              <a:rPr lang="tr-TR" sz="2700" b="1" i="1" u="sng" dirty="0" smtClean="0"/>
              <a:t>Sirmen</a:t>
            </a:r>
            <a:r>
              <a:rPr lang="tr-TR" sz="2700" b="1" i="1" dirty="0" smtClean="0"/>
              <a:t>, Eşya H.</a:t>
            </a:r>
            <a:r>
              <a:rPr lang="tr-TR" sz="2700" i="1" dirty="0" smtClean="0"/>
              <a:t>, </a:t>
            </a:r>
            <a:r>
              <a:rPr lang="tr-TR" sz="2700" b="1" i="1" dirty="0" smtClean="0"/>
              <a:t>6. B., </a:t>
            </a:r>
            <a:r>
              <a:rPr lang="tr-TR" sz="2700" i="1" dirty="0" smtClean="0"/>
              <a:t>s. 40-44; </a:t>
            </a:r>
            <a:r>
              <a:rPr lang="tr-TR" sz="2700" b="1" i="1" u="sng" dirty="0" smtClean="0"/>
              <a:t>Antalya,</a:t>
            </a:r>
            <a:r>
              <a:rPr lang="tr-TR" sz="2700" i="1" u="sng" dirty="0" smtClean="0"/>
              <a:t> </a:t>
            </a:r>
            <a:r>
              <a:rPr lang="tr-TR" sz="2700" b="1" i="1" dirty="0" smtClean="0"/>
              <a:t>Eşya H., C. II, Zilyetlik</a:t>
            </a:r>
            <a:r>
              <a:rPr lang="tr-TR" sz="2700" i="1" dirty="0" smtClean="0"/>
              <a:t>, İstanbul 2017, s. 7 vd.; </a:t>
            </a:r>
            <a:r>
              <a:rPr lang="tr-TR" sz="2700" b="1" i="1" u="sng" dirty="0" err="1" smtClean="0"/>
              <a:t>Oğuzman</a:t>
            </a:r>
            <a:r>
              <a:rPr lang="tr-TR" sz="2700" b="1" i="1" u="sng" dirty="0" smtClean="0"/>
              <a:t> / </a:t>
            </a:r>
            <a:r>
              <a:rPr lang="tr-TR" sz="2700" b="1" i="1" u="sng" dirty="0" err="1" smtClean="0"/>
              <a:t>Seliçi</a:t>
            </a:r>
            <a:r>
              <a:rPr lang="tr-TR" sz="2700" b="1" i="1" u="sng" dirty="0"/>
              <a:t> </a:t>
            </a:r>
            <a:r>
              <a:rPr lang="tr-TR" sz="2700" b="1" i="1" u="sng" dirty="0" smtClean="0"/>
              <a:t>/ Oktay – Özdemir</a:t>
            </a:r>
            <a:r>
              <a:rPr lang="tr-TR" sz="2700" i="1" dirty="0" smtClean="0"/>
              <a:t>, </a:t>
            </a:r>
            <a:r>
              <a:rPr lang="tr-TR" sz="2700" b="1" i="1" dirty="0" smtClean="0"/>
              <a:t>Eşya H., 20. B.,  s. 47 vd.</a:t>
            </a:r>
            <a:endParaRPr lang="tr-TR" sz="2700" b="1" i="1" dirty="0"/>
          </a:p>
        </p:txBody>
      </p:sp>
      <p:sp>
        <p:nvSpPr>
          <p:cNvPr id="3" name="İçerik Yer Tutucusu 2"/>
          <p:cNvSpPr>
            <a:spLocks noGrp="1"/>
          </p:cNvSpPr>
          <p:nvPr>
            <p:ph idx="1"/>
          </p:nvPr>
        </p:nvSpPr>
        <p:spPr/>
        <p:txBody>
          <a:bodyPr>
            <a:noAutofit/>
          </a:bodyPr>
          <a:lstStyle/>
          <a:p>
            <a:pPr algn="just"/>
            <a:r>
              <a:rPr lang="tr-TR" b="1" dirty="0" smtClean="0">
                <a:latin typeface="Times New Roman" panose="02020603050405020304" pitchFamily="18" charset="0"/>
                <a:cs typeface="Times New Roman" panose="02020603050405020304" pitchFamily="18" charset="0"/>
              </a:rPr>
              <a:t>Medeni Kanun, </a:t>
            </a:r>
            <a:r>
              <a:rPr lang="tr-TR" dirty="0" smtClean="0">
                <a:latin typeface="Times New Roman" panose="02020603050405020304" pitchFamily="18" charset="0"/>
                <a:cs typeface="Times New Roman" panose="02020603050405020304" pitchFamily="18" charset="0"/>
              </a:rPr>
              <a:t>genelde, Kavramların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anımını yapmaktan kaçınmıştır.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Kanun, </a:t>
            </a:r>
            <a:r>
              <a:rPr lang="tr-TR" b="1" i="1" dirty="0" smtClean="0">
                <a:latin typeface="Times New Roman" panose="02020603050405020304" pitchFamily="18" charset="0"/>
                <a:cs typeface="Times New Roman" panose="02020603050405020304" pitchFamily="18" charset="0"/>
              </a:rPr>
              <a:t>Zilyetliğin</a:t>
            </a:r>
            <a:r>
              <a:rPr lang="en-US" b="1" i="1" dirty="0" smtClean="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anımını yapmamıştır</a:t>
            </a:r>
            <a:r>
              <a:rPr lang="en-US" b="1" dirty="0" smtClean="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a:t>
            </a:r>
            <a:r>
              <a:rPr lang="en-US" b="1" dirty="0" smtClean="0">
                <a:latin typeface="Times New Roman" panose="02020603050405020304" pitchFamily="18" charset="0"/>
                <a:cs typeface="Times New Roman" panose="02020603050405020304" pitchFamily="18" charset="0"/>
              </a:rPr>
              <a:t>973/I</a:t>
            </a:r>
            <a:r>
              <a:rPr lang="tr-TR" b="1" dirty="0" smtClean="0">
                <a:latin typeface="Times New Roman" panose="02020603050405020304" pitchFamily="18" charset="0"/>
                <a:cs typeface="Times New Roman" panose="02020603050405020304" pitchFamily="18" charset="0"/>
              </a:rPr>
              <a:t> hükmünde </a:t>
            </a:r>
            <a:r>
              <a:rPr lang="tr-TR" dirty="0" smtClean="0">
                <a:latin typeface="Times New Roman" panose="02020603050405020304" pitchFamily="18" charset="0"/>
                <a:cs typeface="Times New Roman" panose="02020603050405020304" pitchFamily="18" charset="0"/>
              </a:rPr>
              <a:t>ise,</a:t>
            </a:r>
            <a:r>
              <a:rPr lang="en-US"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sadece</a:t>
            </a:r>
            <a:r>
              <a:rPr lang="en-US"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Zilyet t</a:t>
            </a:r>
            <a:r>
              <a:rPr lang="tr-TR" b="1" dirty="0" smtClean="0">
                <a:latin typeface="Times New Roman" panose="02020603050405020304" pitchFamily="18" charset="0"/>
                <a:cs typeface="Times New Roman" panose="02020603050405020304" pitchFamily="18" charset="0"/>
              </a:rPr>
              <a:t>anımlanmıştır</a:t>
            </a:r>
            <a:r>
              <a:rPr lang="en-US" dirty="0" smtClean="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Bir şey üzerinde fiili hakimiyeti bulunan kimse onun zilyedidir.</a:t>
            </a:r>
            <a:r>
              <a:rPr lang="en-US" i="1" dirty="0" smtClean="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a:t>
            </a:r>
            <a:r>
              <a:rPr lang="en-US" b="1" dirty="0" smtClean="0">
                <a:latin typeface="Times New Roman" panose="02020603050405020304" pitchFamily="18" charset="0"/>
                <a:cs typeface="Times New Roman" panose="02020603050405020304" pitchFamily="18" charset="0"/>
              </a:rPr>
              <a:t>973/II</a:t>
            </a:r>
            <a:r>
              <a:rPr lang="tr-TR" b="1" dirty="0" smtClean="0">
                <a:latin typeface="Times New Roman" panose="02020603050405020304" pitchFamily="18" charset="0"/>
                <a:cs typeface="Times New Roman" panose="02020603050405020304" pitchFamily="18" charset="0"/>
              </a:rPr>
              <a:t> hükmüne</a:t>
            </a:r>
            <a:r>
              <a:rPr lang="en-US"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göre</a:t>
            </a:r>
            <a:r>
              <a:rPr lang="en-US"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ise</a:t>
            </a:r>
            <a:r>
              <a:rPr lang="en-US" b="1" dirty="0" smtClean="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Taşınmaz üzerindeki irtifak haklarında ve taşınmaz yüklerinde hakkın fiilen kullanılması zilyetlik sayılır.»</a:t>
            </a:r>
            <a:endParaRPr lang="tr-TR" i="1"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298143238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Ancak bu durum, </a:t>
            </a:r>
            <a:r>
              <a:rPr lang="tr-TR" sz="3600" b="1" dirty="0" smtClean="0">
                <a:latin typeface="Times New Roman" panose="02020603050405020304" pitchFamily="18" charset="0"/>
                <a:cs typeface="Times New Roman" panose="02020603050405020304" pitchFamily="18" charset="0"/>
              </a:rPr>
              <a:t>İşçilerin</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Hizmetlilerin </a:t>
            </a:r>
            <a:r>
              <a:rPr lang="tr-TR" sz="3600" dirty="0">
                <a:latin typeface="Times New Roman" panose="02020603050405020304" pitchFamily="18" charset="0"/>
                <a:cs typeface="Times New Roman" panose="02020603050405020304" pitchFamily="18" charset="0"/>
              </a:rPr>
              <a:t>veya </a:t>
            </a:r>
            <a:r>
              <a:rPr lang="tr-TR" sz="3600" b="1" dirty="0" smtClean="0">
                <a:latin typeface="Times New Roman" panose="02020603050405020304" pitchFamily="18" charset="0"/>
                <a:cs typeface="Times New Roman" panose="02020603050405020304" pitchFamily="18" charset="0"/>
              </a:rPr>
              <a:t>Temsilcilerin, </a:t>
            </a:r>
            <a:r>
              <a:rPr lang="tr-TR" sz="3600" b="1" i="1" dirty="0" smtClean="0">
                <a:latin typeface="Times New Roman" panose="02020603050405020304" pitchFamily="18" charset="0"/>
                <a:cs typeface="Times New Roman" panose="02020603050405020304" pitchFamily="18" charset="0"/>
              </a:rPr>
              <a:t>Hizmet </a:t>
            </a:r>
            <a:r>
              <a:rPr lang="tr-TR" sz="3600" dirty="0">
                <a:latin typeface="Times New Roman" panose="02020603050405020304" pitchFamily="18" charset="0"/>
                <a:cs typeface="Times New Roman" panose="02020603050405020304" pitchFamily="18" charset="0"/>
              </a:rPr>
              <a:t>veya </a:t>
            </a:r>
            <a:r>
              <a:rPr lang="tr-TR" sz="3600" b="1" i="1" dirty="0" smtClean="0">
                <a:latin typeface="Times New Roman" panose="02020603050405020304" pitchFamily="18" charset="0"/>
                <a:cs typeface="Times New Roman" panose="02020603050405020304" pitchFamily="18" charset="0"/>
              </a:rPr>
              <a:t>Temsil İlişkisine </a:t>
            </a:r>
            <a:r>
              <a:rPr lang="tr-TR" sz="3600" dirty="0">
                <a:latin typeface="Times New Roman" panose="02020603050405020304" pitchFamily="18" charset="0"/>
                <a:cs typeface="Times New Roman" panose="02020603050405020304" pitchFamily="18" charset="0"/>
              </a:rPr>
              <a:t>dayanarak</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ellerinde bulundurdukları </a:t>
            </a:r>
            <a:r>
              <a:rPr lang="tr-TR" sz="3600" b="1" dirty="0" smtClean="0">
                <a:latin typeface="Times New Roman" panose="02020603050405020304" pitchFamily="18" charset="0"/>
                <a:cs typeface="Times New Roman" panose="02020603050405020304" pitchFamily="18" charset="0"/>
              </a:rPr>
              <a:t>Eşyanın </a:t>
            </a:r>
            <a:r>
              <a:rPr lang="tr-TR" sz="3600" dirty="0">
                <a:latin typeface="Times New Roman" panose="02020603050405020304" pitchFamily="18" charset="0"/>
                <a:cs typeface="Times New Roman" panose="02020603050405020304" pitchFamily="18" charset="0"/>
              </a:rPr>
              <a:t>hiçbir zaman </a:t>
            </a:r>
            <a:r>
              <a:rPr lang="tr-TR" sz="3600" b="1" dirty="0" smtClean="0">
                <a:latin typeface="Times New Roman" panose="02020603050405020304" pitchFamily="18" charset="0"/>
                <a:cs typeface="Times New Roman" panose="02020603050405020304" pitchFamily="18" charset="0"/>
              </a:rPr>
              <a:t>Zilyedi </a:t>
            </a:r>
            <a:r>
              <a:rPr lang="tr-TR" sz="3600" b="1" dirty="0">
                <a:latin typeface="Times New Roman" panose="02020603050405020304" pitchFamily="18" charset="0"/>
                <a:cs typeface="Times New Roman" panose="02020603050405020304" pitchFamily="18" charset="0"/>
              </a:rPr>
              <a:t>olmadıkları söylenemez. </a:t>
            </a:r>
            <a:endParaRPr lang="tr-TR" sz="3600" b="1" dirty="0" smtClean="0">
              <a:latin typeface="Times New Roman" panose="02020603050405020304" pitchFamily="18" charset="0"/>
              <a:cs typeface="Times New Roman" panose="02020603050405020304" pitchFamily="18" charset="0"/>
            </a:endParaRPr>
          </a:p>
          <a:p>
            <a:pPr algn="just"/>
            <a:r>
              <a:rPr lang="tr-TR" sz="3600" b="1" dirty="0" smtClean="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bir </a:t>
            </a:r>
            <a:r>
              <a:rPr lang="tr-TR" sz="3600" dirty="0" smtClean="0">
                <a:latin typeface="Times New Roman" panose="02020603050405020304" pitchFamily="18" charset="0"/>
                <a:cs typeface="Times New Roman" panose="02020603050405020304" pitchFamily="18" charset="0"/>
              </a:rPr>
              <a:t>İşletmeyi </a:t>
            </a:r>
            <a:r>
              <a:rPr lang="tr-TR" sz="3600" dirty="0">
                <a:latin typeface="Times New Roman" panose="02020603050405020304" pitchFamily="18" charset="0"/>
                <a:cs typeface="Times New Roman" panose="02020603050405020304" pitchFamily="18" charset="0"/>
              </a:rPr>
              <a:t>idare etme konusunda geniş yetkilere sahip bulunan bir </a:t>
            </a:r>
            <a:r>
              <a:rPr lang="tr-TR" sz="3600" dirty="0" smtClean="0">
                <a:latin typeface="Times New Roman" panose="02020603050405020304" pitchFamily="18" charset="0"/>
                <a:cs typeface="Times New Roman" panose="02020603050405020304" pitchFamily="18" charset="0"/>
              </a:rPr>
              <a:t>Müstahdem </a:t>
            </a:r>
            <a:r>
              <a:rPr lang="tr-TR" sz="3600" dirty="0">
                <a:latin typeface="Times New Roman" panose="02020603050405020304" pitchFamily="18" charset="0"/>
                <a:cs typeface="Times New Roman" panose="02020603050405020304" pitchFamily="18" charset="0"/>
              </a:rPr>
              <a:t>basit bir </a:t>
            </a:r>
            <a:r>
              <a:rPr lang="tr-TR" sz="3600" dirty="0" smtClean="0">
                <a:latin typeface="Times New Roman" panose="02020603050405020304" pitchFamily="18" charset="0"/>
                <a:cs typeface="Times New Roman" panose="02020603050405020304" pitchFamily="18" charset="0"/>
              </a:rPr>
              <a:t>Zilyet Yardımcısı olarak tanımlanamaz</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62911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dirty="0">
                <a:latin typeface="Times New Roman" panose="02020603050405020304" pitchFamily="18" charset="0"/>
                <a:cs typeface="Times New Roman" panose="02020603050405020304" pitchFamily="18" charset="0"/>
              </a:rPr>
              <a:t>Bunun gibi, </a:t>
            </a:r>
            <a:r>
              <a:rPr lang="tr-TR" sz="3600" b="1" dirty="0">
                <a:latin typeface="Times New Roman" panose="02020603050405020304" pitchFamily="18" charset="0"/>
                <a:cs typeface="Times New Roman" panose="02020603050405020304" pitchFamily="18" charset="0"/>
              </a:rPr>
              <a:t>bazen </a:t>
            </a:r>
            <a:r>
              <a:rPr lang="tr-TR" sz="3600" b="1" dirty="0" smtClean="0">
                <a:latin typeface="Times New Roman" panose="02020603050405020304" pitchFamily="18" charset="0"/>
                <a:cs typeface="Times New Roman" panose="02020603050405020304" pitchFamily="18" charset="0"/>
              </a:rPr>
              <a:t>İşçi </a:t>
            </a:r>
            <a:r>
              <a:rPr lang="tr-TR" sz="3600" b="1" dirty="0">
                <a:latin typeface="Times New Roman" panose="02020603050405020304" pitchFamily="18" charset="0"/>
                <a:cs typeface="Times New Roman" panose="02020603050405020304" pitchFamily="18" charset="0"/>
              </a:rPr>
              <a:t>veya </a:t>
            </a:r>
            <a:r>
              <a:rPr lang="tr-TR" sz="3600" b="1" dirty="0" smtClean="0">
                <a:latin typeface="Times New Roman" panose="02020603050405020304" pitchFamily="18" charset="0"/>
                <a:cs typeface="Times New Roman" panose="02020603050405020304" pitchFamily="18" charset="0"/>
              </a:rPr>
              <a:t>Hizmetliye </a:t>
            </a:r>
            <a:r>
              <a:rPr lang="tr-TR" sz="3600" b="1" dirty="0">
                <a:latin typeface="Times New Roman" panose="02020603050405020304" pitchFamily="18" charset="0"/>
                <a:cs typeface="Times New Roman" panose="02020603050405020304" pitchFamily="18" charset="0"/>
              </a:rPr>
              <a:t>İ</a:t>
            </a:r>
            <a:r>
              <a:rPr lang="tr-TR" sz="3600" b="1" dirty="0" smtClean="0">
                <a:latin typeface="Times New Roman" panose="02020603050405020304" pitchFamily="18" charset="0"/>
                <a:cs typeface="Times New Roman" panose="02020603050405020304" pitchFamily="18" charset="0"/>
              </a:rPr>
              <a:t>ş </a:t>
            </a:r>
            <a:r>
              <a:rPr lang="tr-TR" sz="3600" b="1" dirty="0">
                <a:latin typeface="Times New Roman" panose="02020603050405020304" pitchFamily="18" charset="0"/>
                <a:cs typeface="Times New Roman" panose="02020603050405020304" pitchFamily="18" charset="0"/>
              </a:rPr>
              <a:t>A</a:t>
            </a:r>
            <a:r>
              <a:rPr lang="tr-TR" sz="3600" b="1" dirty="0" smtClean="0">
                <a:latin typeface="Times New Roman" panose="02020603050405020304" pitchFamily="18" charset="0"/>
                <a:cs typeface="Times New Roman" panose="02020603050405020304" pitchFamily="18" charset="0"/>
              </a:rPr>
              <a:t>raç ve Gereçlerinin </a:t>
            </a:r>
            <a:r>
              <a:rPr lang="tr-TR" sz="3600" b="1" dirty="0">
                <a:latin typeface="Times New Roman" panose="02020603050405020304" pitchFamily="18" charset="0"/>
                <a:cs typeface="Times New Roman" panose="02020603050405020304" pitchFamily="18" charset="0"/>
              </a:rPr>
              <a:t>verilmesi </a:t>
            </a:r>
            <a:r>
              <a:rPr lang="tr-TR" sz="3600" dirty="0">
                <a:latin typeface="Times New Roman" panose="02020603050405020304" pitchFamily="18" charset="0"/>
                <a:cs typeface="Times New Roman" panose="02020603050405020304" pitchFamily="18" charset="0"/>
              </a:rPr>
              <a:t>öyle şartlar içinde gerçekleşir ki, </a:t>
            </a:r>
            <a:r>
              <a:rPr lang="tr-TR" sz="3600" b="1" dirty="0">
                <a:latin typeface="Times New Roman" panose="02020603050405020304" pitchFamily="18" charset="0"/>
                <a:cs typeface="Times New Roman" panose="02020603050405020304" pitchFamily="18" charset="0"/>
              </a:rPr>
              <a:t>bu kimse,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araflar arasında </a:t>
            </a:r>
            <a:r>
              <a:rPr lang="tr-TR" sz="3600" b="1" i="1" dirty="0">
                <a:latin typeface="Times New Roman" panose="02020603050405020304" pitchFamily="18" charset="0"/>
                <a:cs typeface="Times New Roman" panose="02020603050405020304" pitchFamily="18" charset="0"/>
              </a:rPr>
              <a:t>yapılan </a:t>
            </a:r>
            <a:r>
              <a:rPr lang="tr-TR" sz="3600" b="1" i="1" dirty="0" smtClean="0">
                <a:latin typeface="Times New Roman" panose="02020603050405020304" pitchFamily="18" charset="0"/>
                <a:cs typeface="Times New Roman" panose="02020603050405020304" pitchFamily="18" charset="0"/>
              </a:rPr>
              <a:t>Sözleşmede </a:t>
            </a:r>
            <a:r>
              <a:rPr lang="tr-TR" sz="3600" b="1" i="1" dirty="0">
                <a:latin typeface="Times New Roman" panose="02020603050405020304" pitchFamily="18" charset="0"/>
                <a:cs typeface="Times New Roman" panose="02020603050405020304" pitchFamily="18" charset="0"/>
              </a:rPr>
              <a:t>yer alan </a:t>
            </a:r>
            <a:r>
              <a:rPr lang="tr-TR" sz="3600" b="1" i="1" dirty="0" smtClean="0">
                <a:latin typeface="Times New Roman" panose="02020603050405020304" pitchFamily="18" charset="0"/>
                <a:cs typeface="Times New Roman" panose="02020603050405020304" pitchFamily="18" charset="0"/>
              </a:rPr>
              <a:t>Özel </a:t>
            </a:r>
            <a:r>
              <a:rPr lang="tr-TR" sz="3600" b="1" i="1" dirty="0">
                <a:latin typeface="Times New Roman" panose="02020603050405020304" pitchFamily="18" charset="0"/>
                <a:cs typeface="Times New Roman" panose="02020603050405020304" pitchFamily="18" charset="0"/>
              </a:rPr>
              <a:t>bir </a:t>
            </a:r>
            <a:r>
              <a:rPr lang="tr-TR" sz="3600" b="1" i="1" dirty="0" smtClean="0">
                <a:latin typeface="Times New Roman" panose="02020603050405020304" pitchFamily="18" charset="0"/>
                <a:cs typeface="Times New Roman" panose="02020603050405020304" pitchFamily="18" charset="0"/>
              </a:rPr>
              <a:t>Kayıtla</a:t>
            </a:r>
            <a:r>
              <a:rPr lang="tr-TR" sz="3600" i="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Eşyayı </a:t>
            </a:r>
            <a:r>
              <a:rPr lang="tr-TR" sz="3600" b="1" dirty="0">
                <a:latin typeface="Times New Roman" panose="02020603050405020304" pitchFamily="18" charset="0"/>
                <a:cs typeface="Times New Roman" panose="02020603050405020304" pitchFamily="18" charset="0"/>
              </a:rPr>
              <a:t>elinde </a:t>
            </a:r>
            <a:r>
              <a:rPr lang="tr-TR" sz="3600" b="1" dirty="0" smtClean="0">
                <a:latin typeface="Times New Roman" panose="02020603050405020304" pitchFamily="18" charset="0"/>
                <a:cs typeface="Times New Roman" panose="02020603050405020304" pitchFamily="18" charset="0"/>
              </a:rPr>
              <a:t>bulundurma konusunda </a:t>
            </a:r>
            <a:r>
              <a:rPr lang="tr-TR" sz="3600" b="1" dirty="0">
                <a:latin typeface="Times New Roman" panose="02020603050405020304" pitchFamily="18" charset="0"/>
                <a:cs typeface="Times New Roman" panose="02020603050405020304" pitchFamily="18" charset="0"/>
              </a:rPr>
              <a:t>İ</a:t>
            </a:r>
            <a:r>
              <a:rPr lang="tr-TR" sz="3600" b="1" dirty="0" smtClean="0">
                <a:latin typeface="Times New Roman" panose="02020603050405020304" pitchFamily="18" charset="0"/>
                <a:cs typeface="Times New Roman" panose="02020603050405020304" pitchFamily="18" charset="0"/>
              </a:rPr>
              <a:t>ş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ahibine </a:t>
            </a:r>
            <a:r>
              <a:rPr lang="tr-TR" sz="3600" b="1" dirty="0">
                <a:latin typeface="Times New Roman" panose="02020603050405020304" pitchFamily="18" charset="0"/>
                <a:cs typeface="Times New Roman" panose="02020603050405020304" pitchFamily="18" charset="0"/>
              </a:rPr>
              <a:t>karşı ileri sürülebilecek bir </a:t>
            </a:r>
            <a:r>
              <a:rPr lang="tr-TR" sz="3600" b="1" dirty="0" smtClean="0">
                <a:latin typeface="Times New Roman" panose="02020603050405020304" pitchFamily="18" charset="0"/>
                <a:cs typeface="Times New Roman" panose="02020603050405020304" pitchFamily="18" charset="0"/>
              </a:rPr>
              <a:t>Hak </a:t>
            </a:r>
            <a:r>
              <a:rPr lang="tr-TR" sz="3600" b="1" dirty="0">
                <a:latin typeface="Times New Roman" panose="02020603050405020304" pitchFamily="18" charset="0"/>
                <a:cs typeface="Times New Roman" panose="02020603050405020304" pitchFamily="18" charset="0"/>
              </a:rPr>
              <a:t>kazanmış olur.</a:t>
            </a:r>
          </a:p>
          <a:p>
            <a:pPr algn="just"/>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İşçiye </a:t>
            </a:r>
            <a:r>
              <a:rPr lang="tr-TR" sz="3600" b="1" i="1" dirty="0">
                <a:latin typeface="Times New Roman" panose="02020603050405020304" pitchFamily="18" charset="0"/>
                <a:cs typeface="Times New Roman" panose="02020603050405020304" pitchFamily="18" charset="0"/>
              </a:rPr>
              <a:t>kullanması için verilen </a:t>
            </a:r>
            <a:r>
              <a:rPr lang="tr-TR" sz="3600" b="1" i="1" dirty="0" smtClean="0">
                <a:latin typeface="Times New Roman" panose="02020603050405020304" pitchFamily="18" charset="0"/>
                <a:cs typeface="Times New Roman" panose="02020603050405020304" pitchFamily="18" charset="0"/>
              </a:rPr>
              <a:t>İş </a:t>
            </a:r>
            <a:r>
              <a:rPr lang="tr-TR" sz="3600" b="1" i="1" dirty="0">
                <a:latin typeface="Times New Roman" panose="02020603050405020304" pitchFamily="18" charset="0"/>
                <a:cs typeface="Times New Roman" panose="02020603050405020304" pitchFamily="18" charset="0"/>
              </a:rPr>
              <a:t>E</a:t>
            </a:r>
            <a:r>
              <a:rPr lang="tr-TR" sz="3600" b="1" i="1" dirty="0" smtClean="0">
                <a:latin typeface="Times New Roman" panose="02020603050405020304" pitchFamily="18" charset="0"/>
                <a:cs typeface="Times New Roman" panose="02020603050405020304" pitchFamily="18" charset="0"/>
              </a:rPr>
              <a:t>lbisesi </a:t>
            </a:r>
            <a:r>
              <a:rPr lang="tr-TR" sz="3600" b="1" i="1" dirty="0">
                <a:latin typeface="Times New Roman" panose="02020603050405020304" pitchFamily="18" charset="0"/>
                <a:cs typeface="Times New Roman" panose="02020603050405020304" pitchFamily="18" charset="0"/>
              </a:rPr>
              <a:t>üzerinde </a:t>
            </a:r>
            <a:r>
              <a:rPr lang="tr-TR" sz="3600" b="1" i="1" dirty="0" smtClean="0">
                <a:latin typeface="Times New Roman" panose="02020603050405020304" pitchFamily="18" charset="0"/>
                <a:cs typeface="Times New Roman" panose="02020603050405020304" pitchFamily="18" charset="0"/>
              </a:rPr>
              <a:t>İşçiye  tanınan Hak</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onun </a:t>
            </a:r>
            <a:r>
              <a:rPr lang="tr-TR" sz="3600" dirty="0">
                <a:latin typeface="Times New Roman" panose="02020603050405020304" pitchFamily="18" charset="0"/>
                <a:cs typeface="Times New Roman" panose="02020603050405020304" pitchFamily="18" charset="0"/>
              </a:rPr>
              <a:t>bu </a:t>
            </a:r>
            <a:r>
              <a:rPr lang="tr-TR" sz="3600" b="1" dirty="0" smtClean="0">
                <a:latin typeface="Times New Roman" panose="02020603050405020304" pitchFamily="18" charset="0"/>
                <a:cs typeface="Times New Roman" panose="02020603050405020304" pitchFamily="18" charset="0"/>
              </a:rPr>
              <a:t>Elbisenin </a:t>
            </a:r>
            <a:r>
              <a:rPr lang="tr-TR" sz="3600" b="1" dirty="0">
                <a:latin typeface="Times New Roman" panose="02020603050405020304" pitchFamily="18" charset="0"/>
                <a:cs typeface="Times New Roman" panose="02020603050405020304" pitchFamily="18" charset="0"/>
              </a:rPr>
              <a:t>Z</a:t>
            </a:r>
            <a:r>
              <a:rPr lang="tr-TR" sz="3600" b="1" dirty="0" smtClean="0">
                <a:latin typeface="Times New Roman" panose="02020603050405020304" pitchFamily="18" charset="0"/>
                <a:cs typeface="Times New Roman" panose="02020603050405020304" pitchFamily="18" charset="0"/>
              </a:rPr>
              <a:t>ilyedi </a:t>
            </a:r>
            <a:r>
              <a:rPr lang="tr-TR" sz="3600" b="1" dirty="0">
                <a:latin typeface="Times New Roman" panose="02020603050405020304" pitchFamily="18" charset="0"/>
                <a:cs typeface="Times New Roman" panose="02020603050405020304" pitchFamily="18" charset="0"/>
              </a:rPr>
              <a:t>olması sonucunu</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doğurabilir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92229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600" b="1" dirty="0">
                <a:latin typeface="Times New Roman" panose="02020603050405020304" pitchFamily="18" charset="0"/>
                <a:cs typeface="Times New Roman" panose="02020603050405020304" pitchFamily="18" charset="0"/>
              </a:rPr>
              <a:t>İşçi veya </a:t>
            </a:r>
            <a:r>
              <a:rPr lang="tr-TR" sz="3600" b="1" dirty="0" smtClean="0">
                <a:latin typeface="Times New Roman" panose="02020603050405020304" pitchFamily="18" charset="0"/>
                <a:cs typeface="Times New Roman" panose="02020603050405020304" pitchFamily="18" charset="0"/>
              </a:rPr>
              <a:t>Hizmetlinin İşverene </a:t>
            </a:r>
            <a:r>
              <a:rPr lang="tr-TR" sz="3600" b="1" dirty="0">
                <a:latin typeface="Times New Roman" panose="02020603050405020304" pitchFamily="18" charset="0"/>
                <a:cs typeface="Times New Roman" panose="02020603050405020304" pitchFamily="18" charset="0"/>
              </a:rPr>
              <a:t>karşı </a:t>
            </a:r>
            <a:r>
              <a:rPr lang="tr-TR" sz="3600" b="1" dirty="0" smtClean="0">
                <a:latin typeface="Times New Roman" panose="02020603050405020304" pitchFamily="18" charset="0"/>
                <a:cs typeface="Times New Roman" panose="02020603050405020304" pitchFamily="18" charset="0"/>
              </a:rPr>
              <a:t>Eşyayı </a:t>
            </a:r>
            <a:r>
              <a:rPr lang="tr-TR" sz="3600" b="1" dirty="0">
                <a:latin typeface="Times New Roman" panose="02020603050405020304" pitchFamily="18" charset="0"/>
                <a:cs typeface="Times New Roman" panose="02020603050405020304" pitchFamily="18" charset="0"/>
              </a:rPr>
              <a:t>elde bulundurma ve ondan yararlanma yetkisine sahip olup olmadığı </a:t>
            </a:r>
            <a:r>
              <a:rPr lang="tr-TR" sz="3600" dirty="0" smtClean="0">
                <a:latin typeface="Times New Roman" panose="02020603050405020304" pitchFamily="18" charset="0"/>
                <a:cs typeface="Times New Roman" panose="02020603050405020304" pitchFamily="18" charset="0"/>
              </a:rPr>
              <a:t>hususu, </a:t>
            </a:r>
            <a:r>
              <a:rPr lang="tr-TR" sz="3600" b="1" i="1" dirty="0" smtClean="0">
                <a:latin typeface="Times New Roman" panose="02020603050405020304" pitchFamily="18" charset="0"/>
                <a:cs typeface="Times New Roman" panose="02020603050405020304" pitchFamily="18" charset="0"/>
              </a:rPr>
              <a:t>her </a:t>
            </a:r>
            <a:r>
              <a:rPr lang="tr-TR" sz="3600" b="1" i="1" dirty="0">
                <a:latin typeface="Times New Roman" panose="02020603050405020304" pitchFamily="18" charset="0"/>
                <a:cs typeface="Times New Roman" panose="02020603050405020304" pitchFamily="18" charset="0"/>
              </a:rPr>
              <a:t>halin özelliklerine göre </a:t>
            </a:r>
            <a:r>
              <a:rPr lang="tr-TR" sz="3600" b="1" dirty="0">
                <a:latin typeface="Times New Roman" panose="02020603050405020304" pitchFamily="18" charset="0"/>
                <a:cs typeface="Times New Roman" panose="02020603050405020304" pitchFamily="18" charset="0"/>
              </a:rPr>
              <a:t>belirlenmelidir. </a:t>
            </a:r>
            <a:endParaRPr lang="tr-TR" sz="3600" b="1" dirty="0" smtClean="0">
              <a:latin typeface="Times New Roman" panose="02020603050405020304" pitchFamily="18" charset="0"/>
              <a:cs typeface="Times New Roman" panose="02020603050405020304" pitchFamily="18" charset="0"/>
            </a:endParaRPr>
          </a:p>
          <a:p>
            <a:pPr algn="just"/>
            <a:r>
              <a:rPr lang="tr-TR" sz="3600" b="1" dirty="0" smtClean="0">
                <a:latin typeface="Times New Roman" panose="02020603050405020304" pitchFamily="18" charset="0"/>
                <a:cs typeface="Times New Roman" panose="02020603050405020304" pitchFamily="18" charset="0"/>
              </a:rPr>
              <a:t>Bu </a:t>
            </a:r>
            <a:r>
              <a:rPr lang="tr-TR" sz="3600" b="1" dirty="0">
                <a:latin typeface="Times New Roman" panose="02020603050405020304" pitchFamily="18" charset="0"/>
                <a:cs typeface="Times New Roman" panose="02020603050405020304" pitchFamily="18" charset="0"/>
              </a:rPr>
              <a:t>konuda </a:t>
            </a:r>
            <a:r>
              <a:rPr lang="tr-TR" sz="3600" b="1" i="1" dirty="0" smtClean="0">
                <a:latin typeface="Times New Roman" panose="02020603050405020304" pitchFamily="18" charset="0"/>
                <a:cs typeface="Times New Roman" panose="02020603050405020304" pitchFamily="18" charset="0"/>
              </a:rPr>
              <a:t>İşçi </a:t>
            </a:r>
            <a:r>
              <a:rPr lang="tr-TR" sz="3600" b="1" i="1" dirty="0">
                <a:latin typeface="Times New Roman" panose="02020603050405020304" pitchFamily="18" charset="0"/>
                <a:cs typeface="Times New Roman" panose="02020603050405020304" pitchFamily="18" charset="0"/>
              </a:rPr>
              <a:t>veya </a:t>
            </a:r>
            <a:r>
              <a:rPr lang="tr-TR" sz="3600" b="1" i="1" dirty="0" smtClean="0">
                <a:latin typeface="Times New Roman" panose="02020603050405020304" pitchFamily="18" charset="0"/>
                <a:cs typeface="Times New Roman" panose="02020603050405020304" pitchFamily="18" charset="0"/>
              </a:rPr>
              <a:t>Hizmetlinin </a:t>
            </a:r>
            <a:r>
              <a:rPr lang="tr-TR" sz="3600" b="1" dirty="0">
                <a:latin typeface="Times New Roman" panose="02020603050405020304" pitchFamily="18" charset="0"/>
                <a:cs typeface="Times New Roman" panose="02020603050405020304" pitchFamily="18" charset="0"/>
              </a:rPr>
              <a:t>işi veya hizmeti ifa ederken </a:t>
            </a:r>
            <a:r>
              <a:rPr lang="tr-TR" sz="3600" b="1" i="1" dirty="0">
                <a:latin typeface="Times New Roman" panose="02020603050405020304" pitchFamily="18" charset="0"/>
                <a:cs typeface="Times New Roman" panose="02020603050405020304" pitchFamily="18" charset="0"/>
              </a:rPr>
              <a:t>bağımsız karar verebilme, elinde bulundurduğu </a:t>
            </a:r>
            <a:r>
              <a:rPr lang="tr-TR" sz="3600" b="1" i="1" dirty="0" smtClean="0">
                <a:latin typeface="Times New Roman" panose="02020603050405020304" pitchFamily="18" charset="0"/>
                <a:cs typeface="Times New Roman" panose="02020603050405020304" pitchFamily="18" charset="0"/>
              </a:rPr>
              <a:t>Eşya </a:t>
            </a:r>
            <a:r>
              <a:rPr lang="tr-TR" sz="3600" b="1" i="1" dirty="0">
                <a:latin typeface="Times New Roman" panose="02020603050405020304" pitchFamily="18" charset="0"/>
                <a:cs typeface="Times New Roman" panose="02020603050405020304" pitchFamily="18" charset="0"/>
              </a:rPr>
              <a:t>üzerindeki hakimiyet ve kullanma serbestisi </a:t>
            </a:r>
            <a:r>
              <a:rPr lang="tr-TR" sz="3600" b="1" dirty="0">
                <a:latin typeface="Times New Roman" panose="02020603050405020304" pitchFamily="18" charset="0"/>
                <a:cs typeface="Times New Roman" panose="02020603050405020304" pitchFamily="18" charset="0"/>
              </a:rPr>
              <a:t>önemli rol oynar</a:t>
            </a:r>
            <a:r>
              <a:rPr lang="tr-TR" sz="3600" b="1"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3306073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Aynı ölçü, </a:t>
            </a:r>
            <a:r>
              <a:rPr lang="tr-TR" sz="3600" b="1" i="1" dirty="0">
                <a:latin typeface="Times New Roman" panose="02020603050405020304" pitchFamily="18" charset="0"/>
                <a:cs typeface="Times New Roman" panose="02020603050405020304" pitchFamily="18" charset="0"/>
              </a:rPr>
              <a:t>bir Malı Temsilci Sıfatıyla elinde bulunduran kimse </a:t>
            </a:r>
            <a:r>
              <a:rPr lang="tr-TR" sz="3600" b="1" dirty="0">
                <a:latin typeface="Times New Roman" panose="02020603050405020304" pitchFamily="18" charset="0"/>
                <a:cs typeface="Times New Roman" panose="02020603050405020304" pitchFamily="18" charset="0"/>
              </a:rPr>
              <a:t>için de geçerlidir. Özellikle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Vekâlet Sözleşmesinden doğan Temsil İlişkisinde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Temsilcinin Zilyet olması </a:t>
            </a:r>
            <a:r>
              <a:rPr lang="tr-TR" sz="3600" b="1" dirty="0">
                <a:latin typeface="Times New Roman" panose="02020603050405020304" pitchFamily="18" charset="0"/>
                <a:cs typeface="Times New Roman" panose="02020603050405020304" pitchFamily="18" charset="0"/>
              </a:rPr>
              <a:t>ihtimali vardır. </a:t>
            </a:r>
          </a:p>
          <a:p>
            <a:pPr algn="just"/>
            <a:r>
              <a:rPr lang="tr-TR" sz="3600" b="1" i="1" dirty="0">
                <a:latin typeface="Times New Roman" panose="02020603050405020304" pitchFamily="18" charset="0"/>
                <a:cs typeface="Times New Roman" panose="02020603050405020304" pitchFamily="18" charset="0"/>
              </a:rPr>
              <a:t>Örneğin</a:t>
            </a:r>
            <a:r>
              <a:rPr lang="tr-TR" sz="3600" b="1" dirty="0">
                <a:latin typeface="Times New Roman" panose="02020603050405020304" pitchFamily="18" charset="0"/>
                <a:cs typeface="Times New Roman" panose="02020603050405020304" pitchFamily="18" charset="0"/>
              </a:rPr>
              <a:t>, bir Avukatın, Müvekkilinden talep veya tahsil edilmek üzere teslim aldığı kıymetli evrakın zilyedi sayılması gerekir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769274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Temsilin dolaylı olduğu </a:t>
            </a:r>
            <a:r>
              <a:rPr lang="tr-TR" sz="3600" b="1" i="1" dirty="0" smtClean="0">
                <a:latin typeface="Times New Roman" panose="02020603050405020304" pitchFamily="18" charset="0"/>
                <a:cs typeface="Times New Roman" panose="02020603050405020304" pitchFamily="18" charset="0"/>
              </a:rPr>
              <a:t>hallerde ise</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Temsilci </a:t>
            </a:r>
            <a:r>
              <a:rPr lang="tr-TR" sz="3600" dirty="0">
                <a:latin typeface="Times New Roman" panose="02020603050405020304" pitchFamily="18" charset="0"/>
                <a:cs typeface="Times New Roman" panose="02020603050405020304" pitchFamily="18" charset="0"/>
              </a:rPr>
              <a:t>tarafından edinilen şeyler üzerinde yalnız onun </a:t>
            </a:r>
            <a:r>
              <a:rPr lang="tr-TR" sz="3600" dirty="0" smtClean="0">
                <a:latin typeface="Times New Roman" panose="02020603050405020304" pitchFamily="18" charset="0"/>
                <a:cs typeface="Times New Roman" panose="02020603050405020304" pitchFamily="18" charset="0"/>
              </a:rPr>
              <a:t>zilyetliği vardır</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tr-TR" sz="3600" b="1" dirty="0" smtClean="0">
                <a:latin typeface="Times New Roman" panose="02020603050405020304" pitchFamily="18" charset="0"/>
                <a:cs typeface="Times New Roman" panose="02020603050405020304" pitchFamily="18" charset="0"/>
              </a:rPr>
              <a:t>Dolaylı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emsilde</a:t>
            </a:r>
            <a:r>
              <a:rPr lang="tr-TR"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Temsilci,</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emsil </a:t>
            </a:r>
            <a:r>
              <a:rPr lang="tr-TR" sz="3600" b="1" dirty="0">
                <a:latin typeface="Times New Roman" panose="02020603050405020304" pitchFamily="18" charset="0"/>
                <a:cs typeface="Times New Roman" panose="02020603050405020304" pitchFamily="18" charset="0"/>
              </a:rPr>
              <a:t>O</a:t>
            </a:r>
            <a:r>
              <a:rPr lang="tr-TR" sz="3600" b="1" dirty="0" smtClean="0">
                <a:latin typeface="Times New Roman" panose="02020603050405020304" pitchFamily="18" charset="0"/>
                <a:cs typeface="Times New Roman" panose="02020603050405020304" pitchFamily="18" charset="0"/>
              </a:rPr>
              <a:t>lunan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esabına </a:t>
            </a:r>
            <a:r>
              <a:rPr lang="tr-TR" sz="3600" b="1" dirty="0">
                <a:latin typeface="Times New Roman" panose="02020603050405020304" pitchFamily="18" charset="0"/>
                <a:cs typeface="Times New Roman" panose="02020603050405020304" pitchFamily="18" charset="0"/>
              </a:rPr>
              <a:t>edindiği </a:t>
            </a:r>
            <a:r>
              <a:rPr lang="tr-TR" sz="3600" b="1" dirty="0" smtClean="0">
                <a:latin typeface="Times New Roman" panose="02020603050405020304" pitchFamily="18" charset="0"/>
                <a:cs typeface="Times New Roman" panose="02020603050405020304" pitchFamily="18" charset="0"/>
              </a:rPr>
              <a:t>şeylerin Zilyetliğini</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emsil </a:t>
            </a:r>
            <a:r>
              <a:rPr lang="tr-TR" sz="3600" b="1" i="1" dirty="0">
                <a:latin typeface="Times New Roman" panose="02020603050405020304" pitchFamily="18" charset="0"/>
                <a:cs typeface="Times New Roman" panose="02020603050405020304" pitchFamily="18" charset="0"/>
              </a:rPr>
              <a:t>O</a:t>
            </a:r>
            <a:r>
              <a:rPr lang="tr-TR" sz="3600" b="1" i="1" dirty="0" smtClean="0">
                <a:latin typeface="Times New Roman" panose="02020603050405020304" pitchFamily="18" charset="0"/>
                <a:cs typeface="Times New Roman" panose="02020603050405020304" pitchFamily="18" charset="0"/>
              </a:rPr>
              <a:t>lunana </a:t>
            </a:r>
            <a:r>
              <a:rPr lang="tr-TR" sz="3600" dirty="0">
                <a:latin typeface="Times New Roman" panose="02020603050405020304" pitchFamily="18" charset="0"/>
                <a:cs typeface="Times New Roman" panose="02020603050405020304" pitchFamily="18" charset="0"/>
              </a:rPr>
              <a:t>ayrıca </a:t>
            </a:r>
            <a:r>
              <a:rPr lang="tr-TR" sz="3600" b="1" dirty="0">
                <a:latin typeface="Times New Roman" panose="02020603050405020304" pitchFamily="18" charset="0"/>
                <a:cs typeface="Times New Roman" panose="02020603050405020304" pitchFamily="18" charset="0"/>
              </a:rPr>
              <a:t>geçirmek zorundadır</a:t>
            </a:r>
            <a:r>
              <a:rPr lang="tr-TR" sz="3600" dirty="0">
                <a:latin typeface="Times New Roman" panose="02020603050405020304" pitchFamily="18" charset="0"/>
                <a:cs typeface="Times New Roman" panose="02020603050405020304" pitchFamily="18" charset="0"/>
              </a:rPr>
              <a:t>; bunu </a:t>
            </a:r>
            <a:r>
              <a:rPr lang="tr-TR" sz="3600" dirty="0" smtClean="0">
                <a:latin typeface="Times New Roman" panose="02020603050405020304" pitchFamily="18" charset="0"/>
                <a:cs typeface="Times New Roman" panose="02020603050405020304" pitchFamily="18" charset="0"/>
              </a:rPr>
              <a:t>yapmadıkça, Temsil Olunan, </a:t>
            </a:r>
            <a:r>
              <a:rPr lang="tr-TR" sz="3600" dirty="0">
                <a:latin typeface="Times New Roman" panose="02020603050405020304" pitchFamily="18" charset="0"/>
                <a:cs typeface="Times New Roman" panose="02020603050405020304" pitchFamily="18" charset="0"/>
              </a:rPr>
              <a:t>Z</a:t>
            </a:r>
            <a:r>
              <a:rPr lang="tr-TR" sz="3600" dirty="0" smtClean="0">
                <a:latin typeface="Times New Roman" panose="02020603050405020304" pitchFamily="18" charset="0"/>
                <a:cs typeface="Times New Roman" panose="02020603050405020304" pitchFamily="18" charset="0"/>
              </a:rPr>
              <a:t>ilyet olamaz.</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641955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latin typeface="Times New Roman" panose="02020603050405020304" pitchFamily="18" charset="0"/>
                <a:cs typeface="Times New Roman" panose="02020603050405020304" pitchFamily="18" charset="0"/>
              </a:rPr>
              <a:t>İsviçre Federal Mahkemesi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Vasiyeti </a:t>
            </a:r>
            <a:r>
              <a:rPr lang="tr-TR" b="1" i="1" dirty="0" err="1">
                <a:latin typeface="Times New Roman" panose="02020603050405020304" pitchFamily="18" charset="0"/>
                <a:cs typeface="Times New Roman" panose="02020603050405020304" pitchFamily="18" charset="0"/>
              </a:rPr>
              <a:t>T</a:t>
            </a:r>
            <a:r>
              <a:rPr lang="tr-TR" b="1" i="1" dirty="0" err="1" smtClean="0">
                <a:latin typeface="Times New Roman" panose="02020603050405020304" pitchFamily="18" charset="0"/>
                <a:cs typeface="Times New Roman" panose="02020603050405020304" pitchFamily="18" charset="0"/>
              </a:rPr>
              <a:t>enfiz</a:t>
            </a:r>
            <a:r>
              <a:rPr lang="tr-TR" b="1" i="1" dirty="0" smtClean="0">
                <a:latin typeface="Times New Roman" panose="02020603050405020304" pitchFamily="18" charset="0"/>
                <a:cs typeface="Times New Roman" panose="02020603050405020304" pitchFamily="18" charset="0"/>
              </a:rPr>
              <a:t> Memurunu,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 saymıştır. </a:t>
            </a:r>
          </a:p>
          <a:p>
            <a:pPr algn="just"/>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Tüzel Kişiye ait Mal üzerinde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Organ niteliğindeki Gerçek Kişilerin durumuna gelince, </a:t>
            </a:r>
            <a:r>
              <a:rPr lang="tr-TR" b="1" dirty="0" smtClean="0">
                <a:latin typeface="Times New Roman" panose="02020603050405020304" pitchFamily="18" charset="0"/>
                <a:cs typeface="Times New Roman" panose="02020603050405020304" pitchFamily="18" charset="0"/>
              </a:rPr>
              <a:t>Federal Mahkeme, </a:t>
            </a:r>
            <a:r>
              <a:rPr lang="tr-TR" dirty="0" smtClean="0">
                <a:latin typeface="Times New Roman" panose="02020603050405020304" pitchFamily="18" charset="0"/>
                <a:cs typeface="Times New Roman" panose="02020603050405020304" pitchFamily="18" charset="0"/>
              </a:rPr>
              <a:t>bunları </a:t>
            </a:r>
            <a:r>
              <a:rPr lang="tr-TR" b="1" dirty="0" smtClean="0">
                <a:latin typeface="Times New Roman" panose="02020603050405020304" pitchFamily="18" charset="0"/>
                <a:cs typeface="Times New Roman" panose="02020603050405020304" pitchFamily="18" charset="0"/>
              </a:rPr>
              <a:t>Zilyet </a:t>
            </a:r>
            <a:r>
              <a:rPr lang="tr-TR" dirty="0" smtClean="0">
                <a:latin typeface="Times New Roman" panose="02020603050405020304" pitchFamily="18" charset="0"/>
                <a:cs typeface="Times New Roman" panose="02020603050405020304" pitchFamily="18" charset="0"/>
              </a:rPr>
              <a:t>olarak</a:t>
            </a:r>
            <a:r>
              <a:rPr lang="tr-TR" b="1" dirty="0" smtClean="0">
                <a:latin typeface="Times New Roman" panose="02020603050405020304" pitchFamily="18" charset="0"/>
                <a:cs typeface="Times New Roman" panose="02020603050405020304" pitchFamily="18" charset="0"/>
              </a:rPr>
              <a:t> kabul etmemiştir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Bunlar, </a:t>
            </a:r>
            <a:r>
              <a:rPr lang="tr-TR" b="1" dirty="0" smtClean="0">
                <a:latin typeface="Times New Roman" panose="02020603050405020304" pitchFamily="18" charset="0"/>
                <a:cs typeface="Times New Roman" panose="02020603050405020304" pitchFamily="18" charset="0"/>
              </a:rPr>
              <a:t>Eşya üzerindeki Fiili Hakimiyeti</a:t>
            </a:r>
            <a:r>
              <a:rPr lang="tr-TR" dirty="0" smtClean="0">
                <a:latin typeface="Times New Roman" panose="02020603050405020304" pitchFamily="18" charset="0"/>
                <a:cs typeface="Times New Roman" panose="02020603050405020304" pitchFamily="18" charset="0"/>
              </a:rPr>
              <a:t>, kendileri için değil, </a:t>
            </a:r>
            <a:r>
              <a:rPr lang="tr-TR" b="1" dirty="0" smtClean="0">
                <a:latin typeface="Times New Roman" panose="02020603050405020304" pitchFamily="18" charset="0"/>
                <a:cs typeface="Times New Roman" panose="02020603050405020304" pitchFamily="18" charset="0"/>
              </a:rPr>
              <a:t>Tüzel Kişi için kullanırlar,</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Eşya üzerinde Zilyet olan bizzat Tüzel Kişinin kendisidir. </a:t>
            </a: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Organ,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Zilyet Yardımcısına </a:t>
            </a:r>
            <a:r>
              <a:rPr lang="tr-TR" dirty="0" smtClean="0">
                <a:latin typeface="Times New Roman" panose="02020603050405020304" pitchFamily="18" charset="0"/>
                <a:cs typeface="Times New Roman" panose="02020603050405020304" pitchFamily="18" charset="0"/>
              </a:rPr>
              <a:t>benzer bir durumdadır.</a:t>
            </a:r>
            <a:endParaRPr lang="tr-TR" dirty="0">
              <a:latin typeface="Times New Roman" panose="02020603050405020304" pitchFamily="18" charset="0"/>
              <a:cs typeface="Times New Roman" panose="02020603050405020304" pitchFamily="18" charset="0"/>
            </a:endParaRPr>
          </a:p>
          <a:p>
            <a:pPr marL="0" indent="0" algn="jus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274223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Bununla beraber </a:t>
            </a:r>
            <a:r>
              <a:rPr lang="tr-TR" sz="3200" b="1" dirty="0" smtClean="0">
                <a:latin typeface="Times New Roman" panose="02020603050405020304" pitchFamily="18" charset="0"/>
                <a:cs typeface="Times New Roman" panose="02020603050405020304" pitchFamily="18" charset="0"/>
              </a:rPr>
              <a:t>Organ, yetkisini aşarak Tüzel Kişinin malını onun adına bir üçüncü kişiye devrettiği takdirde, </a:t>
            </a:r>
            <a:r>
              <a:rPr lang="tr-TR" sz="3200" b="1" i="1" dirty="0" smtClean="0">
                <a:latin typeface="Times New Roman" panose="02020603050405020304" pitchFamily="18" charset="0"/>
                <a:cs typeface="Times New Roman" panose="02020603050405020304" pitchFamily="18" charset="0"/>
              </a:rPr>
              <a:t>bu İşlem, Tüzel Kişinin amacı içinde kalıyorsa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İyiniyetli Üçüncü Kişilerin edinimi geçe</a:t>
            </a:r>
            <a:r>
              <a:rPr lang="tr-TR" sz="3200" dirty="0" smtClean="0">
                <a:latin typeface="Times New Roman" panose="02020603050405020304" pitchFamily="18" charset="0"/>
                <a:cs typeface="Times New Roman" panose="02020603050405020304" pitchFamily="18" charset="0"/>
              </a:rPr>
              <a:t>rli </a:t>
            </a:r>
            <a:r>
              <a:rPr lang="tr-TR" sz="3200" b="1" dirty="0" smtClean="0">
                <a:latin typeface="Times New Roman" panose="02020603050405020304" pitchFamily="18" charset="0"/>
                <a:cs typeface="Times New Roman" panose="02020603050405020304" pitchFamily="18" charset="0"/>
              </a:rPr>
              <a:t>sayılır. </a:t>
            </a:r>
          </a:p>
          <a:p>
            <a:pPr algn="just"/>
            <a:r>
              <a:rPr lang="tr-TR" sz="3200" dirty="0" smtClean="0">
                <a:latin typeface="Times New Roman" panose="02020603050405020304" pitchFamily="18" charset="0"/>
                <a:cs typeface="Times New Roman" panose="02020603050405020304" pitchFamily="18" charset="0"/>
              </a:rPr>
              <a:t>Fakat </a:t>
            </a:r>
            <a:r>
              <a:rPr lang="tr-TR" sz="3200" b="1" i="1" dirty="0" smtClean="0">
                <a:latin typeface="Times New Roman" panose="02020603050405020304" pitchFamily="18" charset="0"/>
                <a:cs typeface="Times New Roman" panose="02020603050405020304" pitchFamily="18" charset="0"/>
              </a:rPr>
              <a:t>Organ, Tüzel Kişinin malını kendi adına devrederse, </a:t>
            </a:r>
            <a:r>
              <a:rPr lang="tr-TR" sz="3200" dirty="0" smtClean="0">
                <a:latin typeface="Times New Roman" panose="02020603050405020304" pitchFamily="18" charset="0"/>
                <a:cs typeface="Times New Roman" panose="02020603050405020304" pitchFamily="18" charset="0"/>
              </a:rPr>
              <a:t>artık bu durumda,</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İrade Dışı Elden Çıkmış Mal </a:t>
            </a:r>
            <a:r>
              <a:rPr lang="tr-TR" sz="3200" dirty="0" smtClean="0">
                <a:latin typeface="Times New Roman" panose="02020603050405020304" pitchFamily="18" charset="0"/>
                <a:cs typeface="Times New Roman" panose="02020603050405020304" pitchFamily="18" charset="0"/>
              </a:rPr>
              <a:t>söz konusu olur.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07956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Zilyet</a:t>
            </a:r>
            <a:r>
              <a:rPr lang="tr-TR" sz="4000" dirty="0" smtClean="0">
                <a:latin typeface="Times New Roman" panose="02020603050405020304" pitchFamily="18" charset="0"/>
                <a:cs typeface="Times New Roman" panose="02020603050405020304" pitchFamily="18" charset="0"/>
              </a:rPr>
              <a:t> ile </a:t>
            </a:r>
            <a:r>
              <a:rPr lang="tr-TR" sz="4000" b="1" dirty="0" smtClean="0">
                <a:latin typeface="Times New Roman" panose="02020603050405020304" pitchFamily="18" charset="0"/>
                <a:cs typeface="Times New Roman" panose="02020603050405020304" pitchFamily="18" charset="0"/>
              </a:rPr>
              <a:t>Zilyet Yardımcısını </a:t>
            </a:r>
            <a:r>
              <a:rPr lang="tr-TR" sz="4000" dirty="0" smtClean="0">
                <a:latin typeface="Times New Roman" panose="02020603050405020304" pitchFamily="18" charset="0"/>
                <a:cs typeface="Times New Roman" panose="02020603050405020304" pitchFamily="18" charset="0"/>
              </a:rPr>
              <a:t>birbirinden ayrıt etmek her zaman kolay değildir. </a:t>
            </a:r>
          </a:p>
          <a:p>
            <a:pPr algn="just"/>
            <a:r>
              <a:rPr lang="tr-TR" sz="4000" dirty="0" smtClean="0">
                <a:latin typeface="Times New Roman" panose="02020603050405020304" pitchFamily="18" charset="0"/>
                <a:cs typeface="Times New Roman" panose="02020603050405020304" pitchFamily="18" charset="0"/>
              </a:rPr>
              <a:t>Bu bağlamda, Hakim, karşısına çıkan her olayda Zilyetliğin mi, yoksa Zilyet Yardımcılığının mı söz konusu olduğunu, durumun özelliklerini dikkate alarak tayin etmeye çalışmalıdır. </a:t>
            </a: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065222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p:spPr>
        <p:txBody>
          <a:bodyPr>
            <a:normAutofit/>
          </a:bodyPr>
          <a:lstStyle/>
          <a:p>
            <a:r>
              <a:rPr lang="tr-TR" sz="3600" b="1" u="sng" dirty="0" smtClean="0">
                <a:latin typeface="+mn-lt"/>
              </a:rPr>
              <a:t>Zilyetlik - </a:t>
            </a:r>
            <a:r>
              <a:rPr lang="tr-TR" sz="3600" b="1" u="sng" dirty="0">
                <a:latin typeface="+mn-lt"/>
              </a:rPr>
              <a:t>Zilyet Yardımcılığı Ayırımının Sonuçları</a:t>
            </a:r>
            <a:r>
              <a:rPr lang="tr-TR" sz="3600" dirty="0">
                <a:latin typeface="+mn-lt"/>
              </a:rPr>
              <a:t/>
            </a:r>
            <a:br>
              <a:rPr lang="tr-TR" sz="3600" dirty="0">
                <a:latin typeface="+mn-lt"/>
              </a:rPr>
            </a:br>
            <a:endParaRPr lang="tr-TR" sz="3600" dirty="0">
              <a:latin typeface="+mn-lt"/>
            </a:endParaRP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Zilyetliğe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Hak Karinesi </a:t>
            </a:r>
            <a:r>
              <a:rPr lang="tr-TR" b="1" i="1" dirty="0">
                <a:latin typeface="Times New Roman" panose="02020603050405020304" pitchFamily="18" charset="0"/>
                <a:cs typeface="Times New Roman" panose="02020603050405020304" pitchFamily="18" charset="0"/>
              </a:rPr>
              <a:t>bağlanmasına rağmen</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 Yardımcılığı </a:t>
            </a:r>
            <a:r>
              <a:rPr lang="tr-TR" b="1" dirty="0">
                <a:latin typeface="Times New Roman" panose="02020603050405020304" pitchFamily="18" charset="0"/>
                <a:cs typeface="Times New Roman" panose="02020603050405020304" pitchFamily="18" charset="0"/>
              </a:rPr>
              <a:t>için </a:t>
            </a:r>
            <a:r>
              <a:rPr lang="tr-TR" b="1" i="1" dirty="0">
                <a:latin typeface="Times New Roman" panose="02020603050405020304" pitchFamily="18" charset="0"/>
                <a:cs typeface="Times New Roman" panose="02020603050405020304" pitchFamily="18" charset="0"/>
              </a:rPr>
              <a:t>böyle bir </a:t>
            </a:r>
            <a:r>
              <a:rPr lang="tr-TR" b="1" i="1" dirty="0" smtClean="0">
                <a:latin typeface="Times New Roman" panose="02020603050405020304" pitchFamily="18" charset="0"/>
                <a:cs typeface="Times New Roman" panose="02020603050405020304" pitchFamily="18" charset="0"/>
              </a:rPr>
              <a:t>Karine </a:t>
            </a:r>
            <a:r>
              <a:rPr lang="tr-TR" b="1" i="1" dirty="0">
                <a:latin typeface="Times New Roman" panose="02020603050405020304" pitchFamily="18" charset="0"/>
                <a:cs typeface="Times New Roman" panose="02020603050405020304" pitchFamily="18" charset="0"/>
              </a:rPr>
              <a:t>söz konusu değildir. </a:t>
            </a:r>
            <a:endParaRPr lang="tr-TR" b="1" i="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 da, </a:t>
            </a:r>
            <a:r>
              <a:rPr lang="tr-TR" b="1" dirty="0" smtClean="0">
                <a:latin typeface="Times New Roman" panose="02020603050405020304" pitchFamily="18" charset="0"/>
                <a:cs typeface="Times New Roman" panose="02020603050405020304" pitchFamily="18" charset="0"/>
              </a:rPr>
              <a:t>Fer’i Zilyedin </a:t>
            </a:r>
            <a:r>
              <a:rPr lang="tr-TR" b="1" i="1" u="sng" dirty="0" smtClean="0">
                <a:latin typeface="Times New Roman" panose="02020603050405020304" pitchFamily="18" charset="0"/>
                <a:cs typeface="Times New Roman" panose="02020603050405020304" pitchFamily="18" charset="0"/>
              </a:rPr>
              <a:t>Hak Karinesine </a:t>
            </a:r>
            <a:r>
              <a:rPr lang="tr-TR" b="1" i="1" u="sng" dirty="0">
                <a:latin typeface="Times New Roman" panose="02020603050405020304" pitchFamily="18" charset="0"/>
                <a:cs typeface="Times New Roman" panose="02020603050405020304" pitchFamily="18" charset="0"/>
              </a:rPr>
              <a:t>dayanarak </a:t>
            </a:r>
            <a:r>
              <a:rPr lang="tr-TR" b="1" i="1" dirty="0">
                <a:latin typeface="Times New Roman" panose="02020603050405020304" pitchFamily="18" charset="0"/>
                <a:cs typeface="Times New Roman" panose="02020603050405020304" pitchFamily="18" charset="0"/>
              </a:rPr>
              <a:t>açabileceği</a:t>
            </a:r>
            <a:r>
              <a:rPr lang="tr-TR" b="1" dirty="0">
                <a:latin typeface="Times New Roman" panose="02020603050405020304" pitchFamily="18" charset="0"/>
                <a:cs typeface="Times New Roman" panose="02020603050405020304" pitchFamily="18" charset="0"/>
              </a:rPr>
              <a:t> </a:t>
            </a:r>
            <a:r>
              <a:rPr lang="tr-TR" b="1" i="1" u="sng" dirty="0" smtClean="0">
                <a:latin typeface="Times New Roman" panose="02020603050405020304" pitchFamily="18" charset="0"/>
                <a:cs typeface="Times New Roman" panose="02020603050405020304" pitchFamily="18" charset="0"/>
              </a:rPr>
              <a:t>Taşınır Davasını</a:t>
            </a:r>
            <a:r>
              <a:rPr lang="tr-TR" b="1"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 Yardımcısı </a:t>
            </a:r>
            <a:r>
              <a:rPr lang="tr-TR" b="1" dirty="0">
                <a:latin typeface="Times New Roman" panose="02020603050405020304" pitchFamily="18" charset="0"/>
                <a:cs typeface="Times New Roman" panose="02020603050405020304" pitchFamily="18" charset="0"/>
              </a:rPr>
              <a:t>açamaz</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Zilyet Yardımcısı</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Malı, </a:t>
            </a:r>
            <a:r>
              <a:rPr lang="tr-TR" b="1" i="1" dirty="0" smtClean="0">
                <a:latin typeface="Times New Roman" panose="02020603050405020304" pitchFamily="18" charset="0"/>
                <a:cs typeface="Times New Roman" panose="02020603050405020304" pitchFamily="18" charset="0"/>
              </a:rPr>
              <a:t>Üçüncü Kişiye </a:t>
            </a:r>
            <a:r>
              <a:rPr lang="tr-TR" b="1" i="1" dirty="0">
                <a:latin typeface="Times New Roman" panose="02020603050405020304" pitchFamily="18" charset="0"/>
                <a:cs typeface="Times New Roman" panose="02020603050405020304" pitchFamily="18" charset="0"/>
              </a:rPr>
              <a:t>devretmek üzere harekete geçtiği andan itibaren</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 </a:t>
            </a:r>
            <a:r>
              <a:rPr lang="tr-TR" b="1" dirty="0">
                <a:latin typeface="Times New Roman" panose="02020603050405020304" pitchFamily="18" charset="0"/>
                <a:cs typeface="Times New Roman" panose="02020603050405020304" pitchFamily="18" charset="0"/>
              </a:rPr>
              <a:t>üzerindeki </a:t>
            </a:r>
            <a:r>
              <a:rPr lang="tr-TR" b="1" dirty="0" smtClean="0">
                <a:latin typeface="Times New Roman" panose="02020603050405020304" pitchFamily="18" charset="0"/>
                <a:cs typeface="Times New Roman" panose="02020603050405020304" pitchFamily="18" charset="0"/>
              </a:rPr>
              <a:t>Fiili Hakimiyet</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dolayısıyla</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Zilyetlik </a:t>
            </a:r>
            <a:r>
              <a:rPr lang="tr-TR" b="1" dirty="0">
                <a:latin typeface="Times New Roman" panose="02020603050405020304" pitchFamily="18" charset="0"/>
                <a:cs typeface="Times New Roman" panose="02020603050405020304" pitchFamily="18" charset="0"/>
              </a:rPr>
              <a:t>artık yalnız ona aittir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*Ancak </a:t>
            </a:r>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durumda, </a:t>
            </a:r>
            <a:r>
              <a:rPr lang="tr-TR" b="1" i="1" dirty="0" smtClean="0">
                <a:latin typeface="Times New Roman" panose="02020603050405020304" pitchFamily="18" charset="0"/>
                <a:cs typeface="Times New Roman" panose="02020603050405020304" pitchFamily="18" charset="0"/>
              </a:rPr>
              <a:t>Üçüncü Kişinin İyiniyetli Edinimi </a:t>
            </a:r>
            <a:r>
              <a:rPr lang="tr-TR" b="1" dirty="0">
                <a:latin typeface="Times New Roman" panose="02020603050405020304" pitchFamily="18" charset="0"/>
                <a:cs typeface="Times New Roman" panose="02020603050405020304" pitchFamily="18" charset="0"/>
              </a:rPr>
              <a:t>korunmaz</a:t>
            </a:r>
            <a:r>
              <a:rPr lang="tr-TR" dirty="0">
                <a:latin typeface="Times New Roman" panose="02020603050405020304" pitchFamily="18" charset="0"/>
                <a:cs typeface="Times New Roman" panose="02020603050405020304" pitchFamily="18" charset="0"/>
              </a:rPr>
              <a:t>. Çünkü </a:t>
            </a:r>
            <a:r>
              <a:rPr lang="tr-TR" b="1" i="1" dirty="0" smtClean="0">
                <a:latin typeface="Times New Roman" panose="02020603050405020304" pitchFamily="18" charset="0"/>
                <a:cs typeface="Times New Roman" panose="02020603050405020304" pitchFamily="18" charset="0"/>
              </a:rPr>
              <a:t>Zilyet Yardımcısı</a:t>
            </a:r>
            <a:r>
              <a:rPr lang="tr-TR" dirty="0" smtClean="0">
                <a:latin typeface="Times New Roman" panose="02020603050405020304" pitchFamily="18" charset="0"/>
                <a:cs typeface="Times New Roman" panose="02020603050405020304" pitchFamily="18" charset="0"/>
              </a:rPr>
              <a:t>, Zilyetliği</a:t>
            </a:r>
            <a:r>
              <a:rPr lang="tr-TR" b="1" dirty="0" smtClean="0">
                <a:latin typeface="Times New Roman" panose="02020603050405020304" pitchFamily="18" charset="0"/>
                <a:cs typeface="Times New Roman" panose="02020603050405020304" pitchFamily="18" charset="0"/>
              </a:rPr>
              <a:t>, Zilyedin İradesi </a:t>
            </a:r>
            <a:r>
              <a:rPr lang="tr-TR" b="1" dirty="0">
                <a:latin typeface="Times New Roman" panose="02020603050405020304" pitchFamily="18" charset="0"/>
                <a:cs typeface="Times New Roman" panose="02020603050405020304" pitchFamily="18" charset="0"/>
              </a:rPr>
              <a:t>ile elde etmemiş </a:t>
            </a:r>
            <a:r>
              <a:rPr lang="tr-TR" b="1" dirty="0" smtClean="0">
                <a:latin typeface="Times New Roman" panose="02020603050405020304" pitchFamily="18" charset="0"/>
                <a:cs typeface="Times New Roman" panose="02020603050405020304" pitchFamily="18" charset="0"/>
              </a:rPr>
              <a:t>olduğu için, </a:t>
            </a:r>
            <a:r>
              <a:rPr lang="tr-TR" b="1" i="1" dirty="0" smtClean="0">
                <a:latin typeface="Times New Roman" panose="02020603050405020304" pitchFamily="18" charset="0"/>
                <a:cs typeface="Times New Roman" panose="02020603050405020304" pitchFamily="18" charset="0"/>
              </a:rPr>
              <a:t>Emin Sıfatıyla Zilyet değildir</a:t>
            </a:r>
            <a:r>
              <a:rPr lang="tr-TR" b="1" dirty="0" smtClean="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70970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Zilyet </a:t>
            </a:r>
            <a:r>
              <a:rPr lang="tr-TR" sz="3600" b="1" dirty="0" smtClean="0">
                <a:latin typeface="Times New Roman" panose="02020603050405020304" pitchFamily="18" charset="0"/>
                <a:cs typeface="Times New Roman" panose="02020603050405020304" pitchFamily="18" charset="0"/>
              </a:rPr>
              <a:t>Yardımcısı</a:t>
            </a:r>
            <a:r>
              <a:rPr lang="tr-TR"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Zilyetliğin </a:t>
            </a:r>
            <a:r>
              <a:rPr lang="tr-TR" sz="3600" b="1" i="1" dirty="0" err="1">
                <a:latin typeface="Times New Roman" panose="02020603050405020304" pitchFamily="18" charset="0"/>
                <a:cs typeface="Times New Roman" panose="02020603050405020304" pitchFamily="18" charset="0"/>
              </a:rPr>
              <a:t>G</a:t>
            </a:r>
            <a:r>
              <a:rPr lang="tr-TR" sz="3600" b="1" i="1" dirty="0" err="1" smtClean="0">
                <a:latin typeface="Times New Roman" panose="02020603050405020304" pitchFamily="18" charset="0"/>
                <a:cs typeface="Times New Roman" panose="02020603050405020304" pitchFamily="18" charset="0"/>
              </a:rPr>
              <a:t>asbı</a:t>
            </a:r>
            <a:r>
              <a:rPr lang="tr-TR" sz="3600" b="1" i="1"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veya </a:t>
            </a:r>
            <a:r>
              <a:rPr lang="tr-TR" sz="3600" b="1" i="1" dirty="0" smtClean="0">
                <a:latin typeface="Times New Roman" panose="02020603050405020304" pitchFamily="18" charset="0"/>
                <a:cs typeface="Times New Roman" panose="02020603050405020304" pitchFamily="18" charset="0"/>
              </a:rPr>
              <a:t>Saldırıya </a:t>
            </a:r>
            <a:r>
              <a:rPr lang="tr-TR" sz="3600" b="1" i="1" dirty="0">
                <a:latin typeface="Times New Roman" panose="02020603050405020304" pitchFamily="18" charset="0"/>
                <a:cs typeface="Times New Roman" panose="02020603050405020304" pitchFamily="18" charset="0"/>
              </a:rPr>
              <a:t>uğraması </a:t>
            </a:r>
            <a:r>
              <a:rPr lang="tr-TR" sz="3600" b="1" i="1" dirty="0" smtClean="0">
                <a:latin typeface="Times New Roman" panose="02020603050405020304" pitchFamily="18" charset="0"/>
                <a:cs typeface="Times New Roman" panose="02020603050405020304" pitchFamily="18" charset="0"/>
              </a:rPr>
              <a:t>durumunda</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Zilyetlere </a:t>
            </a:r>
            <a:r>
              <a:rPr lang="tr-TR" sz="3600" b="1" dirty="0">
                <a:latin typeface="Times New Roman" panose="02020603050405020304" pitchFamily="18" charset="0"/>
                <a:cs typeface="Times New Roman" panose="02020603050405020304" pitchFamily="18" charset="0"/>
              </a:rPr>
              <a:t>tanınan </a:t>
            </a:r>
            <a:r>
              <a:rPr lang="tr-TR" sz="3600" b="1" dirty="0" smtClean="0">
                <a:latin typeface="Times New Roman" panose="02020603050405020304" pitchFamily="18" charset="0"/>
                <a:cs typeface="Times New Roman" panose="02020603050405020304" pitchFamily="18" charset="0"/>
              </a:rPr>
              <a:t>Davalardan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a:t>
            </a:r>
            <a:r>
              <a:rPr lang="tr-TR" sz="3600" i="1" dirty="0" smtClean="0">
                <a:latin typeface="Times New Roman" panose="02020603050405020304" pitchFamily="18" charset="0"/>
                <a:cs typeface="Times New Roman" panose="02020603050405020304" pitchFamily="18" charset="0"/>
              </a:rPr>
              <a:t>m. 982</a:t>
            </a:r>
            <a:r>
              <a:rPr lang="tr-TR" sz="3600" i="1" dirty="0">
                <a:latin typeface="Times New Roman" panose="02020603050405020304" pitchFamily="18" charset="0"/>
                <a:cs typeface="Times New Roman" panose="02020603050405020304" pitchFamily="18" charset="0"/>
              </a:rPr>
              <a:t>, 983) </a:t>
            </a:r>
            <a:r>
              <a:rPr lang="tr-TR" sz="3600" b="1" dirty="0">
                <a:latin typeface="Times New Roman" panose="02020603050405020304" pitchFamily="18" charset="0"/>
                <a:cs typeface="Times New Roman" panose="02020603050405020304" pitchFamily="18" charset="0"/>
              </a:rPr>
              <a:t>yararlanamadığ</a:t>
            </a:r>
            <a:r>
              <a:rPr lang="tr-TR" sz="3600" dirty="0">
                <a:latin typeface="Times New Roman" panose="02020603050405020304" pitchFamily="18" charset="0"/>
                <a:cs typeface="Times New Roman" panose="02020603050405020304" pitchFamily="18" charset="0"/>
              </a:rPr>
              <a:t>ı gibi, </a:t>
            </a:r>
            <a:r>
              <a:rPr lang="tr-TR" sz="3600" b="1" dirty="0">
                <a:latin typeface="Times New Roman" panose="02020603050405020304" pitchFamily="18" charset="0"/>
                <a:cs typeface="Times New Roman" panose="02020603050405020304" pitchFamily="18" charset="0"/>
              </a:rPr>
              <a:t>MK </a:t>
            </a:r>
            <a:r>
              <a:rPr lang="tr-TR" sz="3600" i="1" dirty="0">
                <a:latin typeface="Times New Roman" panose="02020603050405020304" pitchFamily="18" charset="0"/>
                <a:cs typeface="Times New Roman" panose="02020603050405020304" pitchFamily="18" charset="0"/>
              </a:rPr>
              <a:t>981</a:t>
            </a:r>
            <a:r>
              <a:rPr lang="tr-TR" sz="3600" i="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Kuvvet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ullanma </a:t>
            </a:r>
            <a:r>
              <a:rPr lang="tr-TR" sz="3600" b="1" i="1" dirty="0">
                <a:latin typeface="Times New Roman" panose="02020603050405020304" pitchFamily="18" charset="0"/>
                <a:cs typeface="Times New Roman" panose="02020603050405020304" pitchFamily="18" charset="0"/>
              </a:rPr>
              <a:t>H</a:t>
            </a:r>
            <a:r>
              <a:rPr lang="tr-TR" sz="3600" b="1" i="1" dirty="0" smtClean="0">
                <a:latin typeface="Times New Roman" panose="02020603050405020304" pitchFamily="18" charset="0"/>
                <a:cs typeface="Times New Roman" panose="02020603050405020304" pitchFamily="18" charset="0"/>
              </a:rPr>
              <a:t>akkını </a:t>
            </a:r>
            <a:r>
              <a:rPr lang="tr-TR" sz="3600" dirty="0">
                <a:latin typeface="Times New Roman" panose="02020603050405020304" pitchFamily="18" charset="0"/>
                <a:cs typeface="Times New Roman" panose="02020603050405020304" pitchFamily="18" charset="0"/>
              </a:rPr>
              <a:t>da</a:t>
            </a:r>
            <a:r>
              <a:rPr lang="tr-TR" sz="3600" b="1" dirty="0">
                <a:latin typeface="Times New Roman" panose="02020603050405020304" pitchFamily="18" charset="0"/>
                <a:cs typeface="Times New Roman" panose="02020603050405020304" pitchFamily="18" charset="0"/>
              </a:rPr>
              <a:t> yalnız </a:t>
            </a:r>
            <a:r>
              <a:rPr lang="tr-TR" sz="3600" b="1" dirty="0" smtClean="0">
                <a:latin typeface="Times New Roman" panose="02020603050405020304" pitchFamily="18" charset="0"/>
                <a:cs typeface="Times New Roman" panose="02020603050405020304" pitchFamily="18" charset="0"/>
              </a:rPr>
              <a:t>Zilyetlere </a:t>
            </a:r>
            <a:r>
              <a:rPr lang="tr-TR" sz="3600" b="1" dirty="0">
                <a:latin typeface="Times New Roman" panose="02020603050405020304" pitchFamily="18" charset="0"/>
                <a:cs typeface="Times New Roman" panose="02020603050405020304" pitchFamily="18" charset="0"/>
              </a:rPr>
              <a:t>tanıdığından</a:t>
            </a:r>
            <a:r>
              <a:rPr lang="tr-TR" sz="3600"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Zilyet Yardımcısı,</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a:t>
            </a:r>
            <a:r>
              <a:rPr lang="tr-TR" sz="3600" b="1" dirty="0" smtClean="0">
                <a:latin typeface="Times New Roman" panose="02020603050405020304" pitchFamily="18" charset="0"/>
                <a:cs typeface="Times New Roman" panose="02020603050405020304" pitchFamily="18" charset="0"/>
              </a:rPr>
              <a:t>asp </a:t>
            </a:r>
            <a:r>
              <a:rPr lang="tr-TR" sz="3600" b="1" dirty="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Saldırı halinde,</a:t>
            </a:r>
            <a:r>
              <a:rPr lang="tr-TR" sz="3600" dirty="0" smtClean="0">
                <a:latin typeface="Times New Roman" panose="02020603050405020304" pitchFamily="18" charset="0"/>
                <a:cs typeface="Times New Roman" panose="02020603050405020304" pitchFamily="18" charset="0"/>
              </a:rPr>
              <a:t> sadece </a:t>
            </a:r>
            <a:r>
              <a:rPr lang="tr-TR" sz="3600" b="1" i="1" dirty="0" smtClean="0">
                <a:latin typeface="Times New Roman" panose="02020603050405020304" pitchFamily="18" charset="0"/>
                <a:cs typeface="Times New Roman" panose="02020603050405020304" pitchFamily="18" charset="0"/>
              </a:rPr>
              <a:t>Genel </a:t>
            </a:r>
            <a:r>
              <a:rPr lang="tr-TR" sz="3600" b="1" i="1" dirty="0">
                <a:latin typeface="Times New Roman" panose="02020603050405020304" pitchFamily="18" charset="0"/>
                <a:cs typeface="Times New Roman" panose="02020603050405020304" pitchFamily="18" charset="0"/>
              </a:rPr>
              <a:t>H</a:t>
            </a:r>
            <a:r>
              <a:rPr lang="tr-TR" sz="3600" b="1" i="1" dirty="0" smtClean="0">
                <a:latin typeface="Times New Roman" panose="02020603050405020304" pitchFamily="18" charset="0"/>
                <a:cs typeface="Times New Roman" panose="02020603050405020304" pitchFamily="18" charset="0"/>
              </a:rPr>
              <a:t>aklı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avunma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meşru müdafaa</a:t>
            </a:r>
            <a:r>
              <a:rPr lang="tr-TR" sz="3600"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hükmünden yararlanabilir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BK </a:t>
            </a:r>
            <a:r>
              <a:rPr lang="tr-TR" sz="3600" i="1" dirty="0" smtClean="0">
                <a:latin typeface="Times New Roman" panose="02020603050405020304" pitchFamily="18" charset="0"/>
                <a:cs typeface="Times New Roman" panose="02020603050405020304" pitchFamily="18" charset="0"/>
              </a:rPr>
              <a:t>m. 64 </a:t>
            </a:r>
            <a:r>
              <a:rPr lang="tr-TR" sz="2400" i="1" dirty="0" smtClean="0">
                <a:latin typeface="Times New Roman" panose="02020603050405020304" pitchFamily="18" charset="0"/>
                <a:cs typeface="Times New Roman" panose="02020603050405020304" pitchFamily="18" charset="0"/>
              </a:rPr>
              <a:t>).</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1803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600" b="1" dirty="0" err="1" smtClean="0">
                <a:latin typeface="Times New Roman" panose="02020603050405020304" pitchFamily="18" charset="0"/>
                <a:cs typeface="Times New Roman" panose="02020603050405020304" pitchFamily="18" charset="0"/>
              </a:rPr>
              <a:t>Medeni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Kanun</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un, 973. </a:t>
            </a:r>
            <a:r>
              <a:rPr lang="en-US" sz="3600" b="1" dirty="0" err="1" smtClean="0">
                <a:latin typeface="Times New Roman" panose="02020603050405020304" pitchFamily="18" charset="0"/>
                <a:cs typeface="Times New Roman" panose="02020603050405020304" pitchFamily="18" charset="0"/>
              </a:rPr>
              <a:t>maddesinin</a:t>
            </a:r>
            <a:r>
              <a:rPr lang="en-US" sz="3600" b="1" dirty="0" smtClean="0">
                <a:latin typeface="Times New Roman" panose="02020603050405020304" pitchFamily="18" charset="0"/>
                <a:cs typeface="Times New Roman" panose="02020603050405020304" pitchFamily="18" charset="0"/>
              </a:rPr>
              <a:t> I. </a:t>
            </a:r>
            <a:r>
              <a:rPr lang="en-US" sz="3600" b="1" dirty="0" err="1" smtClean="0">
                <a:latin typeface="Times New Roman" panose="02020603050405020304" pitchFamily="18" charset="0"/>
                <a:cs typeface="Times New Roman" panose="02020603050405020304" pitchFamily="18" charset="0"/>
              </a:rPr>
              <a:t>fıkrasındaki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tanım</a:t>
            </a:r>
            <a:r>
              <a:rPr lang="en-US"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esas alınırsa</a:t>
            </a:r>
            <a:r>
              <a:rPr lang="en-US"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ilyetliği</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a:t>
            </a:r>
            <a:r>
              <a:rPr lang="en-US" sz="3600" b="1" i="1" dirty="0" err="1" smtClean="0">
                <a:latin typeface="Times New Roman" panose="02020603050405020304" pitchFamily="18" charset="0"/>
                <a:cs typeface="Times New Roman" panose="02020603050405020304" pitchFamily="18" charset="0"/>
              </a:rPr>
              <a:t>bir</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şey</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üzerinde</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F</a:t>
            </a:r>
            <a:r>
              <a:rPr lang="en-US" sz="3600" b="1" i="1" dirty="0" err="1" smtClean="0">
                <a:latin typeface="Times New Roman" panose="02020603050405020304" pitchFamily="18" charset="0"/>
                <a:cs typeface="Times New Roman" panose="02020603050405020304" pitchFamily="18" charset="0"/>
              </a:rPr>
              <a:t>iili</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akimiyet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olarak</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kabul</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ettiği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sonucunu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çıka­r</a:t>
            </a:r>
            <a:r>
              <a:rPr lang="tr-TR" sz="3600" dirty="0" err="1" smtClean="0">
                <a:latin typeface="Times New Roman" panose="02020603050405020304" pitchFamily="18" charset="0"/>
                <a:cs typeface="Times New Roman" panose="02020603050405020304" pitchFamily="18" charset="0"/>
              </a:rPr>
              <a:t>mak</a:t>
            </a:r>
            <a:r>
              <a:rPr lang="tr-TR" sz="3600" dirty="0" smtClean="0">
                <a:latin typeface="Times New Roman" panose="02020603050405020304" pitchFamily="18" charset="0"/>
                <a:cs typeface="Times New Roman" panose="02020603050405020304" pitchFamily="18" charset="0"/>
              </a:rPr>
              <a:t> mümkündür. </a:t>
            </a:r>
          </a:p>
          <a:p>
            <a:pPr algn="just"/>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Ancak</a:t>
            </a:r>
            <a:r>
              <a:rPr lang="en-US" sz="3600"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Medeni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Kanun</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E</a:t>
            </a:r>
            <a:r>
              <a:rPr lang="en-US" sz="3600" b="1" i="1" dirty="0" err="1" smtClean="0">
                <a:latin typeface="Times New Roman" panose="02020603050405020304" pitchFamily="18" charset="0"/>
                <a:cs typeface="Times New Roman" panose="02020603050405020304" pitchFamily="18" charset="0"/>
              </a:rPr>
              <a:t>şya</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üzerinde</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F</a:t>
            </a:r>
            <a:r>
              <a:rPr lang="en-US" sz="3600" b="1" i="1" dirty="0" err="1" smtClean="0">
                <a:latin typeface="Times New Roman" panose="02020603050405020304" pitchFamily="18" charset="0"/>
                <a:cs typeface="Times New Roman" panose="02020603050405020304" pitchFamily="18" charset="0"/>
              </a:rPr>
              <a:t>iili</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akimiyetin</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bulunmadığı</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bazı</a:t>
            </a:r>
            <a:r>
              <a:rPr lang="en-US" sz="3600" b="1"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ukuki</a:t>
            </a:r>
            <a:r>
              <a:rPr lang="en-US" sz="3600" b="1"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D</a:t>
            </a:r>
            <a:r>
              <a:rPr lang="en-US" sz="3600" b="1" i="1" dirty="0" err="1" smtClean="0">
                <a:latin typeface="Times New Roman" panose="02020603050405020304" pitchFamily="18" charset="0"/>
                <a:cs typeface="Times New Roman" panose="02020603050405020304" pitchFamily="18" charset="0"/>
              </a:rPr>
              <a:t>urumlara</a:t>
            </a:r>
            <a:r>
              <a:rPr lang="en-US" sz="3600" b="1" i="1"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da</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ilyetliğe</a:t>
            </a:r>
            <a:r>
              <a:rPr lang="en-US" sz="3600" b="1"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tanıdığı</a:t>
            </a:r>
            <a:r>
              <a:rPr lang="en-US" sz="3600" dirty="0" smtClean="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S</a:t>
            </a:r>
            <a:r>
              <a:rPr lang="en-US" sz="3600" dirty="0" err="1" smtClean="0">
                <a:latin typeface="Times New Roman" panose="02020603050405020304" pitchFamily="18" charset="0"/>
                <a:cs typeface="Times New Roman" panose="02020603050405020304" pitchFamily="18" charset="0"/>
              </a:rPr>
              <a:t>onuçla</a:t>
            </a:r>
            <a:r>
              <a:rPr lang="tr-TR" sz="3600" dirty="0" err="1" smtClean="0">
                <a:latin typeface="Times New Roman" panose="02020603050405020304" pitchFamily="18" charset="0"/>
                <a:cs typeface="Times New Roman" panose="02020603050405020304" pitchFamily="18" charset="0"/>
              </a:rPr>
              <a:t>rı</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bağla­mıştır</a:t>
            </a:r>
            <a:r>
              <a:rPr lang="en-US" sz="3600" dirty="0" smtClean="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1547063338"/>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Fer'i Zilyet ile Zilyet Yardımcısı ayırımı, </a:t>
            </a:r>
            <a:r>
              <a:rPr lang="tr-TR" b="1" i="1" dirty="0">
                <a:latin typeface="Times New Roman" panose="02020603050405020304" pitchFamily="18" charset="0"/>
                <a:cs typeface="Times New Roman" panose="02020603050405020304" pitchFamily="18" charset="0"/>
              </a:rPr>
              <a:t>Ceza Hukuku </a:t>
            </a:r>
            <a:r>
              <a:rPr lang="tr-TR" b="1" dirty="0">
                <a:latin typeface="Times New Roman" panose="02020603050405020304" pitchFamily="18" charset="0"/>
                <a:cs typeface="Times New Roman" panose="02020603050405020304" pitchFamily="18" charset="0"/>
              </a:rPr>
              <a:t>açısından da önemlidir.</a:t>
            </a:r>
          </a:p>
          <a:p>
            <a:pPr algn="just"/>
            <a:r>
              <a:rPr lang="tr-TR" b="1" dirty="0">
                <a:latin typeface="Times New Roman" panose="02020603050405020304" pitchFamily="18" charset="0"/>
                <a:cs typeface="Times New Roman" panose="02020603050405020304" pitchFamily="18" charset="0"/>
              </a:rPr>
              <a:t>Fer'i Zilyet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elindeki şeyi, </a:t>
            </a:r>
            <a:r>
              <a:rPr lang="tr-TR" b="1" i="1" dirty="0">
                <a:latin typeface="Times New Roman" panose="02020603050405020304" pitchFamily="18" charset="0"/>
                <a:cs typeface="Times New Roman" panose="02020603050405020304" pitchFamily="18" charset="0"/>
              </a:rPr>
              <a:t>Malikin İradesi dışında başkasına satıp teslim ettiği takdirde, G</a:t>
            </a:r>
            <a:r>
              <a:rPr lang="tr-TR" b="1" dirty="0">
                <a:latin typeface="Times New Roman" panose="02020603050405020304" pitchFamily="18" charset="0"/>
                <a:cs typeface="Times New Roman" panose="02020603050405020304" pitchFamily="18" charset="0"/>
              </a:rPr>
              <a:t>üveni Kötüye Kullanma Suçunu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TCK m. 155) </a:t>
            </a:r>
            <a:r>
              <a:rPr lang="tr-TR" b="1" dirty="0">
                <a:latin typeface="Times New Roman" panose="02020603050405020304" pitchFamily="18" charset="0"/>
                <a:cs typeface="Times New Roman" panose="02020603050405020304" pitchFamily="18" charset="0"/>
              </a:rPr>
              <a:t>işlemiş olduğu </a:t>
            </a:r>
            <a:r>
              <a:rPr lang="tr-TR" dirty="0">
                <a:latin typeface="Times New Roman" panose="02020603050405020304" pitchFamily="18" charset="0"/>
                <a:cs typeface="Times New Roman" panose="02020603050405020304" pitchFamily="18" charset="0"/>
              </a:rPr>
              <a:t>halde, </a:t>
            </a:r>
            <a:r>
              <a:rPr lang="tr-TR" b="1" dirty="0">
                <a:latin typeface="Times New Roman" panose="02020603050405020304" pitchFamily="18" charset="0"/>
                <a:cs typeface="Times New Roman" panose="02020603050405020304" pitchFamily="18" charset="0"/>
              </a:rPr>
              <a:t>Zilyet Yardımcısı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Eşyanın Zilyedi olmadığı</a:t>
            </a:r>
            <a:r>
              <a:rPr lang="tr-TR" dirty="0">
                <a:latin typeface="Times New Roman" panose="02020603050405020304" pitchFamily="18" charset="0"/>
                <a:cs typeface="Times New Roman" panose="02020603050405020304" pitchFamily="18" charset="0"/>
              </a:rPr>
              <a:t> için, onun bu nitelikteki fiili bir Hırsızlık Suçu teşkil edecektir. </a:t>
            </a:r>
            <a:r>
              <a:rPr lang="tr-TR" i="1" dirty="0">
                <a:latin typeface="Times New Roman" panose="02020603050405020304" pitchFamily="18" charset="0"/>
                <a:cs typeface="Times New Roman" panose="02020603050405020304" pitchFamily="18" charset="0"/>
              </a:rPr>
              <a:t>(TCK m. 141)</a:t>
            </a:r>
          </a:p>
          <a:p>
            <a:endParaRPr lang="tr-TR" dirty="0"/>
          </a:p>
        </p:txBody>
      </p:sp>
    </p:spTree>
    <p:extLst>
      <p:ext uri="{BB962C8B-B14F-4D97-AF65-F5344CB8AC3E}">
        <p14:creationId xmlns:p14="http://schemas.microsoft.com/office/powerpoint/2010/main" val="421504844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nvPr>
        </p:nvGraphicFramePr>
        <p:xfrm>
          <a:off x="304800" y="187569"/>
          <a:ext cx="11195538" cy="6283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8483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Diğer taraftan</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her zaman </a:t>
            </a:r>
            <a:r>
              <a:rPr lang="tr-TR" sz="3600" b="1" dirty="0">
                <a:latin typeface="Times New Roman" panose="02020603050405020304" pitchFamily="18" charset="0"/>
                <a:cs typeface="Times New Roman" panose="02020603050405020304" pitchFamily="18" charset="0"/>
              </a:rPr>
              <a:t>E</a:t>
            </a:r>
            <a:r>
              <a:rPr lang="en-US" sz="3600" b="1" dirty="0" err="1">
                <a:latin typeface="Times New Roman" panose="02020603050405020304" pitchFamily="18" charset="0"/>
                <a:cs typeface="Times New Roman" panose="02020603050405020304" pitchFamily="18" charset="0"/>
              </a:rPr>
              <a:t>şyayı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fiilen</a:t>
            </a:r>
            <a:r>
              <a:rPr lang="en-US" sz="3600" b="1" dirty="0">
                <a:latin typeface="Times New Roman" panose="02020603050405020304" pitchFamily="18" charset="0"/>
                <a:cs typeface="Times New Roman" panose="02020603050405020304" pitchFamily="18" charset="0"/>
              </a:rPr>
              <a:t> el </a:t>
            </a:r>
            <a:r>
              <a:rPr lang="en-US" sz="3600" b="1" dirty="0" err="1">
                <a:latin typeface="Times New Roman" panose="02020603050405020304" pitchFamily="18" charset="0"/>
                <a:cs typeface="Times New Roman" panose="02020603050405020304" pitchFamily="18" charset="0"/>
              </a:rPr>
              <a:t>altında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bulundurma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biçiminde</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ortaya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çıkan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akimiyet</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değildir</a:t>
            </a:r>
            <a:r>
              <a:rPr lang="tr-TR" sz="3600" dirty="0">
                <a:latin typeface="Times New Roman" panose="02020603050405020304" pitchFamily="18" charset="0"/>
                <a:cs typeface="Times New Roman" panose="02020603050405020304" pitchFamily="18" charset="0"/>
              </a:rPr>
              <a:t> ve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E</a:t>
            </a:r>
            <a:r>
              <a:rPr lang="en-US" sz="3600" b="1" dirty="0" err="1">
                <a:latin typeface="Times New Roman" panose="02020603050405020304" pitchFamily="18" charset="0"/>
                <a:cs typeface="Times New Roman" panose="02020603050405020304" pitchFamily="18" charset="0"/>
              </a:rPr>
              <a:t>şya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üzerindeki</a:t>
            </a:r>
            <a:r>
              <a:rPr lang="en-US" sz="3600" b="1" dirty="0">
                <a:latin typeface="Times New Roman" panose="02020603050405020304" pitchFamily="18" charset="0"/>
                <a:cs typeface="Times New Roman" panose="02020603050405020304" pitchFamily="18" charset="0"/>
              </a:rPr>
              <a:t> her </a:t>
            </a:r>
            <a:r>
              <a:rPr lang="tr-TR" sz="3600" b="1" dirty="0">
                <a:latin typeface="Times New Roman" panose="02020603050405020304" pitchFamily="18" charset="0"/>
                <a:cs typeface="Times New Roman" panose="02020603050405020304" pitchFamily="18" charset="0"/>
              </a:rPr>
              <a:t>F</a:t>
            </a:r>
            <a:r>
              <a:rPr lang="en-US" sz="3600" b="1" dirty="0" err="1">
                <a:latin typeface="Times New Roman" panose="02020603050405020304" pitchFamily="18" charset="0"/>
                <a:cs typeface="Times New Roman" panose="02020603050405020304" pitchFamily="18" charset="0"/>
              </a:rPr>
              <a:t>iil</a:t>
            </a:r>
            <a:r>
              <a:rPr lang="tr-TR" sz="3600" b="1" dirty="0">
                <a:latin typeface="Times New Roman" panose="02020603050405020304" pitchFamily="18" charset="0"/>
                <a:cs typeface="Times New Roman" panose="02020603050405020304" pitchFamily="18" charset="0"/>
              </a:rPr>
              <a:t>i</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akimiyet</a:t>
            </a:r>
            <a:r>
              <a:rPr lang="tr-TR" sz="3600" b="1" dirty="0">
                <a:latin typeface="Times New Roman" panose="02020603050405020304" pitchFamily="18" charset="0"/>
                <a:cs typeface="Times New Roman" panose="02020603050405020304" pitchFamily="18" charset="0"/>
              </a:rPr>
              <a:t>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ise,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olarak</a:t>
            </a:r>
            <a:r>
              <a:rPr lang="en-US" sz="3600"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nitelendir</a:t>
            </a:r>
            <a:r>
              <a:rPr lang="tr-TR" sz="3600" b="1" dirty="0" err="1">
                <a:latin typeface="Times New Roman" panose="02020603050405020304" pitchFamily="18" charset="0"/>
                <a:cs typeface="Times New Roman" panose="02020603050405020304" pitchFamily="18" charset="0"/>
              </a:rPr>
              <a:t>mek</a:t>
            </a:r>
            <a:r>
              <a:rPr lang="tr-TR" sz="3600" b="1" dirty="0">
                <a:latin typeface="Times New Roman" panose="02020603050405020304" pitchFamily="18" charset="0"/>
                <a:cs typeface="Times New Roman" panose="02020603050405020304" pitchFamily="18" charset="0"/>
              </a:rPr>
              <a:t> mümkün değildir.</a:t>
            </a:r>
          </a:p>
          <a:p>
            <a:pPr algn="just"/>
            <a:r>
              <a:rPr lang="en-US" sz="3600" b="1" dirty="0" err="1">
                <a:latin typeface="Times New Roman" panose="02020603050405020304" pitchFamily="18" charset="0"/>
                <a:cs typeface="Times New Roman" panose="02020603050405020304" pitchFamily="18" charset="0"/>
              </a:rPr>
              <a:t>Eşya</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üzerinde</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ilyetlik</a:t>
            </a:r>
            <a:r>
              <a:rPr lang="en-US" sz="3600" b="1" i="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olarak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nitelendirilen</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F</a:t>
            </a:r>
            <a:r>
              <a:rPr lang="en-US" sz="3600" b="1" i="1" dirty="0" err="1">
                <a:latin typeface="Times New Roman" panose="02020603050405020304" pitchFamily="18" charset="0"/>
                <a:cs typeface="Times New Roman" panose="02020603050405020304" pitchFamily="18" charset="0"/>
              </a:rPr>
              <a:t>iili</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en-US" sz="3600" b="1" i="1" dirty="0" err="1">
                <a:latin typeface="Times New Roman" panose="02020603050405020304" pitchFamily="18" charset="0"/>
                <a:cs typeface="Times New Roman" panose="02020603050405020304" pitchFamily="18" charset="0"/>
              </a:rPr>
              <a:t>akimiyet</a:t>
            </a:r>
            <a:r>
              <a:rPr lang="tr-TR" sz="3600" b="1" i="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bazı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özellikler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taşır</a:t>
            </a:r>
            <a:r>
              <a:rPr lang="en-US" sz="3600" b="1" dirty="0">
                <a:latin typeface="Times New Roman" panose="02020603050405020304" pitchFamily="18" charset="0"/>
                <a:cs typeface="Times New Roman" panose="02020603050405020304" pitchFamily="18" charset="0"/>
              </a:rPr>
              <a:t>.</a:t>
            </a:r>
            <a:endParaRPr lang="tr-TR" sz="36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04183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4000" b="1" dirty="0" err="1">
                <a:latin typeface="Times New Roman" panose="02020603050405020304" pitchFamily="18" charset="0"/>
                <a:cs typeface="Times New Roman" panose="02020603050405020304" pitchFamily="18" charset="0"/>
              </a:rPr>
              <a:t>Zilyetliğin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yüklendiği</a:t>
            </a:r>
            <a:r>
              <a:rPr lang="en-US" sz="4000" b="1"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İ</a:t>
            </a:r>
            <a:r>
              <a:rPr lang="en-US" sz="4000" b="1" dirty="0" err="1" smtClean="0">
                <a:latin typeface="Times New Roman" panose="02020603050405020304" pitchFamily="18" charset="0"/>
                <a:cs typeface="Times New Roman" panose="02020603050405020304" pitchFamily="18" charset="0"/>
              </a:rPr>
              <a:t>şlevler</a:t>
            </a:r>
            <a:r>
              <a:rPr lang="en-US" sz="4000" dirty="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Eşya üzerindeki Fiili Hakimiyetin</a:t>
            </a:r>
            <a:r>
              <a:rPr lang="en-US" sz="4000" b="1" i="1" dirty="0"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herkes</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tarafından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anlaşılabilecek</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biçimde</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olmasını</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gerektirir</a:t>
            </a:r>
            <a:r>
              <a:rPr lang="en-US" sz="4000" b="1" dirty="0">
                <a:latin typeface="Times New Roman" panose="02020603050405020304" pitchFamily="18" charset="0"/>
                <a:cs typeface="Times New Roman" panose="02020603050405020304" pitchFamily="18" charset="0"/>
              </a:rPr>
              <a:t>. </a:t>
            </a:r>
            <a:endParaRPr lang="tr-TR" sz="4000" b="1"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Bu bağlamda, </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çoğu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kez</a:t>
            </a:r>
            <a:r>
              <a:rPr lang="en-US" sz="4000" dirty="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Zilyet</a:t>
            </a:r>
            <a:r>
              <a:rPr lang="en-US" sz="4000" b="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ile Eşya</a:t>
            </a:r>
            <a:r>
              <a:rPr lang="en-US" sz="4000" b="1" dirty="0"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arasında</a:t>
            </a:r>
            <a:r>
              <a:rPr lang="en-US"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Y</a:t>
            </a:r>
            <a:r>
              <a:rPr lang="tr-TR" sz="4000" b="1" i="1" dirty="0" smtClean="0">
                <a:latin typeface="Times New Roman" panose="02020603050405020304" pitchFamily="18" charset="0"/>
                <a:cs typeface="Times New Roman" panose="02020603050405020304" pitchFamily="18" charset="0"/>
              </a:rPr>
              <a:t>er bakımından</a:t>
            </a:r>
            <a:r>
              <a:rPr lang="en-US" sz="4000" b="1" i="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bir Yakınlık</a:t>
            </a:r>
            <a:r>
              <a:rPr lang="en-US" sz="4000" dirty="0" smtClean="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a:t>
            </a:r>
            <a:r>
              <a:rPr lang="tr-TR" sz="4000" b="1" i="1" dirty="0" smtClean="0">
                <a:latin typeface="Times New Roman" panose="02020603050405020304" pitchFamily="18" charset="0"/>
                <a:cs typeface="Times New Roman" panose="02020603050405020304" pitchFamily="18" charset="0"/>
              </a:rPr>
              <a:t>addi bir İlişki</a:t>
            </a:r>
            <a:r>
              <a:rPr lang="en-US" sz="4000" b="1" i="1"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aranır</a:t>
            </a:r>
            <a:r>
              <a:rPr lang="en-US" sz="4000" dirty="0" smtClean="0">
                <a:latin typeface="Times New Roman" panose="02020603050405020304" pitchFamily="18" charset="0"/>
                <a:cs typeface="Times New Roman" panose="02020603050405020304" pitchFamily="18" charset="0"/>
              </a:rPr>
              <a:t>.</a:t>
            </a:r>
            <a:endParaRPr lang="tr-TR" sz="4000" dirty="0" smtClean="0">
              <a:latin typeface="Times New Roman" panose="02020603050405020304" pitchFamily="18" charset="0"/>
              <a:cs typeface="Times New Roman" panose="02020603050405020304" pitchFamily="18" charset="0"/>
            </a:endParaRPr>
          </a:p>
          <a:p>
            <a:pPr algn="just"/>
            <a:r>
              <a:rPr lang="en-US" sz="4000"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Buna </a:t>
            </a:r>
            <a:r>
              <a:rPr lang="en-US" sz="4000" b="1" dirty="0">
                <a:latin typeface="Times New Roman" panose="02020603050405020304" pitchFamily="18" charset="0"/>
                <a:cs typeface="Times New Roman" panose="02020603050405020304" pitchFamily="18" charset="0"/>
              </a:rPr>
              <a:t>Roma </a:t>
            </a:r>
            <a:r>
              <a:rPr lang="en-US" sz="4000" b="1" dirty="0" err="1">
                <a:latin typeface="Times New Roman" panose="02020603050405020304" pitchFamily="18" charset="0"/>
                <a:cs typeface="Times New Roman" panose="02020603050405020304" pitchFamily="18" charset="0"/>
              </a:rPr>
              <a:t>Hukukunda</a:t>
            </a:r>
            <a:r>
              <a:rPr lang="en-US" sz="4000" b="1" dirty="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a:t>
            </a:r>
            <a:r>
              <a:rPr lang="tr-TR" sz="4000" b="1" i="1" dirty="0" smtClean="0">
                <a:latin typeface="Times New Roman" panose="02020603050405020304" pitchFamily="18" charset="0"/>
                <a:cs typeface="Times New Roman" panose="02020603050405020304" pitchFamily="18" charset="0"/>
              </a:rPr>
              <a:t>C</a:t>
            </a:r>
            <a:r>
              <a:rPr lang="en-US" sz="4000" b="1" i="1" dirty="0" err="1" smtClean="0">
                <a:latin typeface="Times New Roman" panose="02020603050405020304" pitchFamily="18" charset="0"/>
                <a:cs typeface="Times New Roman" panose="02020603050405020304" pitchFamily="18" charset="0"/>
              </a:rPr>
              <a:t>orpus</a:t>
            </a:r>
            <a:r>
              <a:rPr lang="en-US" sz="4000" i="1" dirty="0">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denir</a:t>
            </a:r>
            <a:r>
              <a:rPr lang="en-US" sz="4000" dirty="0">
                <a:latin typeface="Times New Roman" panose="02020603050405020304" pitchFamily="18" charset="0"/>
                <a:cs typeface="Times New Roman" panose="02020603050405020304" pitchFamily="18" charset="0"/>
              </a:rPr>
              <a:t>. </a:t>
            </a:r>
            <a:endParaRPr lang="tr-TR" sz="4000" dirty="0" smtClean="0">
              <a:latin typeface="Times New Roman" panose="02020603050405020304" pitchFamily="18" charset="0"/>
              <a:cs typeface="Times New Roman" panose="02020603050405020304" pitchFamily="18" charset="0"/>
            </a:endParaRPr>
          </a:p>
          <a:p>
            <a:pPr marL="0" indent="0">
              <a:buNone/>
            </a:pPr>
            <a:endParaRPr lang="tr-TR" sz="4000" dirty="0"/>
          </a:p>
        </p:txBody>
      </p:sp>
    </p:spTree>
    <p:extLst>
      <p:ext uri="{BB962C8B-B14F-4D97-AF65-F5344CB8AC3E}">
        <p14:creationId xmlns:p14="http://schemas.microsoft.com/office/powerpoint/2010/main" val="4251896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Ancak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a:t>
            </a:r>
            <a:r>
              <a:rPr lang="en-US" dirty="0" err="1">
                <a:latin typeface="Times New Roman" panose="02020603050405020304" pitchFamily="18" charset="0"/>
                <a:cs typeface="Times New Roman" panose="02020603050405020304" pitchFamily="18" charset="0"/>
              </a:rPr>
              <a:t>lişkinin</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mutlaka</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Fiziki bir hakimiyet</a:t>
            </a:r>
            <a:r>
              <a:rPr lang="en-US"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diğer bir deyişle</a:t>
            </a:r>
            <a:r>
              <a:rPr lang="tr-TR" i="1"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a:t>
            </a:r>
            <a:r>
              <a:rPr lang="en-US" b="1" i="1" dirty="0" err="1">
                <a:latin typeface="Times New Roman" panose="02020603050405020304" pitchFamily="18" charset="0"/>
                <a:cs typeface="Times New Roman" panose="02020603050405020304" pitchFamily="18" charset="0"/>
              </a:rPr>
              <a:t>şyayı</a:t>
            </a:r>
            <a:r>
              <a:rPr lang="en-US" b="1" i="1" dirty="0">
                <a:latin typeface="Times New Roman" panose="02020603050405020304" pitchFamily="18" charset="0"/>
                <a:cs typeface="Times New Roman" panose="02020603050405020304" pitchFamily="18" charset="0"/>
              </a:rPr>
              <a:t> el </a:t>
            </a:r>
            <a:r>
              <a:rPr lang="en-US" b="1" i="1" dirty="0" err="1">
                <a:latin typeface="Times New Roman" panose="02020603050405020304" pitchFamily="18" charset="0"/>
                <a:cs typeface="Times New Roman" panose="02020603050405020304" pitchFamily="18" charset="0"/>
              </a:rPr>
              <a:t>altında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bulundurma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biçiminde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olması</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gerek</a:t>
            </a:r>
            <a:r>
              <a:rPr lang="tr-TR" b="1" dirty="0" err="1">
                <a:latin typeface="Times New Roman" panose="02020603050405020304" pitchFamily="18" charset="0"/>
                <a:cs typeface="Times New Roman" panose="02020603050405020304" pitchFamily="18" charset="0"/>
              </a:rPr>
              <a:t>li</a:t>
            </a:r>
            <a:r>
              <a:rPr lang="tr-TR" b="1" dirty="0">
                <a:latin typeface="Times New Roman" panose="02020603050405020304" pitchFamily="18" charset="0"/>
                <a:cs typeface="Times New Roman" panose="02020603050405020304" pitchFamily="18" charset="0"/>
              </a:rPr>
              <a:t> değildir. </a:t>
            </a:r>
          </a:p>
          <a:p>
            <a:pPr algn="just"/>
            <a:r>
              <a:rPr lang="tr-TR" dirty="0">
                <a:latin typeface="Times New Roman" panose="02020603050405020304" pitchFamily="18" charset="0"/>
                <a:cs typeface="Times New Roman" panose="02020603050405020304" pitchFamily="18" charset="0"/>
              </a:rPr>
              <a:t>Bu bağlamda, </a:t>
            </a:r>
            <a:r>
              <a:rPr lang="en-US" b="1" dirty="0" err="1">
                <a:latin typeface="Times New Roman" panose="02020603050405020304" pitchFamily="18" charset="0"/>
                <a:cs typeface="Times New Roman" panose="02020603050405020304" pitchFamily="18" charset="0"/>
              </a:rPr>
              <a:t>Fiili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akimiyetin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varlığı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için</a:t>
            </a:r>
            <a:r>
              <a:rPr lang="tr-TR"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a:t>
            </a:r>
            <a:r>
              <a:rPr lang="en-US" b="1" dirty="0" err="1">
                <a:latin typeface="Times New Roman" panose="02020603050405020304" pitchFamily="18" charset="0"/>
                <a:cs typeface="Times New Roman" panose="02020603050405020304" pitchFamily="18" charset="0"/>
              </a:rPr>
              <a:t>şyaya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onu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kullanabilecek</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tr-TR"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ondan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doğru­dan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doğruya</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da </a:t>
            </a:r>
            <a:r>
              <a:rPr lang="en-US" b="1" dirty="0" err="1">
                <a:latin typeface="Times New Roman" panose="02020603050405020304" pitchFamily="18" charset="0"/>
                <a:cs typeface="Times New Roman" panose="02020603050405020304" pitchFamily="18" charset="0"/>
              </a:rPr>
              <a:t>dolaylı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olarak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yararlanabilecek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dış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etkenlerden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koru­yabilecek</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kadar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yakın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olmak</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yeterlidir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Ayrıca, b</a:t>
            </a:r>
            <a:r>
              <a:rPr lang="en-US" dirty="0">
                <a:latin typeface="Times New Roman" panose="02020603050405020304" pitchFamily="18" charset="0"/>
                <a:cs typeface="Times New Roman" panose="02020603050405020304" pitchFamily="18" charset="0"/>
              </a:rPr>
              <a:t>u </a:t>
            </a:r>
            <a:r>
              <a:rPr lang="tr-TR" b="1" dirty="0">
                <a:latin typeface="Times New Roman" panose="02020603050405020304" pitchFamily="18" charset="0"/>
                <a:cs typeface="Times New Roman" panose="02020603050405020304" pitchFamily="18" charset="0"/>
              </a:rPr>
              <a:t>Y</a:t>
            </a:r>
            <a:r>
              <a:rPr lang="en-US" b="1" dirty="0" err="1">
                <a:latin typeface="Times New Roman" panose="02020603050405020304" pitchFamily="18" charset="0"/>
                <a:cs typeface="Times New Roman" panose="02020603050405020304" pitchFamily="18" charset="0"/>
              </a:rPr>
              <a:t>akınlığın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en-US" b="1" dirty="0" err="1">
                <a:latin typeface="Times New Roman" panose="02020603050405020304" pitchFamily="18" charset="0"/>
                <a:cs typeface="Times New Roman" panose="02020603050405020304" pitchFamily="18" charset="0"/>
              </a:rPr>
              <a:t>erecesini</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a:t>
            </a:r>
            <a:r>
              <a:rPr lang="en-US" b="1" i="1" dirty="0" err="1">
                <a:latin typeface="Times New Roman" panose="02020603050405020304" pitchFamily="18" charset="0"/>
                <a:cs typeface="Times New Roman" panose="02020603050405020304" pitchFamily="18" charset="0"/>
              </a:rPr>
              <a:t>şyanın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N</a:t>
            </a:r>
            <a:r>
              <a:rPr lang="en-US" b="1" i="1" dirty="0" err="1">
                <a:latin typeface="Times New Roman" panose="02020603050405020304" pitchFamily="18" charset="0"/>
                <a:cs typeface="Times New Roman" panose="02020603050405020304" pitchFamily="18" charset="0"/>
              </a:rPr>
              <a:t>iteliği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ilyetliğin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en-US" b="1" i="1" dirty="0" err="1">
                <a:latin typeface="Times New Roman" panose="02020603050405020304" pitchFamily="18" charset="0"/>
                <a:cs typeface="Times New Roman" panose="02020603050405020304" pitchFamily="18" charset="0"/>
              </a:rPr>
              <a:t>ürüne</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ayat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en-US" b="1" dirty="0" err="1">
                <a:latin typeface="Times New Roman" panose="02020603050405020304" pitchFamily="18" charset="0"/>
                <a:cs typeface="Times New Roman" panose="02020603050405020304" pitchFamily="18" charset="0"/>
              </a:rPr>
              <a:t>ecrübeleri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ş </a:t>
            </a:r>
            <a:r>
              <a:rPr lang="tr-TR" b="1" dirty="0">
                <a:latin typeface="Times New Roman" panose="02020603050405020304" pitchFamily="18" charset="0"/>
                <a:cs typeface="Times New Roman" panose="02020603050405020304" pitchFamily="18" charset="0"/>
              </a:rPr>
              <a:t>İ</a:t>
            </a:r>
            <a:r>
              <a:rPr lang="en-US" b="1" dirty="0" err="1">
                <a:latin typeface="Times New Roman" panose="02020603050405020304" pitchFamily="18" charset="0"/>
                <a:cs typeface="Times New Roman" panose="02020603050405020304" pitchFamily="18" charset="0"/>
              </a:rPr>
              <a:t>lişkilerindeki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a:t>
            </a:r>
            <a:r>
              <a:rPr lang="en-US" b="1" dirty="0" err="1">
                <a:latin typeface="Times New Roman" panose="02020603050405020304" pitchFamily="18" charset="0"/>
                <a:cs typeface="Times New Roman" panose="02020603050405020304" pitchFamily="18" charset="0"/>
              </a:rPr>
              <a:t>nlayış</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a:t>
            </a:r>
            <a:r>
              <a:rPr lang="en-US" b="1" dirty="0" err="1">
                <a:latin typeface="Times New Roman" panose="02020603050405020304" pitchFamily="18" charset="0"/>
                <a:cs typeface="Times New Roman" panose="02020603050405020304" pitchFamily="18" charset="0"/>
              </a:rPr>
              <a:t>örüşler</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belirler</a:t>
            </a:r>
            <a:r>
              <a:rPr lang="tr-TR" dirty="0">
                <a:latin typeface="Times New Roman" panose="02020603050405020304" pitchFamily="18" charset="0"/>
                <a:cs typeface="Times New Roman" panose="02020603050405020304" pitchFamily="18" charset="0"/>
              </a:rPr>
              <a:t>.</a:t>
            </a:r>
          </a:p>
          <a:p>
            <a:pPr marL="0" indent="0">
              <a:buNone/>
            </a:pPr>
            <a:endParaRPr lang="tr-TR" dirty="0"/>
          </a:p>
        </p:txBody>
      </p:sp>
    </p:spTree>
    <p:extLst>
      <p:ext uri="{BB962C8B-B14F-4D97-AF65-F5344CB8AC3E}">
        <p14:creationId xmlns:p14="http://schemas.microsoft.com/office/powerpoint/2010/main" val="2368807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P</a:t>
            </a:r>
            <a:r>
              <a:rPr lang="en-US" b="1" dirty="0" err="1" smtClean="0">
                <a:latin typeface="Times New Roman" panose="02020603050405020304" pitchFamily="18" charset="0"/>
                <a:cs typeface="Times New Roman" panose="02020603050405020304" pitchFamily="18" charset="0"/>
              </a:rPr>
              <a:t>ara</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ücevherat</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lbise</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gibi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şeylerin</a:t>
            </a:r>
            <a:r>
              <a:rPr lang="en-US"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Ö</a:t>
            </a:r>
            <a:r>
              <a:rPr lang="en-US" b="1" i="1" dirty="0" err="1" smtClean="0">
                <a:latin typeface="Times New Roman" panose="02020603050405020304" pitchFamily="18" charset="0"/>
                <a:cs typeface="Times New Roman" panose="02020603050405020304" pitchFamily="18" charset="0"/>
              </a:rPr>
              <a:t>zgülenme</a:t>
            </a:r>
            <a:r>
              <a:rPr lang="en-US" b="1"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A</a:t>
            </a:r>
            <a:r>
              <a:rPr lang="en-US" b="1" i="1" dirty="0" err="1" smtClean="0">
                <a:latin typeface="Times New Roman" panose="02020603050405020304" pitchFamily="18" charset="0"/>
                <a:cs typeface="Times New Roman" panose="02020603050405020304" pitchFamily="18" charset="0"/>
              </a:rPr>
              <a:t>macına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göre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kullanılması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korunması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bunların</a:t>
            </a:r>
            <a:r>
              <a:rPr lang="en-US"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ilyetlerinin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eli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altında</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bulunması­nı</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gerektirir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Bu </a:t>
            </a:r>
            <a:r>
              <a:rPr lang="en-US" b="1" dirty="0" err="1">
                <a:latin typeface="Times New Roman" panose="02020603050405020304" pitchFamily="18" charset="0"/>
                <a:cs typeface="Times New Roman" panose="02020603050405020304" pitchFamily="18" charset="0"/>
              </a:rPr>
              <a:t>gibi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şeyler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üzerindeki</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F</a:t>
            </a:r>
            <a:r>
              <a:rPr lang="en-US" b="1" dirty="0" err="1" smtClean="0">
                <a:latin typeface="Times New Roman" panose="02020603050405020304" pitchFamily="18" charset="0"/>
                <a:cs typeface="Times New Roman" panose="02020603050405020304" pitchFamily="18" charset="0"/>
              </a:rPr>
              <a:t>iili</a:t>
            </a:r>
            <a:r>
              <a:rPr lang="en-US"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akimiyet</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genellikle</a:t>
            </a:r>
            <a:r>
              <a:rPr lang="en-US"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ilyetleri</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ile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aralarında</a:t>
            </a:r>
            <a:r>
              <a:rPr lang="en-US" b="1" dirty="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Y</a:t>
            </a:r>
            <a:r>
              <a:rPr lang="en-US" b="1" i="1" dirty="0" smtClean="0">
                <a:latin typeface="Times New Roman" panose="02020603050405020304" pitchFamily="18" charset="0"/>
                <a:cs typeface="Times New Roman" panose="02020603050405020304" pitchFamily="18" charset="0"/>
              </a:rPr>
              <a:t>akın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addi</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lişkinin</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V</a:t>
            </a:r>
            <a:r>
              <a:rPr lang="en-US" b="1" i="1" dirty="0" err="1" smtClean="0">
                <a:latin typeface="Times New Roman" panose="02020603050405020304" pitchFamily="18" charset="0"/>
                <a:cs typeface="Times New Roman" panose="02020603050405020304" pitchFamily="18" charset="0"/>
              </a:rPr>
              <a:t>arlığını</a:t>
            </a:r>
            <a:r>
              <a:rPr lang="en-US" b="1" i="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zorunlu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kılar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bu</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tür</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şyanın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kullanılması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korunması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bulunması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gereken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yerden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başka</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bir</a:t>
            </a:r>
            <a:r>
              <a:rPr lang="tr-TR"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yerde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görülmesi</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artık</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iili</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akimiyetin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kalmadığına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karinedir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b="1" i="1" dirty="0" err="1" smtClean="0">
                <a:latin typeface="Times New Roman" panose="02020603050405020304" pitchFamily="18" charset="0"/>
                <a:cs typeface="Times New Roman" panose="02020603050405020304" pitchFamily="18" charset="0"/>
              </a:rPr>
              <a:t>Ör­neğin</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sokakta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bulunmuş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yüzük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kaybedilmiş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da </a:t>
            </a:r>
            <a:r>
              <a:rPr lang="en-US" dirty="0" err="1" smtClean="0">
                <a:latin typeface="Times New Roman" panose="02020603050405020304" pitchFamily="18" charset="0"/>
                <a:cs typeface="Times New Roman" panose="02020603050405020304" pitchFamily="18" charset="0"/>
              </a:rPr>
              <a:t>terk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edilmiştir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8265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4400" dirty="0" smtClean="0">
                <a:latin typeface="Times New Roman" panose="02020603050405020304" pitchFamily="18" charset="0"/>
                <a:cs typeface="Times New Roman" panose="02020603050405020304" pitchFamily="18" charset="0"/>
              </a:rPr>
              <a:t>Buna </a:t>
            </a:r>
            <a:r>
              <a:rPr lang="en-US" sz="4400" dirty="0" err="1" smtClean="0">
                <a:latin typeface="Times New Roman" panose="02020603050405020304" pitchFamily="18" charset="0"/>
                <a:cs typeface="Times New Roman" panose="02020603050405020304" pitchFamily="18" charset="0"/>
              </a:rPr>
              <a:t>karşılık</a:t>
            </a:r>
            <a:r>
              <a:rPr lang="en-US" sz="4400"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bazı</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şeylerin</a:t>
            </a:r>
            <a:r>
              <a:rPr lang="en-US" sz="4400" b="1" dirty="0" smtClean="0">
                <a:latin typeface="Times New Roman" panose="02020603050405020304" pitchFamily="18" charset="0"/>
                <a:cs typeface="Times New Roman" panose="02020603050405020304" pitchFamily="18" charset="0"/>
              </a:rPr>
              <a:t> </a:t>
            </a:r>
            <a:r>
              <a:rPr lang="tr-TR" sz="4400" b="1" dirty="0" err="1">
                <a:latin typeface="Times New Roman" panose="02020603050405020304" pitchFamily="18" charset="0"/>
                <a:cs typeface="Times New Roman" panose="02020603050405020304" pitchFamily="18" charset="0"/>
              </a:rPr>
              <a:t>Z</a:t>
            </a:r>
            <a:r>
              <a:rPr lang="en-US" sz="4400" b="1" dirty="0" err="1" smtClean="0">
                <a:latin typeface="Times New Roman" panose="02020603050405020304" pitchFamily="18" charset="0"/>
                <a:cs typeface="Times New Roman" panose="02020603050405020304" pitchFamily="18" charset="0"/>
              </a:rPr>
              <a:t>ilyetleri</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ile</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sıkı</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bir</a:t>
            </a:r>
            <a:r>
              <a:rPr lang="en-US" sz="4400" b="1" dirty="0" smtClean="0">
                <a:latin typeface="Times New Roman" panose="02020603050405020304" pitchFamily="18" charset="0"/>
                <a:cs typeface="Times New Roman" panose="02020603050405020304" pitchFamily="18" charset="0"/>
              </a:rPr>
              <a:t> </a:t>
            </a:r>
            <a:r>
              <a:rPr lang="tr-TR" sz="4400" b="1" dirty="0" err="1">
                <a:latin typeface="Times New Roman" panose="02020603050405020304" pitchFamily="18" charset="0"/>
                <a:cs typeface="Times New Roman" panose="02020603050405020304" pitchFamily="18" charset="0"/>
              </a:rPr>
              <a:t>M</a:t>
            </a:r>
            <a:r>
              <a:rPr lang="en-US" sz="4400" b="1" dirty="0" err="1" smtClean="0">
                <a:latin typeface="Times New Roman" panose="02020603050405020304" pitchFamily="18" charset="0"/>
                <a:cs typeface="Times New Roman" panose="02020603050405020304" pitchFamily="18" charset="0"/>
              </a:rPr>
              <a:t>addi</a:t>
            </a:r>
            <a:r>
              <a:rPr lang="en-US" sz="4400" b="1" dirty="0" smtClean="0">
                <a:latin typeface="Times New Roman" panose="02020603050405020304" pitchFamily="18" charset="0"/>
                <a:cs typeface="Times New Roman" panose="02020603050405020304" pitchFamily="18" charset="0"/>
              </a:rPr>
              <a:t> </a:t>
            </a:r>
            <a:r>
              <a:rPr lang="tr-TR" sz="4400" b="1" dirty="0" err="1">
                <a:latin typeface="Times New Roman" panose="02020603050405020304" pitchFamily="18" charset="0"/>
                <a:cs typeface="Times New Roman" panose="02020603050405020304" pitchFamily="18" charset="0"/>
              </a:rPr>
              <a:t>İ</a:t>
            </a:r>
            <a:r>
              <a:rPr lang="en-US" sz="4400" b="1" dirty="0" err="1" smtClean="0">
                <a:latin typeface="Times New Roman" panose="02020603050405020304" pitchFamily="18" charset="0"/>
                <a:cs typeface="Times New Roman" panose="02020603050405020304" pitchFamily="18" charset="0"/>
              </a:rPr>
              <a:t>lişki</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içinde</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olma­ları</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gerekmez</a:t>
            </a:r>
            <a:r>
              <a:rPr lang="en-US" sz="4400" b="1" dirty="0" smtClean="0">
                <a:latin typeface="Times New Roman" panose="02020603050405020304" pitchFamily="18" charset="0"/>
                <a:cs typeface="Times New Roman" panose="02020603050405020304" pitchFamily="18" charset="0"/>
              </a:rPr>
              <a:t>. </a:t>
            </a:r>
            <a:endParaRPr lang="tr-TR" sz="4400" b="1" dirty="0" smtClean="0">
              <a:latin typeface="Times New Roman" panose="02020603050405020304" pitchFamily="18" charset="0"/>
              <a:cs typeface="Times New Roman" panose="02020603050405020304" pitchFamily="18" charset="0"/>
            </a:endParaRPr>
          </a:p>
          <a:p>
            <a:pPr algn="just"/>
            <a:r>
              <a:rPr lang="en-US" sz="4400" dirty="0" smtClean="0">
                <a:latin typeface="Times New Roman" panose="02020603050405020304" pitchFamily="18" charset="0"/>
                <a:cs typeface="Times New Roman" panose="02020603050405020304" pitchFamily="18" charset="0"/>
              </a:rPr>
              <a:t>Bu </a:t>
            </a:r>
            <a:r>
              <a:rPr lang="tr-TR" sz="4400" dirty="0" smtClean="0">
                <a:latin typeface="Times New Roman" panose="02020603050405020304" pitchFamily="18" charset="0"/>
                <a:cs typeface="Times New Roman" panose="02020603050405020304" pitchFamily="18" charset="0"/>
              </a:rPr>
              <a:t>tür</a:t>
            </a:r>
            <a:r>
              <a:rPr lang="en-US" sz="4400" dirty="0" smtClean="0">
                <a:latin typeface="Times New Roman" panose="02020603050405020304" pitchFamily="18" charset="0"/>
                <a:cs typeface="Times New Roman" panose="02020603050405020304" pitchFamily="18" charset="0"/>
              </a:rPr>
              <a:t> </a:t>
            </a:r>
            <a:r>
              <a:rPr lang="tr-TR" sz="4400" b="1" dirty="0" err="1">
                <a:latin typeface="Times New Roman" panose="02020603050405020304" pitchFamily="18" charset="0"/>
                <a:cs typeface="Times New Roman" panose="02020603050405020304" pitchFamily="18" charset="0"/>
              </a:rPr>
              <a:t>E</a:t>
            </a:r>
            <a:r>
              <a:rPr lang="en-US" sz="4400" b="1" dirty="0" err="1" smtClean="0">
                <a:latin typeface="Times New Roman" panose="02020603050405020304" pitchFamily="18" charset="0"/>
                <a:cs typeface="Times New Roman" panose="02020603050405020304" pitchFamily="18" charset="0"/>
              </a:rPr>
              <a:t>şya</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kullanılması</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ve</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korunması</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mümkün</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olan</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yerde</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bulunduğu</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sürece</a:t>
            </a:r>
            <a:r>
              <a:rPr lang="en-US" sz="4400" b="1" dirty="0" smtClean="0">
                <a:latin typeface="Times New Roman" panose="02020603050405020304" pitchFamily="18" charset="0"/>
                <a:cs typeface="Times New Roman" panose="02020603050405020304" pitchFamily="18" charset="0"/>
              </a:rPr>
              <a:t>, </a:t>
            </a:r>
            <a:r>
              <a:rPr lang="en-US" sz="4400" b="1" i="1" dirty="0" err="1" smtClean="0">
                <a:latin typeface="Times New Roman" panose="02020603050405020304" pitchFamily="18" charset="0"/>
                <a:cs typeface="Times New Roman" panose="02020603050405020304" pitchFamily="18" charset="0"/>
              </a:rPr>
              <a:t>üzerinde</a:t>
            </a:r>
            <a:r>
              <a:rPr lang="en-US" sz="4400" b="1" i="1" dirty="0" smtClean="0">
                <a:latin typeface="Times New Roman" panose="02020603050405020304" pitchFamily="18" charset="0"/>
                <a:cs typeface="Times New Roman" panose="02020603050405020304" pitchFamily="18" charset="0"/>
              </a:rPr>
              <a:t> </a:t>
            </a:r>
            <a:r>
              <a:rPr lang="tr-TR" sz="4400" b="1" i="1" dirty="0" err="1">
                <a:latin typeface="Times New Roman" panose="02020603050405020304" pitchFamily="18" charset="0"/>
                <a:cs typeface="Times New Roman" panose="02020603050405020304" pitchFamily="18" charset="0"/>
              </a:rPr>
              <a:t>F</a:t>
            </a:r>
            <a:r>
              <a:rPr lang="en-US" sz="4400" b="1" i="1" dirty="0" err="1" smtClean="0">
                <a:latin typeface="Times New Roman" panose="02020603050405020304" pitchFamily="18" charset="0"/>
                <a:cs typeface="Times New Roman" panose="02020603050405020304" pitchFamily="18" charset="0"/>
              </a:rPr>
              <a:t>iili</a:t>
            </a:r>
            <a:r>
              <a:rPr lang="en-US" sz="4400" b="1" i="1" dirty="0" smtClean="0">
                <a:latin typeface="Times New Roman" panose="02020603050405020304" pitchFamily="18" charset="0"/>
                <a:cs typeface="Times New Roman" panose="02020603050405020304" pitchFamily="18" charset="0"/>
              </a:rPr>
              <a:t> </a:t>
            </a:r>
            <a:r>
              <a:rPr lang="tr-TR" sz="4400" b="1" i="1" dirty="0" err="1">
                <a:latin typeface="Times New Roman" panose="02020603050405020304" pitchFamily="18" charset="0"/>
                <a:cs typeface="Times New Roman" panose="02020603050405020304" pitchFamily="18" charset="0"/>
              </a:rPr>
              <a:t>H</a:t>
            </a:r>
            <a:r>
              <a:rPr lang="en-US" sz="4400" b="1" i="1" dirty="0" err="1" smtClean="0">
                <a:latin typeface="Times New Roman" panose="02020603050405020304" pitchFamily="18" charset="0"/>
                <a:cs typeface="Times New Roman" panose="02020603050405020304" pitchFamily="18" charset="0"/>
              </a:rPr>
              <a:t>akimiyet</a:t>
            </a:r>
            <a:r>
              <a:rPr lang="en-US" sz="4400" b="1" i="1" dirty="0" smtClean="0">
                <a:latin typeface="Times New Roman" panose="02020603050405020304" pitchFamily="18" charset="0"/>
                <a:cs typeface="Times New Roman" panose="02020603050405020304" pitchFamily="18" charset="0"/>
              </a:rPr>
              <a:t> </a:t>
            </a:r>
            <a:r>
              <a:rPr lang="en-US" sz="4400" b="1" i="1" dirty="0" err="1" smtClean="0">
                <a:latin typeface="Times New Roman" panose="02020603050405020304" pitchFamily="18" charset="0"/>
                <a:cs typeface="Times New Roman" panose="02020603050405020304" pitchFamily="18" charset="0"/>
              </a:rPr>
              <a:t>var</a:t>
            </a:r>
            <a:r>
              <a:rPr lang="en-US" sz="4400" b="1" i="1" dirty="0" smtClean="0">
                <a:latin typeface="Times New Roman" panose="02020603050405020304" pitchFamily="18" charset="0"/>
                <a:cs typeface="Times New Roman" panose="02020603050405020304" pitchFamily="18" charset="0"/>
              </a:rPr>
              <a:t> </a:t>
            </a:r>
            <a:r>
              <a:rPr lang="en-US" sz="4400" dirty="0" err="1" smtClean="0">
                <a:latin typeface="Times New Roman" panose="02020603050405020304" pitchFamily="18" charset="0"/>
                <a:cs typeface="Times New Roman" panose="02020603050405020304" pitchFamily="18" charset="0"/>
              </a:rPr>
              <a:t>demektir</a:t>
            </a:r>
            <a:r>
              <a:rPr lang="en-US" sz="4400" dirty="0" smtClean="0">
                <a:latin typeface="Times New Roman" panose="02020603050405020304" pitchFamily="18" charset="0"/>
                <a:cs typeface="Times New Roman" panose="02020603050405020304" pitchFamily="18" charset="0"/>
              </a:rPr>
              <a:t>. </a:t>
            </a:r>
            <a:endParaRPr lang="tr-TR" sz="4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3787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sz="4000" b="1" dirty="0">
                <a:latin typeface="Times New Roman" panose="02020603050405020304" pitchFamily="18" charset="0"/>
                <a:cs typeface="Times New Roman" panose="02020603050405020304" pitchFamily="18" charset="0"/>
              </a:rPr>
              <a:t>Hayat Tecrübelerine göre genellikle bir Zilyedin olduğu durumlara şu örnekler verilebilir: </a:t>
            </a:r>
          </a:p>
          <a:p>
            <a:pPr algn="just"/>
            <a:r>
              <a:rPr lang="tr-TR" sz="3900" b="1" i="1" dirty="0">
                <a:latin typeface="Times New Roman" panose="02020603050405020304" pitchFamily="18" charset="0"/>
                <a:cs typeface="Times New Roman" panose="02020603050405020304" pitchFamily="18" charset="0"/>
              </a:rPr>
              <a:t>O</a:t>
            </a:r>
            <a:r>
              <a:rPr lang="en-US" sz="3900" b="1" i="1" dirty="0" err="1">
                <a:latin typeface="Times New Roman" panose="02020603050405020304" pitchFamily="18" charset="0"/>
                <a:cs typeface="Times New Roman" panose="02020603050405020304" pitchFamily="18" charset="0"/>
              </a:rPr>
              <a:t>rmanda</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ağaca</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asılı</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bir</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balta</a:t>
            </a:r>
            <a:r>
              <a:rPr lang="tr-TR" sz="3900" b="1" i="1" dirty="0" err="1">
                <a:latin typeface="Times New Roman" panose="02020603050405020304" pitchFamily="18" charset="0"/>
                <a:cs typeface="Times New Roman" panose="02020603050405020304" pitchFamily="18" charset="0"/>
              </a:rPr>
              <a:t>nın</a:t>
            </a:r>
            <a:r>
              <a:rPr lang="tr-TR" sz="3900" b="1" i="1" dirty="0">
                <a:latin typeface="Times New Roman" panose="02020603050405020304" pitchFamily="18" charset="0"/>
                <a:cs typeface="Times New Roman" panose="02020603050405020304" pitchFamily="18" charset="0"/>
              </a:rPr>
              <a:t> </a:t>
            </a:r>
            <a:r>
              <a:rPr lang="tr-TR" sz="3900" dirty="0">
                <a:latin typeface="Times New Roman" panose="02020603050405020304" pitchFamily="18" charset="0"/>
                <a:cs typeface="Times New Roman" panose="02020603050405020304" pitchFamily="18" charset="0"/>
              </a:rPr>
              <a:t>genelde </a:t>
            </a:r>
            <a:r>
              <a:rPr lang="tr-TR" sz="3900" dirty="0" smtClean="0">
                <a:latin typeface="Times New Roman" panose="02020603050405020304" pitchFamily="18" charset="0"/>
                <a:cs typeface="Times New Roman" panose="02020603050405020304" pitchFamily="18" charset="0"/>
              </a:rPr>
              <a:t>Zilyedi </a:t>
            </a:r>
            <a:r>
              <a:rPr lang="tr-TR" sz="3900" dirty="0">
                <a:latin typeface="Times New Roman" panose="02020603050405020304" pitchFamily="18" charset="0"/>
                <a:cs typeface="Times New Roman" panose="02020603050405020304" pitchFamily="18" charset="0"/>
              </a:rPr>
              <a:t>vardır. </a:t>
            </a:r>
            <a:r>
              <a:rPr lang="en-US" sz="3900" dirty="0">
                <a:latin typeface="Times New Roman" panose="02020603050405020304" pitchFamily="18" charset="0"/>
                <a:cs typeface="Times New Roman" panose="02020603050405020304" pitchFamily="18" charset="0"/>
              </a:rPr>
              <a:t> </a:t>
            </a:r>
            <a:endParaRPr lang="tr-TR" sz="3900" dirty="0">
              <a:latin typeface="Times New Roman" panose="02020603050405020304" pitchFamily="18" charset="0"/>
              <a:cs typeface="Times New Roman" panose="02020603050405020304" pitchFamily="18" charset="0"/>
            </a:endParaRPr>
          </a:p>
          <a:p>
            <a:pPr algn="just"/>
            <a:r>
              <a:rPr lang="tr-TR" sz="3900" b="1" i="1" dirty="0">
                <a:latin typeface="Times New Roman" panose="02020603050405020304" pitchFamily="18" charset="0"/>
                <a:cs typeface="Times New Roman" panose="02020603050405020304" pitchFamily="18" charset="0"/>
              </a:rPr>
              <a:t>P</a:t>
            </a:r>
            <a:r>
              <a:rPr lang="en-US" sz="3900" b="1" i="1" dirty="0">
                <a:latin typeface="Times New Roman" panose="02020603050405020304" pitchFamily="18" charset="0"/>
                <a:cs typeface="Times New Roman" panose="02020603050405020304" pitchFamily="18" charset="0"/>
              </a:rPr>
              <a:t>ark </a:t>
            </a:r>
            <a:r>
              <a:rPr lang="en-US" sz="3900" b="1" i="1" dirty="0" err="1">
                <a:latin typeface="Times New Roman" panose="02020603050405020304" pitchFamily="18" charset="0"/>
                <a:cs typeface="Times New Roman" panose="02020603050405020304" pitchFamily="18" charset="0"/>
              </a:rPr>
              <a:t>yerindeki</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bir</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otomobil</a:t>
            </a:r>
            <a:r>
              <a:rPr lang="tr-TR" sz="3900" b="1" i="1" dirty="0">
                <a:latin typeface="Times New Roman" panose="02020603050405020304" pitchFamily="18" charset="0"/>
                <a:cs typeface="Times New Roman" panose="02020603050405020304" pitchFamily="18" charset="0"/>
              </a:rPr>
              <a:t>in </a:t>
            </a:r>
            <a:r>
              <a:rPr lang="tr-TR" sz="3900" dirty="0">
                <a:latin typeface="Times New Roman" panose="02020603050405020304" pitchFamily="18" charset="0"/>
                <a:cs typeface="Times New Roman" panose="02020603050405020304" pitchFamily="18" charset="0"/>
              </a:rPr>
              <a:t>genelde </a:t>
            </a:r>
            <a:r>
              <a:rPr lang="tr-TR" sz="3900" dirty="0" smtClean="0">
                <a:latin typeface="Times New Roman" panose="02020603050405020304" pitchFamily="18" charset="0"/>
                <a:cs typeface="Times New Roman" panose="02020603050405020304" pitchFamily="18" charset="0"/>
              </a:rPr>
              <a:t>Zilyedi </a:t>
            </a:r>
            <a:r>
              <a:rPr lang="tr-TR" sz="3900" dirty="0">
                <a:latin typeface="Times New Roman" panose="02020603050405020304" pitchFamily="18" charset="0"/>
                <a:cs typeface="Times New Roman" panose="02020603050405020304" pitchFamily="18" charset="0"/>
              </a:rPr>
              <a:t>vardır. </a:t>
            </a:r>
            <a:r>
              <a:rPr lang="en-US" sz="3900" dirty="0">
                <a:latin typeface="Times New Roman" panose="02020603050405020304" pitchFamily="18" charset="0"/>
                <a:cs typeface="Times New Roman" panose="02020603050405020304" pitchFamily="18" charset="0"/>
              </a:rPr>
              <a:t> </a:t>
            </a:r>
            <a:endParaRPr lang="tr-TR" sz="3900" dirty="0">
              <a:latin typeface="Times New Roman" panose="02020603050405020304" pitchFamily="18" charset="0"/>
              <a:cs typeface="Times New Roman" panose="02020603050405020304" pitchFamily="18" charset="0"/>
            </a:endParaRPr>
          </a:p>
          <a:p>
            <a:pPr algn="just"/>
            <a:r>
              <a:rPr lang="en-US" sz="3900" dirty="0">
                <a:latin typeface="Times New Roman" panose="02020603050405020304" pitchFamily="18" charset="0"/>
                <a:cs typeface="Times New Roman" panose="02020603050405020304" pitchFamily="18" charset="0"/>
              </a:rPr>
              <a:t> </a:t>
            </a:r>
            <a:r>
              <a:rPr lang="tr-TR" sz="3900" dirty="0">
                <a:latin typeface="Times New Roman" panose="02020603050405020304" pitchFamily="18" charset="0"/>
                <a:cs typeface="Times New Roman" panose="02020603050405020304" pitchFamily="18" charset="0"/>
              </a:rPr>
              <a:t>İ</a:t>
            </a:r>
            <a:r>
              <a:rPr lang="en-US" sz="3900" b="1" i="1" dirty="0" err="1">
                <a:latin typeface="Times New Roman" panose="02020603050405020304" pitchFamily="18" charset="0"/>
                <a:cs typeface="Times New Roman" panose="02020603050405020304" pitchFamily="18" charset="0"/>
              </a:rPr>
              <a:t>nşa</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edilmekte</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olan</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bir</a:t>
            </a:r>
            <a:r>
              <a:rPr lang="en-US" sz="3900" b="1" i="1" dirty="0">
                <a:latin typeface="Times New Roman" panose="02020603050405020304" pitchFamily="18" charset="0"/>
                <a:cs typeface="Times New Roman" panose="02020603050405020304" pitchFamily="18" charset="0"/>
              </a:rPr>
              <a:t> </a:t>
            </a:r>
            <a:r>
              <a:rPr lang="tr-TR" sz="3900" b="1" i="1" dirty="0">
                <a:latin typeface="Times New Roman" panose="02020603050405020304" pitchFamily="18" charset="0"/>
                <a:cs typeface="Times New Roman" panose="02020603050405020304" pitchFamily="18" charset="0"/>
              </a:rPr>
              <a:t>Y</a:t>
            </a:r>
            <a:r>
              <a:rPr lang="en-US" sz="3900" b="1" i="1" dirty="0" err="1">
                <a:latin typeface="Times New Roman" panose="02020603050405020304" pitchFamily="18" charset="0"/>
                <a:cs typeface="Times New Roman" panose="02020603050405020304" pitchFamily="18" charset="0"/>
              </a:rPr>
              <a:t>apının</a:t>
            </a:r>
            <a:r>
              <a:rPr lang="en-US" sz="3900" b="1" i="1" dirty="0">
                <a:latin typeface="Times New Roman" panose="02020603050405020304" pitchFamily="18" charset="0"/>
                <a:cs typeface="Times New Roman" panose="02020603050405020304" pitchFamily="18" charset="0"/>
              </a:rPr>
              <a:t> </a:t>
            </a:r>
            <a:r>
              <a:rPr lang="en-US" sz="3900" b="1" i="1" dirty="0" err="1">
                <a:latin typeface="Times New Roman" panose="02020603050405020304" pitchFamily="18" charset="0"/>
                <a:cs typeface="Times New Roman" panose="02020603050405020304" pitchFamily="18" charset="0"/>
              </a:rPr>
              <a:t>önündeki</a:t>
            </a:r>
            <a:r>
              <a:rPr lang="en-US" sz="3900" b="1" i="1" dirty="0">
                <a:latin typeface="Times New Roman" panose="02020603050405020304" pitchFamily="18" charset="0"/>
                <a:cs typeface="Times New Roman" panose="02020603050405020304" pitchFamily="18" charset="0"/>
              </a:rPr>
              <a:t> </a:t>
            </a:r>
            <a:r>
              <a:rPr lang="tr-TR" sz="3900" b="1" i="1" dirty="0">
                <a:latin typeface="Times New Roman" panose="02020603050405020304" pitchFamily="18" charset="0"/>
                <a:cs typeface="Times New Roman" panose="02020603050405020304" pitchFamily="18" charset="0"/>
              </a:rPr>
              <a:t>İ</a:t>
            </a:r>
            <a:r>
              <a:rPr lang="en-US" sz="3900" b="1" i="1" dirty="0" err="1">
                <a:latin typeface="Times New Roman" panose="02020603050405020304" pitchFamily="18" charset="0"/>
                <a:cs typeface="Times New Roman" panose="02020603050405020304" pitchFamily="18" charset="0"/>
              </a:rPr>
              <a:t>nşaat</a:t>
            </a:r>
            <a:r>
              <a:rPr lang="en-US" sz="3900" b="1" i="1" dirty="0">
                <a:latin typeface="Times New Roman" panose="02020603050405020304" pitchFamily="18" charset="0"/>
                <a:cs typeface="Times New Roman" panose="02020603050405020304" pitchFamily="18" charset="0"/>
              </a:rPr>
              <a:t> </a:t>
            </a:r>
            <a:r>
              <a:rPr lang="tr-TR" sz="3900" b="1" i="1" dirty="0">
                <a:latin typeface="Times New Roman" panose="02020603050405020304" pitchFamily="18" charset="0"/>
                <a:cs typeface="Times New Roman" panose="02020603050405020304" pitchFamily="18" charset="0"/>
              </a:rPr>
              <a:t>M</a:t>
            </a:r>
            <a:r>
              <a:rPr lang="en-US" sz="3900" b="1" i="1" dirty="0" err="1">
                <a:latin typeface="Times New Roman" panose="02020603050405020304" pitchFamily="18" charset="0"/>
                <a:cs typeface="Times New Roman" panose="02020603050405020304" pitchFamily="18" charset="0"/>
              </a:rPr>
              <a:t>alzemesinin</a:t>
            </a:r>
            <a:r>
              <a:rPr lang="tr-TR" sz="3900" dirty="0">
                <a:latin typeface="Times New Roman" panose="02020603050405020304" pitchFamily="18" charset="0"/>
                <a:cs typeface="Times New Roman" panose="02020603050405020304" pitchFamily="18" charset="0"/>
              </a:rPr>
              <a:t>,</a:t>
            </a:r>
            <a:r>
              <a:rPr lang="en-US" sz="3900" dirty="0">
                <a:latin typeface="Times New Roman" panose="02020603050405020304" pitchFamily="18" charset="0"/>
                <a:cs typeface="Times New Roman" panose="02020603050405020304" pitchFamily="18" charset="0"/>
              </a:rPr>
              <a:t> </a:t>
            </a:r>
            <a:r>
              <a:rPr lang="tr-TR" sz="3900" b="1" dirty="0">
                <a:latin typeface="Times New Roman" panose="02020603050405020304" pitchFamily="18" charset="0"/>
                <a:cs typeface="Times New Roman" panose="02020603050405020304" pitchFamily="18" charset="0"/>
              </a:rPr>
              <a:t>H</a:t>
            </a:r>
            <a:r>
              <a:rPr lang="en-US" sz="3900" b="1" dirty="0" err="1">
                <a:latin typeface="Times New Roman" panose="02020603050405020304" pitchFamily="18" charset="0"/>
                <a:cs typeface="Times New Roman" panose="02020603050405020304" pitchFamily="18" charset="0"/>
              </a:rPr>
              <a:t>ayat</a:t>
            </a:r>
            <a:r>
              <a:rPr lang="en-US" sz="3900" b="1" dirty="0">
                <a:latin typeface="Times New Roman" panose="02020603050405020304" pitchFamily="18" charset="0"/>
                <a:cs typeface="Times New Roman" panose="02020603050405020304" pitchFamily="18" charset="0"/>
              </a:rPr>
              <a:t> </a:t>
            </a:r>
            <a:r>
              <a:rPr lang="tr-TR" sz="3900" dirty="0">
                <a:latin typeface="Times New Roman" panose="02020603050405020304" pitchFamily="18" charset="0"/>
                <a:cs typeface="Times New Roman" panose="02020603050405020304" pitchFamily="18" charset="0"/>
              </a:rPr>
              <a:t>T</a:t>
            </a:r>
            <a:r>
              <a:rPr lang="en-US" sz="3900" dirty="0" err="1">
                <a:latin typeface="Times New Roman" panose="02020603050405020304" pitchFamily="18" charset="0"/>
                <a:cs typeface="Times New Roman" panose="02020603050405020304" pitchFamily="18" charset="0"/>
              </a:rPr>
              <a:t>ecrübelerine</a:t>
            </a:r>
            <a:r>
              <a:rPr lang="en-US" sz="3900" dirty="0">
                <a:latin typeface="Times New Roman" panose="02020603050405020304" pitchFamily="18" charset="0"/>
                <a:cs typeface="Times New Roman" panose="02020603050405020304" pitchFamily="18" charset="0"/>
              </a:rPr>
              <a:t> </a:t>
            </a:r>
            <a:r>
              <a:rPr lang="en-US" sz="3900" dirty="0" err="1">
                <a:latin typeface="Times New Roman" panose="02020603050405020304" pitchFamily="18" charset="0"/>
                <a:cs typeface="Times New Roman" panose="02020603050405020304" pitchFamily="18" charset="0"/>
              </a:rPr>
              <a:t>göre</a:t>
            </a:r>
            <a:r>
              <a:rPr lang="en-US" sz="3900" dirty="0">
                <a:latin typeface="Times New Roman" panose="02020603050405020304" pitchFamily="18" charset="0"/>
                <a:cs typeface="Times New Roman" panose="02020603050405020304" pitchFamily="18" charset="0"/>
              </a:rPr>
              <a:t> </a:t>
            </a:r>
            <a:r>
              <a:rPr lang="en-US" sz="3900" dirty="0" err="1">
                <a:latin typeface="Times New Roman" panose="02020603050405020304" pitchFamily="18" charset="0"/>
                <a:cs typeface="Times New Roman" panose="02020603050405020304" pitchFamily="18" charset="0"/>
              </a:rPr>
              <a:t>genellikle</a:t>
            </a:r>
            <a:r>
              <a:rPr lang="en-US" sz="3900" dirty="0">
                <a:latin typeface="Times New Roman" panose="02020603050405020304" pitchFamily="18" charset="0"/>
                <a:cs typeface="Times New Roman" panose="02020603050405020304" pitchFamily="18" charset="0"/>
              </a:rPr>
              <a:t> </a:t>
            </a:r>
            <a:r>
              <a:rPr lang="en-US" sz="3900" dirty="0" err="1">
                <a:latin typeface="Times New Roman" panose="02020603050405020304" pitchFamily="18" charset="0"/>
                <a:cs typeface="Times New Roman" panose="02020603050405020304" pitchFamily="18" charset="0"/>
              </a:rPr>
              <a:t>bir</a:t>
            </a:r>
            <a:r>
              <a:rPr lang="en-US" sz="3900" dirty="0">
                <a:latin typeface="Times New Roman" panose="02020603050405020304" pitchFamily="18" charset="0"/>
                <a:cs typeface="Times New Roman" panose="02020603050405020304" pitchFamily="18" charset="0"/>
              </a:rPr>
              <a:t> </a:t>
            </a:r>
            <a:r>
              <a:rPr lang="tr-TR" sz="3900" b="1" dirty="0">
                <a:latin typeface="Times New Roman" panose="02020603050405020304" pitchFamily="18" charset="0"/>
                <a:cs typeface="Times New Roman" panose="02020603050405020304" pitchFamily="18" charset="0"/>
              </a:rPr>
              <a:t>Z</a:t>
            </a:r>
            <a:r>
              <a:rPr lang="en-US" sz="3900" b="1" dirty="0" err="1">
                <a:latin typeface="Times New Roman" panose="02020603050405020304" pitchFamily="18" charset="0"/>
                <a:cs typeface="Times New Roman" panose="02020603050405020304" pitchFamily="18" charset="0"/>
              </a:rPr>
              <a:t>ilyedi</a:t>
            </a:r>
            <a:r>
              <a:rPr lang="en-US" sz="3900" b="1" dirty="0">
                <a:latin typeface="Times New Roman" panose="02020603050405020304" pitchFamily="18" charset="0"/>
                <a:cs typeface="Times New Roman" panose="02020603050405020304" pitchFamily="18" charset="0"/>
              </a:rPr>
              <a:t> </a:t>
            </a:r>
            <a:r>
              <a:rPr lang="en-US" sz="3900" dirty="0" err="1">
                <a:latin typeface="Times New Roman" panose="02020603050405020304" pitchFamily="18" charset="0"/>
                <a:cs typeface="Times New Roman" panose="02020603050405020304" pitchFamily="18" charset="0"/>
              </a:rPr>
              <a:t>vardır</a:t>
            </a:r>
            <a:r>
              <a:rPr lang="en-US" sz="3900" dirty="0">
                <a:latin typeface="Times New Roman" panose="02020603050405020304" pitchFamily="18" charset="0"/>
                <a:cs typeface="Times New Roman" panose="02020603050405020304" pitchFamily="18" charset="0"/>
              </a:rPr>
              <a:t>.</a:t>
            </a:r>
            <a:endParaRPr lang="tr-TR" sz="3900" dirty="0">
              <a:latin typeface="Times New Roman" panose="02020603050405020304" pitchFamily="18" charset="0"/>
              <a:cs typeface="Times New Roman" panose="02020603050405020304" pitchFamily="18" charset="0"/>
            </a:endParaRPr>
          </a:p>
          <a:p>
            <a:pPr marL="0" indent="0">
              <a:buNone/>
            </a:pPr>
            <a:endParaRPr lang="tr-TR" sz="36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976659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sz="3600" dirty="0" err="1">
                <a:latin typeface="Times New Roman" panose="02020603050405020304" pitchFamily="18" charset="0"/>
                <a:cs typeface="Times New Roman" panose="02020603050405020304" pitchFamily="18" charset="0"/>
              </a:rPr>
              <a:t>Bazen</a:t>
            </a:r>
            <a:r>
              <a:rPr lang="en-US" sz="3600" dirty="0">
                <a:latin typeface="Times New Roman" panose="02020603050405020304" pitchFamily="18" charset="0"/>
                <a:cs typeface="Times New Roman" panose="02020603050405020304" pitchFamily="18" charset="0"/>
              </a:rPr>
              <a:t> de, </a:t>
            </a:r>
            <a:r>
              <a:rPr lang="tr-TR" sz="3600" b="1" dirty="0" err="1" smtClean="0">
                <a:latin typeface="Times New Roman" panose="02020603050405020304" pitchFamily="18" charset="0"/>
                <a:cs typeface="Times New Roman" panose="02020603050405020304" pitchFamily="18" charset="0"/>
              </a:rPr>
              <a:t>E</a:t>
            </a:r>
            <a:r>
              <a:rPr lang="en-US" sz="3600" b="1" dirty="0" err="1" smtClean="0">
                <a:latin typeface="Times New Roman" panose="02020603050405020304" pitchFamily="18" charset="0"/>
                <a:cs typeface="Times New Roman" panose="02020603050405020304" pitchFamily="18" charset="0"/>
              </a:rPr>
              <a:t>şyanın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doğal</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niteliği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gereği</a:t>
            </a:r>
            <a:r>
              <a:rPr lang="en-US" sz="3600"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sürekli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olarak</a:t>
            </a:r>
            <a:r>
              <a:rPr lang="en-US" sz="3600" b="1" i="1" dirty="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ilyedinin</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eli</a:t>
            </a:r>
            <a:r>
              <a:rPr lang="en-US" sz="3600" b="1" i="1" dirty="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altında</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bulunması</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mümkün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olmaz</a:t>
            </a:r>
            <a:r>
              <a:rPr lang="en-US" sz="3600" dirty="0" smtClean="0">
                <a:latin typeface="Times New Roman" panose="02020603050405020304" pitchFamily="18" charset="0"/>
                <a:cs typeface="Times New Roman" panose="02020603050405020304" pitchFamily="18" charset="0"/>
              </a:rPr>
              <a:t>.</a:t>
            </a:r>
            <a:endParaRPr lang="tr-TR" sz="3600" dirty="0" smtClean="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Böyle</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durumlarda</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F</a:t>
            </a:r>
            <a:r>
              <a:rPr lang="en-US" sz="3600" b="1" dirty="0" err="1" smtClean="0">
                <a:latin typeface="Times New Roman" panose="02020603050405020304" pitchFamily="18" charset="0"/>
                <a:cs typeface="Times New Roman" panose="02020603050405020304" pitchFamily="18" charset="0"/>
              </a:rPr>
              <a:t>iili</a:t>
            </a:r>
            <a:r>
              <a:rPr lang="en-US"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akimiyet</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E</a:t>
            </a:r>
            <a:r>
              <a:rPr lang="en-US" sz="3600" b="1" i="1" dirty="0" err="1" smtClean="0">
                <a:latin typeface="Times New Roman" panose="02020603050405020304" pitchFamily="18" charset="0"/>
                <a:cs typeface="Times New Roman" panose="02020603050405020304" pitchFamily="18" charset="0"/>
              </a:rPr>
              <a:t>şyayı</a:t>
            </a:r>
            <a:r>
              <a:rPr lang="en-US" sz="3600" b="1" i="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dışarıdan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gelecek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etkilere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karşı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koruma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biçiminde</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kendini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gösterir</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en-US" sz="3600" b="1" i="1" dirty="0" err="1" smtClean="0">
                <a:latin typeface="Times New Roman" panose="02020603050405020304" pitchFamily="18" charset="0"/>
                <a:cs typeface="Times New Roman" panose="02020603050405020304" pitchFamily="18" charset="0"/>
              </a:rPr>
              <a:t>Örneğin</a:t>
            </a:r>
            <a:r>
              <a:rPr lang="en-US" sz="3600" b="1" i="1"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kapıları</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kapalı</a:t>
            </a:r>
            <a:r>
              <a:rPr lang="en-US" sz="3600" b="1"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ve</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kilitli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bir</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evin</a:t>
            </a:r>
            <a:r>
              <a:rPr lang="en-US" sz="3600"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etrafı</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çitle</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çevrilmiş</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bir</a:t>
            </a:r>
            <a:r>
              <a:rPr lang="en-US" sz="3600" b="1" i="1" dirty="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A</a:t>
            </a:r>
            <a:r>
              <a:rPr lang="en-US" sz="3600" b="1" i="1" dirty="0" err="1" smtClean="0">
                <a:latin typeface="Times New Roman" panose="02020603050405020304" pitchFamily="18" charset="0"/>
                <a:cs typeface="Times New Roman" panose="02020603050405020304" pitchFamily="18" charset="0"/>
              </a:rPr>
              <a:t>rsanın</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üzerinde</a:t>
            </a:r>
            <a:r>
              <a:rPr lang="en-US" sz="3600" b="1" i="1" dirty="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ilyetliğin</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sürdüğü</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kabul</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edilir</a:t>
            </a:r>
            <a:r>
              <a:rPr lang="en-US" sz="3600" dirty="0" smtClean="0">
                <a:latin typeface="Times New Roman" panose="02020603050405020304" pitchFamily="18" charset="0"/>
                <a:cs typeface="Times New Roman" panose="02020603050405020304" pitchFamily="18" charset="0"/>
              </a:rPr>
              <a:t>.</a:t>
            </a:r>
            <a:endParaRPr lang="tr-TR" sz="3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327891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600" b="1" dirty="0" err="1" smtClean="0">
                <a:latin typeface="Times New Roman" panose="02020603050405020304" pitchFamily="18" charset="0"/>
                <a:cs typeface="Times New Roman" panose="02020603050405020304" pitchFamily="18" charset="0"/>
              </a:rPr>
              <a:t>Zilyetlik</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E</a:t>
            </a:r>
            <a:r>
              <a:rPr lang="en-US" sz="3600" b="1" dirty="0" err="1" smtClean="0">
                <a:latin typeface="Times New Roman" panose="02020603050405020304" pitchFamily="18" charset="0"/>
                <a:cs typeface="Times New Roman" panose="02020603050405020304" pitchFamily="18" charset="0"/>
              </a:rPr>
              <a:t>şyanın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süreklilik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arzeden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güç</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etki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alanında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bulundurulması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anlamında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F</a:t>
            </a:r>
            <a:r>
              <a:rPr lang="en-US" sz="3600" b="1" i="1" dirty="0" err="1" smtClean="0">
                <a:latin typeface="Times New Roman" panose="02020603050405020304" pitchFamily="18" charset="0"/>
                <a:cs typeface="Times New Roman" panose="02020603050405020304" pitchFamily="18" charset="0"/>
              </a:rPr>
              <a:t>iili</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akimiyeti</a:t>
            </a:r>
            <a:r>
              <a:rPr lang="en-US" sz="3600" b="1" i="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zorunlu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kılar</a:t>
            </a:r>
            <a:r>
              <a:rPr lang="en-US" sz="3600" b="1" dirty="0">
                <a:latin typeface="Times New Roman" panose="02020603050405020304" pitchFamily="18" charset="0"/>
                <a:cs typeface="Times New Roman" panose="02020603050405020304" pitchFamily="18" charset="0"/>
              </a:rPr>
              <a:t>. </a:t>
            </a:r>
            <a:endParaRPr lang="tr-TR" sz="3600" b="1" dirty="0" smtClean="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Bu </a:t>
            </a:r>
            <a:r>
              <a:rPr lang="tr-TR" sz="3600" dirty="0" smtClean="0">
                <a:latin typeface="Times New Roman" panose="02020603050405020304" pitchFamily="18" charset="0"/>
                <a:cs typeface="Times New Roman" panose="02020603050405020304" pitchFamily="18" charset="0"/>
              </a:rPr>
              <a:t>bağlamda,</a:t>
            </a:r>
            <a:r>
              <a:rPr lang="en-US" sz="3600"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F</a:t>
            </a:r>
            <a:r>
              <a:rPr lang="en-US" sz="3600" b="1" dirty="0" err="1" smtClean="0">
                <a:latin typeface="Times New Roman" panose="02020603050405020304" pitchFamily="18" charset="0"/>
                <a:cs typeface="Times New Roman" panose="02020603050405020304" pitchFamily="18" charset="0"/>
              </a:rPr>
              <a:t>iili</a:t>
            </a:r>
            <a:r>
              <a:rPr lang="en-US" sz="3600" b="1"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akimiyetin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varlığı</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E</a:t>
            </a:r>
            <a:r>
              <a:rPr lang="en-US" sz="3600" b="1" i="1" dirty="0" err="1" smtClean="0">
                <a:latin typeface="Times New Roman" panose="02020603050405020304" pitchFamily="18" charset="0"/>
                <a:cs typeface="Times New Roman" panose="02020603050405020304" pitchFamily="18" charset="0"/>
              </a:rPr>
              <a:t>şyanın</a:t>
            </a:r>
            <a:r>
              <a:rPr lang="en-US" sz="3600" b="1" i="1" dirty="0" smtClean="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T</a:t>
            </a:r>
            <a:r>
              <a:rPr lang="en-US" sz="3600" b="1" i="1" dirty="0" err="1" smtClean="0">
                <a:latin typeface="Times New Roman" panose="02020603050405020304" pitchFamily="18" charset="0"/>
                <a:cs typeface="Times New Roman" panose="02020603050405020304" pitchFamily="18" charset="0"/>
              </a:rPr>
              <a:t>ürü</a:t>
            </a:r>
            <a:r>
              <a:rPr lang="en-US" sz="3600" dirty="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E</a:t>
            </a:r>
            <a:r>
              <a:rPr lang="en-US" sz="3600" b="1" i="1" dirty="0" err="1" smtClean="0">
                <a:latin typeface="Times New Roman" panose="02020603050405020304" pitchFamily="18" charset="0"/>
                <a:cs typeface="Times New Roman" panose="02020603050405020304" pitchFamily="18" charset="0"/>
              </a:rPr>
              <a:t>konomik</a:t>
            </a:r>
            <a:r>
              <a:rPr lang="en-US" sz="3600" b="1" i="1" dirty="0" smtClean="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Ö</a:t>
            </a:r>
            <a:r>
              <a:rPr lang="en-US" sz="3600" b="1" i="1" dirty="0" err="1" smtClean="0">
                <a:latin typeface="Times New Roman" panose="02020603050405020304" pitchFamily="18" charset="0"/>
                <a:cs typeface="Times New Roman" panose="02020603050405020304" pitchFamily="18" charset="0"/>
              </a:rPr>
              <a:t>zgülenme</a:t>
            </a:r>
            <a:r>
              <a:rPr lang="en-US" sz="3600" b="1" i="1" dirty="0" smtClean="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A</a:t>
            </a:r>
            <a:r>
              <a:rPr lang="en-US" sz="3600" b="1" i="1" dirty="0" err="1" smtClean="0">
                <a:latin typeface="Times New Roman" panose="02020603050405020304" pitchFamily="18" charset="0"/>
                <a:cs typeface="Times New Roman" panose="02020603050405020304" pitchFamily="18" charset="0"/>
              </a:rPr>
              <a:t>macı</a:t>
            </a:r>
            <a:r>
              <a:rPr lang="en-US" sz="3600" b="1" i="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gözönünde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tutularak</a:t>
            </a:r>
            <a:r>
              <a:rPr lang="en-US"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İ</a:t>
            </a:r>
            <a:r>
              <a:rPr lang="en-US" sz="3600" b="1" i="1" dirty="0" smtClean="0">
                <a:latin typeface="Times New Roman" panose="02020603050405020304" pitchFamily="18" charset="0"/>
                <a:cs typeface="Times New Roman" panose="02020603050405020304" pitchFamily="18" charset="0"/>
              </a:rPr>
              <a:t>ş </a:t>
            </a:r>
            <a:r>
              <a:rPr lang="tr-TR" sz="3600" b="1" i="1" dirty="0" smtClean="0">
                <a:latin typeface="Times New Roman" panose="02020603050405020304" pitchFamily="18" charset="0"/>
                <a:cs typeface="Times New Roman" panose="02020603050405020304" pitchFamily="18" charset="0"/>
              </a:rPr>
              <a:t>İ</a:t>
            </a:r>
            <a:r>
              <a:rPr lang="en-US" sz="3600" b="1" i="1" dirty="0" err="1" smtClean="0">
                <a:latin typeface="Times New Roman" panose="02020603050405020304" pitchFamily="18" charset="0"/>
                <a:cs typeface="Times New Roman" panose="02020603050405020304" pitchFamily="18" charset="0"/>
              </a:rPr>
              <a:t>liş­kilerindeki</a:t>
            </a:r>
            <a:r>
              <a:rPr lang="en-US" sz="3600" b="1"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a:t>
            </a:r>
            <a:r>
              <a:rPr lang="en-US" sz="3600" b="1" i="1" dirty="0" err="1" smtClean="0">
                <a:latin typeface="Times New Roman" panose="02020603050405020304" pitchFamily="18" charset="0"/>
                <a:cs typeface="Times New Roman" panose="02020603050405020304" pitchFamily="18" charset="0"/>
              </a:rPr>
              <a:t>nlayış</a:t>
            </a:r>
            <a:r>
              <a:rPr lang="en-US" sz="3600" b="1" i="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a:t>
            </a:r>
            <a:r>
              <a:rPr lang="en-US" sz="3600" dirty="0">
                <a:latin typeface="Times New Roman" panose="02020603050405020304" pitchFamily="18" charset="0"/>
                <a:cs typeface="Times New Roman" panose="02020603050405020304" pitchFamily="18" charset="0"/>
              </a:rPr>
              <a:t> </a:t>
            </a:r>
            <a:r>
              <a:rPr lang="tr-TR" sz="3600" b="1" i="1" dirty="0" err="1" smtClean="0">
                <a:latin typeface="Times New Roman" panose="02020603050405020304" pitchFamily="18" charset="0"/>
                <a:cs typeface="Times New Roman" panose="02020603050405020304" pitchFamily="18" charset="0"/>
              </a:rPr>
              <a:t>G</a:t>
            </a:r>
            <a:r>
              <a:rPr lang="en-US" sz="3600" b="1" i="1" dirty="0" err="1" smtClean="0">
                <a:latin typeface="Times New Roman" panose="02020603050405020304" pitchFamily="18" charset="0"/>
                <a:cs typeface="Times New Roman" panose="02020603050405020304" pitchFamily="18" charset="0"/>
              </a:rPr>
              <a:t>örüşlere</a:t>
            </a:r>
            <a:r>
              <a:rPr lang="en-US" sz="3600" b="1" i="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göre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belirlenir</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2204306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b="1" dirty="0" smtClean="0">
                <a:latin typeface="+mn-lt"/>
              </a:rPr>
              <a:t>Zilyetliğe Tanınan İşlevlere Genel Bakış</a:t>
            </a:r>
            <a:br>
              <a:rPr lang="tr-TR" sz="4000" b="1" dirty="0" smtClean="0">
                <a:latin typeface="+mn-lt"/>
              </a:rPr>
            </a:br>
            <a:r>
              <a:rPr lang="tr-TR" b="1" dirty="0" smtClean="0">
                <a:latin typeface="+mn-lt"/>
              </a:rPr>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 6. B., s. 39- 40;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 20. B., s. 45-46)</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edeni Kanun</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Zilyetlik»</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Tapu Sicilini</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aynı bölümde (</a:t>
            </a:r>
            <a:r>
              <a:rPr lang="tr-TR" i="1" dirty="0" smtClean="0">
                <a:latin typeface="Times New Roman" panose="02020603050405020304" pitchFamily="18" charset="0"/>
                <a:cs typeface="Times New Roman" panose="02020603050405020304" pitchFamily="18" charset="0"/>
              </a:rPr>
              <a:t>Eşya Hukukuna ilişkin Dördüncü Kitabın son kısmı olan Üçüncü Kısımda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 973 vd</a:t>
            </a:r>
            <a:r>
              <a:rPr lang="tr-TR" sz="3200" dirty="0" smtClean="0">
                <a:latin typeface="Times New Roman" panose="02020603050405020304" pitchFamily="18" charset="0"/>
                <a:cs typeface="Times New Roman" panose="02020603050405020304" pitchFamily="18" charset="0"/>
              </a:rPr>
              <a:t>. de düzenlemiştir.</a:t>
            </a:r>
          </a:p>
          <a:p>
            <a:pPr algn="just"/>
            <a:r>
              <a:rPr lang="tr-TR" sz="3200" dirty="0" smtClean="0">
                <a:latin typeface="Times New Roman" panose="02020603050405020304" pitchFamily="18" charset="0"/>
                <a:cs typeface="Times New Roman" panose="02020603050405020304" pitchFamily="18" charset="0"/>
              </a:rPr>
              <a:t>Medeni Kanun,</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neden farklı </a:t>
            </a:r>
            <a:r>
              <a:rPr lang="en-US" sz="3200" dirty="0" err="1" smtClean="0">
                <a:latin typeface="Times New Roman" panose="02020603050405020304" pitchFamily="18" charset="0"/>
                <a:cs typeface="Times New Roman" panose="02020603050405020304" pitchFamily="18" charset="0"/>
              </a:rPr>
              <a:t>niteli</a:t>
            </a:r>
            <a:r>
              <a:rPr lang="tr-TR" sz="3200" dirty="0" smtClean="0">
                <a:latin typeface="Times New Roman" panose="02020603050405020304" pitchFamily="18" charset="0"/>
                <a:cs typeface="Times New Roman" panose="02020603050405020304" pitchFamily="18" charset="0"/>
              </a:rPr>
              <a:t>k taşıyan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iki kurumu</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aynı bölümde</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düzenlem</a:t>
            </a:r>
            <a:r>
              <a:rPr lang="tr-TR" sz="3200" dirty="0" smtClean="0">
                <a:latin typeface="Times New Roman" panose="02020603050405020304" pitchFamily="18" charset="0"/>
                <a:cs typeface="Times New Roman" panose="02020603050405020304" pitchFamily="18" charset="0"/>
              </a:rPr>
              <a:t>iştir? </a:t>
            </a:r>
          </a:p>
          <a:p>
            <a:pPr algn="just"/>
            <a:r>
              <a:rPr lang="tr-TR" sz="3200" dirty="0" smtClean="0">
                <a:latin typeface="Times New Roman" panose="02020603050405020304" pitchFamily="18" charset="0"/>
                <a:cs typeface="Times New Roman" panose="02020603050405020304" pitchFamily="18" charset="0"/>
              </a:rPr>
              <a:t>Bunun </a:t>
            </a:r>
            <a:r>
              <a:rPr lang="en-US" sz="3200" dirty="0" err="1" smtClean="0">
                <a:latin typeface="Times New Roman" panose="02020603050405020304" pitchFamily="18" charset="0"/>
                <a:cs typeface="Times New Roman" panose="02020603050405020304" pitchFamily="18" charset="0"/>
              </a:rPr>
              <a:t>nedeni</a:t>
            </a:r>
            <a:r>
              <a:rPr lang="en-US" sz="3200" dirty="0" smtClean="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Medeni Kanun’un, Zilyetlik ve Tapu Sicili bakımından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temelde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aynı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hukuki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işlevleri</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öngörmesidir.</a:t>
            </a:r>
            <a:r>
              <a:rPr lang="en-US"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endParaRPr lang="tr-TR" sz="3200" dirty="0"/>
          </a:p>
        </p:txBody>
      </p:sp>
    </p:spTree>
    <p:extLst>
      <p:ext uri="{BB962C8B-B14F-4D97-AF65-F5344CB8AC3E}">
        <p14:creationId xmlns:p14="http://schemas.microsoft.com/office/powerpoint/2010/main" val="41184637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Dolayısıyla</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şeyi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geçici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nedenlerle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kısa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süre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için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elde</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bulundurmak</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ile</a:t>
            </a:r>
            <a:r>
              <a:rPr lang="en-US"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 şey üzerinde </a:t>
            </a:r>
            <a:r>
              <a:rPr lang="tr-TR" sz="3200" b="1" dirty="0" smtClean="0">
                <a:latin typeface="Times New Roman" panose="02020603050405020304" pitchFamily="18" charset="0"/>
                <a:cs typeface="Times New Roman" panose="02020603050405020304" pitchFamily="18" charset="0"/>
              </a:rPr>
              <a:t>Fiili Hakimiyet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dolayısıyla </a:t>
            </a:r>
            <a:r>
              <a:rPr lang="tr-TR" sz="3200" b="1" dirty="0">
                <a:latin typeface="Times New Roman" panose="02020603050405020304" pitchFamily="18" charset="0"/>
                <a:cs typeface="Times New Roman" panose="02020603050405020304" pitchFamily="18" charset="0"/>
              </a:rPr>
              <a:t>Zilyetlik kurulmuş olmaz.</a:t>
            </a:r>
          </a:p>
          <a:p>
            <a:pPr algn="just"/>
            <a:r>
              <a:rPr lang="tr-TR" sz="3200" b="1" dirty="0" smtClean="0">
                <a:latin typeface="Times New Roman" panose="02020603050405020304" pitchFamily="18" charset="0"/>
                <a:cs typeface="Times New Roman" panose="02020603050405020304" pitchFamily="18" charset="0"/>
              </a:rPr>
              <a:t>Ö</a:t>
            </a:r>
            <a:r>
              <a:rPr lang="en-US" sz="3200" b="1" dirty="0" err="1" smtClean="0">
                <a:latin typeface="Times New Roman" panose="02020603050405020304" pitchFamily="18" charset="0"/>
                <a:cs typeface="Times New Roman" panose="02020603050405020304" pitchFamily="18" charset="0"/>
              </a:rPr>
              <a:t>rneğin</a:t>
            </a:r>
            <a:r>
              <a:rPr lang="en-US" sz="3200" b="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satılan</a:t>
            </a:r>
            <a:r>
              <a:rPr lang="en-US"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a:t>
            </a:r>
            <a:r>
              <a:rPr lang="en-US" sz="3200" b="1" i="1" dirty="0" err="1" smtClean="0">
                <a:latin typeface="Times New Roman" panose="02020603050405020304" pitchFamily="18" charset="0"/>
                <a:cs typeface="Times New Roman" panose="02020603050405020304" pitchFamily="18" charset="0"/>
              </a:rPr>
              <a:t>alı</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incele­mek</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için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ele</a:t>
            </a:r>
            <a:r>
              <a:rPr lang="en-US" sz="3200" b="1" i="1" dirty="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almak</a:t>
            </a:r>
            <a:r>
              <a:rPr lang="tr-TR" sz="3200" b="1"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ile</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Zilyetlik kurulmuş olmaz. </a:t>
            </a:r>
          </a:p>
          <a:p>
            <a:pPr marL="0" indent="0" algn="just">
              <a:buNone/>
            </a:pPr>
            <a:r>
              <a:rPr lang="tr-TR" sz="3200" dirty="0" smtClean="0">
                <a:latin typeface="Times New Roman" panose="02020603050405020304" pitchFamily="18" charset="0"/>
                <a:cs typeface="Times New Roman" panose="02020603050405020304" pitchFamily="18" charset="0"/>
              </a:rPr>
              <a:t>*Diğer </a:t>
            </a:r>
            <a:r>
              <a:rPr lang="tr-TR" sz="3200" dirty="0">
                <a:latin typeface="Times New Roman" panose="02020603050405020304" pitchFamily="18" charset="0"/>
                <a:cs typeface="Times New Roman" panose="02020603050405020304" pitchFamily="18" charset="0"/>
              </a:rPr>
              <a:t>taraftan</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şey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üzerinde</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a:t>
            </a:r>
            <a:r>
              <a:rPr lang="en-US" sz="3200" b="1" dirty="0" err="1">
                <a:latin typeface="Times New Roman" panose="02020603050405020304" pitchFamily="18" charset="0"/>
                <a:cs typeface="Times New Roman" panose="02020603050405020304" pitchFamily="18" charset="0"/>
              </a:rPr>
              <a:t>ilyetlik</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kurulduktan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sonra</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F</a:t>
            </a:r>
            <a:r>
              <a:rPr lang="en-US" sz="3200" b="1" dirty="0" err="1">
                <a:latin typeface="Times New Roman" panose="02020603050405020304" pitchFamily="18" charset="0"/>
                <a:cs typeface="Times New Roman" panose="02020603050405020304" pitchFamily="18" charset="0"/>
              </a:rPr>
              <a:t>iili</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H</a:t>
            </a:r>
            <a:r>
              <a:rPr lang="en-US" sz="3200" b="1" dirty="0" err="1">
                <a:latin typeface="Times New Roman" panose="02020603050405020304" pitchFamily="18" charset="0"/>
                <a:cs typeface="Times New Roman" panose="02020603050405020304" pitchFamily="18" charset="0"/>
              </a:rPr>
              <a:t>akimiyetin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geçici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nedenle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kullanılamaması</a:t>
            </a: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Z</a:t>
            </a:r>
            <a:r>
              <a:rPr lang="en-US" sz="3200" b="1" dirty="0" err="1">
                <a:latin typeface="Times New Roman" panose="02020603050405020304" pitchFamily="18" charset="0"/>
                <a:cs typeface="Times New Roman" panose="02020603050405020304" pitchFamily="18" charset="0"/>
              </a:rPr>
              <a:t>ilyetliği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sona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erdirmez</a:t>
            </a: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MK </a:t>
            </a:r>
            <a:r>
              <a:rPr lang="tr-TR" i="1" dirty="0">
                <a:latin typeface="Times New Roman" panose="02020603050405020304" pitchFamily="18" charset="0"/>
                <a:cs typeface="Times New Roman" panose="02020603050405020304" pitchFamily="18" charset="0"/>
              </a:rPr>
              <a:t>m. </a:t>
            </a:r>
            <a:r>
              <a:rPr lang="en-US" i="1" dirty="0">
                <a:latin typeface="Times New Roman" panose="02020603050405020304" pitchFamily="18" charset="0"/>
                <a:cs typeface="Times New Roman" panose="02020603050405020304" pitchFamily="18" charset="0"/>
              </a:rPr>
              <a:t>976).</a:t>
            </a:r>
            <a:endParaRPr lang="tr-TR" i="1" dirty="0">
              <a:latin typeface="Times New Roman" panose="02020603050405020304" pitchFamily="18" charset="0"/>
              <a:cs typeface="Times New Roman" panose="02020603050405020304" pitchFamily="18" charset="0"/>
            </a:endParaRPr>
          </a:p>
          <a:p>
            <a:pPr marL="0" indent="0" algn="just">
              <a:buNone/>
            </a:pPr>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024822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Dolaysız Zilyet- Dolaylı Zilyet</a:t>
            </a:r>
            <a:endParaRPr lang="tr-TR" b="1" dirty="0">
              <a:latin typeface="+mn-lt"/>
            </a:endParaRPr>
          </a:p>
        </p:txBody>
      </p:sp>
      <p:sp>
        <p:nvSpPr>
          <p:cNvPr id="3" name="İçerik Yer Tutucusu 2"/>
          <p:cNvSpPr>
            <a:spLocks noGrp="1"/>
          </p:cNvSpPr>
          <p:nvPr>
            <p:ph idx="1"/>
          </p:nvPr>
        </p:nvSpPr>
        <p:spPr/>
        <p:txBody>
          <a:bodyPr>
            <a:normAutofit/>
          </a:bodyPr>
          <a:lstStyle/>
          <a:p>
            <a:pPr algn="just"/>
            <a:r>
              <a:rPr lang="en-US" sz="3600" b="1" dirty="0" err="1">
                <a:latin typeface="Times New Roman" panose="02020603050405020304" pitchFamily="18" charset="0"/>
                <a:cs typeface="Times New Roman" panose="02020603050405020304" pitchFamily="18" charset="0"/>
              </a:rPr>
              <a:t>Zilyetlik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için</a:t>
            </a:r>
            <a:r>
              <a:rPr lang="en-US" sz="3600"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F</a:t>
            </a:r>
            <a:r>
              <a:rPr lang="en-US" sz="3600" b="1" i="1" dirty="0" err="1" smtClean="0">
                <a:latin typeface="Times New Roman" panose="02020603050405020304" pitchFamily="18" charset="0"/>
                <a:cs typeface="Times New Roman" panose="02020603050405020304" pitchFamily="18" charset="0"/>
              </a:rPr>
              <a:t>iili</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akimiyet</a:t>
            </a:r>
            <a:r>
              <a:rPr lang="en-US" sz="3600" b="1" i="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zorunlu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ise</a:t>
            </a:r>
            <a:r>
              <a:rPr lang="en-US" sz="3600" dirty="0">
                <a:latin typeface="Times New Roman" panose="02020603050405020304" pitchFamily="18" charset="0"/>
                <a:cs typeface="Times New Roman" panose="02020603050405020304" pitchFamily="18" charset="0"/>
              </a:rPr>
              <a:t> de, </a:t>
            </a:r>
            <a:r>
              <a:rPr lang="tr-TR" sz="3600" b="1" dirty="0" err="1">
                <a:latin typeface="Times New Roman" panose="02020603050405020304" pitchFamily="18" charset="0"/>
                <a:cs typeface="Times New Roman" panose="02020603050405020304" pitchFamily="18" charset="0"/>
              </a:rPr>
              <a:t>F</a:t>
            </a:r>
            <a:r>
              <a:rPr lang="en-US" sz="3600" b="1" dirty="0" err="1" smtClean="0">
                <a:latin typeface="Times New Roman" panose="02020603050405020304" pitchFamily="18" charset="0"/>
                <a:cs typeface="Times New Roman" panose="02020603050405020304" pitchFamily="18" charset="0"/>
              </a:rPr>
              <a:t>iili</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akimiyetin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doğrudan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kullanılması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gerekli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degildir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Ü</a:t>
            </a:r>
            <a:r>
              <a:rPr lang="en-US" sz="3600" b="1" dirty="0" err="1" smtClean="0">
                <a:latin typeface="Times New Roman" panose="02020603050405020304" pitchFamily="18" charset="0"/>
                <a:cs typeface="Times New Roman" panose="02020603050405020304" pitchFamily="18" charset="0"/>
              </a:rPr>
              <a:t>çüncü</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işinin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aracılığıyla</a:t>
            </a:r>
            <a:r>
              <a:rPr lang="en-US" sz="3600" dirty="0">
                <a:latin typeface="Times New Roman" panose="02020603050405020304" pitchFamily="18" charset="0"/>
                <a:cs typeface="Times New Roman" panose="02020603050405020304" pitchFamily="18" charset="0"/>
              </a:rPr>
              <a:t> da </a:t>
            </a:r>
            <a:r>
              <a:rPr lang="en-US" sz="3600" dirty="0" err="1" smtClean="0">
                <a:latin typeface="Times New Roman" panose="02020603050405020304" pitchFamily="18" charset="0"/>
                <a:cs typeface="Times New Roman" panose="02020603050405020304" pitchFamily="18" charset="0"/>
              </a:rPr>
              <a:t>kullanıla­bilir</a:t>
            </a:r>
            <a:r>
              <a:rPr lang="tr-TR" sz="3600" dirty="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en-US" sz="3600" b="1" dirty="0" smtClean="0">
                <a:latin typeface="Times New Roman" panose="02020603050405020304" pitchFamily="18" charset="0"/>
                <a:cs typeface="Times New Roman" panose="02020603050405020304" pitchFamily="18" charset="0"/>
              </a:rPr>
              <a:t>MK </a:t>
            </a:r>
            <a:r>
              <a:rPr lang="tr-TR" sz="3600" b="1" dirty="0" smtClean="0">
                <a:latin typeface="Times New Roman" panose="02020603050405020304" pitchFamily="18" charset="0"/>
                <a:cs typeface="Times New Roman" panose="02020603050405020304" pitchFamily="18" charset="0"/>
              </a:rPr>
              <a:t>m. </a:t>
            </a:r>
            <a:r>
              <a:rPr lang="en-US" sz="3600" b="1" dirty="0" smtClean="0">
                <a:latin typeface="Times New Roman" panose="02020603050405020304" pitchFamily="18" charset="0"/>
                <a:cs typeface="Times New Roman" panose="02020603050405020304" pitchFamily="18" charset="0"/>
              </a:rPr>
              <a:t>975</a:t>
            </a:r>
            <a:r>
              <a:rPr lang="tr-TR" sz="3600" b="1" dirty="0" smtClean="0">
                <a:latin typeface="Times New Roman" panose="02020603050405020304" pitchFamily="18" charset="0"/>
                <a:cs typeface="Times New Roman" panose="02020603050405020304" pitchFamily="18" charset="0"/>
              </a:rPr>
              <a:t> hükmüne göre</a:t>
            </a:r>
            <a:r>
              <a:rPr lang="en-US" sz="3600" b="1"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a:t>
            </a:r>
            <a:r>
              <a:rPr lang="en-US" sz="3600" i="1" dirty="0" err="1">
                <a:latin typeface="Times New Roman" panose="02020603050405020304" pitchFamily="18" charset="0"/>
                <a:cs typeface="Times New Roman" panose="02020603050405020304" pitchFamily="18" charset="0"/>
              </a:rPr>
              <a:t>Bir</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şeyde</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fiili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hakimiyetini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doğrudan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doğruya</a:t>
            </a:r>
            <a:r>
              <a:rPr lang="en-US" sz="3600" i="1" dirty="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sürdüren</a:t>
            </a:r>
            <a:r>
              <a:rPr lang="en-US" sz="3600" i="1" dirty="0" smtClean="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kimse</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dolaysız</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zilyet</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başka</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bir</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kişi</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aracılığı</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ile</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sürdüren</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kimse</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dolaylı</a:t>
            </a:r>
            <a:r>
              <a:rPr lang="en-US" sz="3600" i="1" dirty="0">
                <a:latin typeface="Times New Roman" panose="02020603050405020304" pitchFamily="18" charset="0"/>
                <a:cs typeface="Times New Roman" panose="02020603050405020304" pitchFamily="18" charset="0"/>
              </a:rPr>
              <a:t> </a:t>
            </a:r>
            <a:r>
              <a:rPr lang="en-US" sz="3600" i="1" dirty="0" err="1">
                <a:latin typeface="Times New Roman" panose="02020603050405020304" pitchFamily="18" charset="0"/>
                <a:cs typeface="Times New Roman" panose="02020603050405020304" pitchFamily="18" charset="0"/>
              </a:rPr>
              <a:t>zilyettir</a:t>
            </a:r>
            <a:r>
              <a:rPr lang="en-US" sz="3600" i="1" dirty="0">
                <a:latin typeface="Times New Roman" panose="02020603050405020304" pitchFamily="18" charset="0"/>
                <a:cs typeface="Times New Roman" panose="02020603050405020304" pitchFamily="18" charset="0"/>
              </a:rPr>
              <a:t>." </a:t>
            </a:r>
            <a:endParaRPr lang="tr-TR" sz="3600" i="1"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6875039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en-US" sz="4000" b="1" dirty="0" err="1" smtClean="0">
                <a:latin typeface="Times New Roman" panose="02020603050405020304" pitchFamily="18" charset="0"/>
                <a:cs typeface="Times New Roman" panose="02020603050405020304" pitchFamily="18" charset="0"/>
              </a:rPr>
              <a:t>Bir</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kimsenin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başka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birinin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kullanmasına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ve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yönetimine</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bıraktığı</a:t>
            </a:r>
            <a:r>
              <a:rPr lang="en-US" sz="4000" b="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E</a:t>
            </a:r>
            <a:r>
              <a:rPr lang="en-US" sz="4000" b="1" dirty="0" err="1" smtClean="0">
                <a:latin typeface="Times New Roman" panose="02020603050405020304" pitchFamily="18" charset="0"/>
                <a:cs typeface="Times New Roman" panose="02020603050405020304" pitchFamily="18" charset="0"/>
              </a:rPr>
              <a:t>şya</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ile</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M</a:t>
            </a:r>
            <a:r>
              <a:rPr lang="en-US" sz="4000" b="1" dirty="0" err="1" smtClean="0">
                <a:latin typeface="Times New Roman" panose="02020603050405020304" pitchFamily="18" charset="0"/>
                <a:cs typeface="Times New Roman" panose="02020603050405020304" pitchFamily="18" charset="0"/>
              </a:rPr>
              <a:t>addi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hiçbir</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Y</a:t>
            </a:r>
            <a:r>
              <a:rPr lang="en-US" sz="4000" b="1" dirty="0" err="1" smtClean="0">
                <a:latin typeface="Times New Roman" panose="02020603050405020304" pitchFamily="18" charset="0"/>
                <a:cs typeface="Times New Roman" panose="02020603050405020304" pitchFamily="18" charset="0"/>
              </a:rPr>
              <a:t>akınlığı</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bulunmama</a:t>
            </a:r>
            <a:r>
              <a:rPr lang="tr-TR" sz="4000" b="1" dirty="0" err="1" smtClean="0">
                <a:latin typeface="Times New Roman" panose="02020603050405020304" pitchFamily="18" charset="0"/>
                <a:cs typeface="Times New Roman" panose="02020603050405020304" pitchFamily="18" charset="0"/>
              </a:rPr>
              <a:t>sı</a:t>
            </a:r>
            <a:r>
              <a:rPr lang="tr-TR" sz="4000" b="1" dirty="0" smtClean="0">
                <a:latin typeface="Times New Roman" panose="02020603050405020304" pitchFamily="18" charset="0"/>
                <a:cs typeface="Times New Roman" panose="02020603050405020304" pitchFamily="18" charset="0"/>
              </a:rPr>
              <a:t> da mümkündür.</a:t>
            </a:r>
          </a:p>
          <a:p>
            <a:pPr algn="just"/>
            <a:r>
              <a:rPr lang="en-US" sz="4000"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Buna </a:t>
            </a:r>
            <a:r>
              <a:rPr lang="en-US" sz="4000" dirty="0" err="1" smtClean="0">
                <a:latin typeface="Times New Roman" panose="02020603050405020304" pitchFamily="18" charset="0"/>
                <a:cs typeface="Times New Roman" panose="02020603050405020304" pitchFamily="18" charset="0"/>
              </a:rPr>
              <a:t>rağmen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bu</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kimse</a:t>
            </a:r>
            <a:r>
              <a:rPr lang="tr-TR" sz="4000" b="1" dirty="0" smtClean="0">
                <a:latin typeface="Times New Roman" panose="02020603050405020304" pitchFamily="18" charset="0"/>
                <a:cs typeface="Times New Roman" panose="02020603050405020304" pitchFamily="18" charset="0"/>
              </a:rPr>
              <a:t>,</a:t>
            </a:r>
            <a:r>
              <a:rPr lang="en-US" sz="4000" b="1" dirty="0" smtClean="0">
                <a:latin typeface="Times New Roman" panose="02020603050405020304" pitchFamily="18" charset="0"/>
                <a:cs typeface="Times New Roman" panose="02020603050405020304" pitchFamily="18" charset="0"/>
              </a:rPr>
              <a:t> </a:t>
            </a:r>
            <a:r>
              <a:rPr lang="tr-TR" sz="4000" i="1" dirty="0" smtClean="0">
                <a:latin typeface="Times New Roman" panose="02020603050405020304" pitchFamily="18" charset="0"/>
                <a:cs typeface="Times New Roman" panose="02020603050405020304" pitchFamily="18" charset="0"/>
              </a:rPr>
              <a:t>İ</a:t>
            </a:r>
            <a:r>
              <a:rPr lang="en-US" sz="4000" b="1" i="1" dirty="0" smtClean="0">
                <a:latin typeface="Times New Roman" panose="02020603050405020304" pitchFamily="18" charset="0"/>
                <a:cs typeface="Times New Roman" panose="02020603050405020304" pitchFamily="18" charset="0"/>
              </a:rPr>
              <a:t>ş </a:t>
            </a:r>
            <a:r>
              <a:rPr lang="tr-TR" sz="4000" b="1" i="1" dirty="0" smtClean="0">
                <a:latin typeface="Times New Roman" panose="02020603050405020304" pitchFamily="18" charset="0"/>
                <a:cs typeface="Times New Roman" panose="02020603050405020304" pitchFamily="18" charset="0"/>
              </a:rPr>
              <a:t>İ</a:t>
            </a:r>
            <a:r>
              <a:rPr lang="tr-TR" sz="4000" b="1" i="1" dirty="0">
                <a:latin typeface="Times New Roman" panose="02020603050405020304" pitchFamily="18" charset="0"/>
                <a:cs typeface="Times New Roman" panose="02020603050405020304" pitchFamily="18" charset="0"/>
              </a:rPr>
              <a:t>l</a:t>
            </a:r>
            <a:r>
              <a:rPr lang="en-US" sz="4000" b="1" i="1" dirty="0" err="1" smtClean="0">
                <a:latin typeface="Times New Roman" panose="02020603050405020304" pitchFamily="18" charset="0"/>
                <a:cs typeface="Times New Roman" panose="02020603050405020304" pitchFamily="18" charset="0"/>
              </a:rPr>
              <a:t>işkile­rine</a:t>
            </a:r>
            <a:r>
              <a:rPr lang="en-US" sz="4000" b="1" i="1" dirty="0" smtClean="0">
                <a:latin typeface="Times New Roman" panose="02020603050405020304" pitchFamily="18" charset="0"/>
                <a:cs typeface="Times New Roman" panose="02020603050405020304" pitchFamily="18" charset="0"/>
              </a:rPr>
              <a:t> </a:t>
            </a:r>
            <a:r>
              <a:rPr lang="en-US" sz="4000" b="1" i="1" dirty="0" err="1" smtClean="0">
                <a:latin typeface="Times New Roman" panose="02020603050405020304" pitchFamily="18" charset="0"/>
                <a:cs typeface="Times New Roman" panose="02020603050405020304" pitchFamily="18" charset="0"/>
              </a:rPr>
              <a:t>göre</a:t>
            </a:r>
            <a:r>
              <a:rPr lang="tr-TR" sz="4000" b="1" dirty="0" smtClean="0">
                <a:latin typeface="Times New Roman" panose="02020603050405020304" pitchFamily="18" charset="0"/>
                <a:cs typeface="Times New Roman" panose="02020603050405020304" pitchFamily="18" charset="0"/>
              </a:rPr>
              <a:t>,</a:t>
            </a:r>
            <a:r>
              <a:rPr lang="en-US" sz="4000" b="1" dirty="0" smtClean="0">
                <a:latin typeface="Times New Roman" panose="02020603050405020304" pitchFamily="18" charset="0"/>
                <a:cs typeface="Times New Roman" panose="02020603050405020304" pitchFamily="18" charset="0"/>
              </a:rPr>
              <a:t> o</a:t>
            </a:r>
            <a:r>
              <a:rPr lang="en-US" sz="4000" b="1" i="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E</a:t>
            </a:r>
            <a:r>
              <a:rPr lang="en-US" sz="4000" b="1" dirty="0" err="1" smtClean="0">
                <a:latin typeface="Times New Roman" panose="02020603050405020304" pitchFamily="18" charset="0"/>
                <a:cs typeface="Times New Roman" panose="02020603050405020304" pitchFamily="18" charset="0"/>
              </a:rPr>
              <a:t>şyadan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dolaylı</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olarak</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yararlandığı</a:t>
            </a:r>
            <a:r>
              <a:rPr lang="en-US" sz="4000" b="1"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ve</a:t>
            </a:r>
            <a:r>
              <a:rPr lang="en-US" sz="4000"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onu</a:t>
            </a:r>
            <a:r>
              <a:rPr lang="en-US" sz="4000" b="1" i="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hukuken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koruyabildi­ği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sürece</a:t>
            </a:r>
            <a:r>
              <a:rPr lang="en-US" sz="4000" b="1"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onun</a:t>
            </a:r>
            <a:r>
              <a:rPr lang="en-US"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Z</a:t>
            </a:r>
            <a:r>
              <a:rPr lang="en-US" sz="4000" b="1" i="1" dirty="0" err="1" smtClean="0">
                <a:latin typeface="Times New Roman" panose="02020603050405020304" pitchFamily="18" charset="0"/>
                <a:cs typeface="Times New Roman" panose="02020603050405020304" pitchFamily="18" charset="0"/>
              </a:rPr>
              <a:t>ilyedi</a:t>
            </a:r>
            <a:r>
              <a:rPr lang="en-US" sz="4000" b="1" i="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sayılır</a:t>
            </a:r>
            <a:r>
              <a:rPr lang="en-US" sz="4000" b="1" dirty="0" smtClean="0">
                <a:latin typeface="Times New Roman" panose="02020603050405020304" pitchFamily="18" charset="0"/>
                <a:cs typeface="Times New Roman" panose="02020603050405020304" pitchFamily="18" charset="0"/>
              </a:rPr>
              <a:t>. </a:t>
            </a:r>
            <a:endParaRPr lang="tr-TR" sz="4000" b="1"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 </a:t>
            </a:r>
            <a:endParaRPr lang="tr-TR" sz="3200" dirty="0"/>
          </a:p>
        </p:txBody>
      </p:sp>
    </p:spTree>
    <p:extLst>
      <p:ext uri="{BB962C8B-B14F-4D97-AF65-F5344CB8AC3E}">
        <p14:creationId xmlns:p14="http://schemas.microsoft.com/office/powerpoint/2010/main" val="38128007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sz="3200"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Örneğin</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kimse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ödünç</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verdiği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kitabının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rehin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verdiği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televizyonunun</a:t>
            </a:r>
            <a:r>
              <a:rPr lang="en-US" sz="3200"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Z</a:t>
            </a:r>
            <a:r>
              <a:rPr lang="en-US" sz="3200" dirty="0" err="1">
                <a:latin typeface="Times New Roman" panose="02020603050405020304" pitchFamily="18" charset="0"/>
                <a:cs typeface="Times New Roman" panose="02020603050405020304" pitchFamily="18" charset="0"/>
              </a:rPr>
              <a:t>ilyedidir</a:t>
            </a:r>
            <a:r>
              <a:rPr lang="en-US" sz="3200" dirty="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a:p>
            <a:pPr marL="0" indent="0" algn="just">
              <a:buNone/>
            </a:pPr>
            <a:r>
              <a:rPr lang="tr-TR" sz="3200" i="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Böyle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durumlarda</a:t>
            </a:r>
            <a:r>
              <a:rPr lang="tr-TR" sz="3200" b="1"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E</a:t>
            </a:r>
            <a:r>
              <a:rPr lang="en-US" sz="3200" b="1" dirty="0" err="1">
                <a:latin typeface="Times New Roman" panose="02020603050405020304" pitchFamily="18" charset="0"/>
                <a:cs typeface="Times New Roman" panose="02020603050405020304" pitchFamily="18" charset="0"/>
              </a:rPr>
              <a:t>şya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üzerinde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bir­den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çok</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a:t>
            </a:r>
            <a:r>
              <a:rPr lang="en-US" sz="3200" b="1" dirty="0" err="1">
                <a:latin typeface="Times New Roman" panose="02020603050405020304" pitchFamily="18" charset="0"/>
                <a:cs typeface="Times New Roman" panose="02020603050405020304" pitchFamily="18" charset="0"/>
              </a:rPr>
              <a:t>ilyetlik</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söz</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konusu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olur</a:t>
            </a:r>
            <a:r>
              <a:rPr lang="en-US" sz="3200" b="1" dirty="0" smtClean="0">
                <a:latin typeface="Times New Roman" panose="02020603050405020304" pitchFamily="18" charset="0"/>
                <a:cs typeface="Times New Roman" panose="02020603050405020304" pitchFamily="18" charset="0"/>
              </a:rPr>
              <a:t>.</a:t>
            </a: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200" b="1" dirty="0" smtClean="0">
                <a:latin typeface="Times New Roman" panose="02020603050405020304" pitchFamily="18" charset="0"/>
                <a:cs typeface="Times New Roman" panose="02020603050405020304" pitchFamily="18" charset="0"/>
              </a:rPr>
              <a:t>*</a:t>
            </a:r>
            <a:r>
              <a:rPr lang="en-US" sz="3200" b="1" dirty="0" smtClean="0">
                <a:latin typeface="Times New Roman" panose="02020603050405020304" pitchFamily="18" charset="0"/>
                <a:cs typeface="Times New Roman" panose="02020603050405020304" pitchFamily="18" charset="0"/>
              </a:rPr>
              <a:t>MK </a:t>
            </a:r>
            <a:r>
              <a:rPr lang="tr-TR" sz="3200" b="1" dirty="0" smtClean="0">
                <a:latin typeface="Times New Roman" panose="02020603050405020304" pitchFamily="18" charset="0"/>
                <a:cs typeface="Times New Roman" panose="02020603050405020304" pitchFamily="18" charset="0"/>
              </a:rPr>
              <a:t>m. </a:t>
            </a:r>
            <a:r>
              <a:rPr lang="en-US" sz="3200" b="1" dirty="0" smtClean="0">
                <a:latin typeface="Times New Roman" panose="02020603050405020304" pitchFamily="18" charset="0"/>
                <a:cs typeface="Times New Roman" panose="02020603050405020304" pitchFamily="18" charset="0"/>
              </a:rPr>
              <a:t>974/l</a:t>
            </a:r>
            <a:r>
              <a:rPr lang="tr-TR" sz="3200" b="1" dirty="0" smtClean="0">
                <a:latin typeface="Times New Roman" panose="02020603050405020304" pitchFamily="18" charset="0"/>
                <a:cs typeface="Times New Roman" panose="02020603050405020304" pitchFamily="18" charset="0"/>
              </a:rPr>
              <a:t> hükmünde</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ise,</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bu</a:t>
            </a:r>
            <a:r>
              <a:rPr lang="en-US" sz="3200" b="1" dirty="0">
                <a:latin typeface="Times New Roman" panose="02020603050405020304" pitchFamily="18" charset="0"/>
                <a:cs typeface="Times New Roman" panose="02020603050405020304" pitchFamily="18" charset="0"/>
              </a:rPr>
              <a:t> durum</a:t>
            </a:r>
            <a:r>
              <a:rPr lang="en-US"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Z</a:t>
            </a:r>
            <a:r>
              <a:rPr lang="en-US" sz="3200" i="1" dirty="0" err="1">
                <a:latin typeface="Times New Roman" panose="02020603050405020304" pitchFamily="18" charset="0"/>
                <a:cs typeface="Times New Roman" panose="02020603050405020304" pitchFamily="18" charset="0"/>
              </a:rPr>
              <a:t>ilyet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bir</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sı­nırlı</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ayni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hak</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veya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bir</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kişisel</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hakkın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kurulmasını</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ya</a:t>
            </a:r>
            <a:r>
              <a:rPr lang="en-US" sz="3200" i="1" dirty="0">
                <a:latin typeface="Times New Roman" panose="02020603050405020304" pitchFamily="18" charset="0"/>
                <a:cs typeface="Times New Roman" panose="02020603050405020304" pitchFamily="18" charset="0"/>
              </a:rPr>
              <a:t> da </a:t>
            </a:r>
            <a:r>
              <a:rPr lang="en-US" sz="3200" i="1" dirty="0" err="1">
                <a:latin typeface="Times New Roman" panose="02020603050405020304" pitchFamily="18" charset="0"/>
                <a:cs typeface="Times New Roman" panose="02020603050405020304" pitchFamily="18" charset="0"/>
              </a:rPr>
              <a:t>kullanılmasını</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sağla</a:t>
            </a:r>
            <a:r>
              <a:rPr lang="en-US" sz="3200" i="1"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a:t>
            </a:r>
            <a:r>
              <a:rPr lang="en-US" sz="3200" i="1" dirty="0" err="1">
                <a:latin typeface="Times New Roman" panose="02020603050405020304" pitchFamily="18" charset="0"/>
                <a:cs typeface="Times New Roman" panose="02020603050405020304" pitchFamily="18" charset="0"/>
              </a:rPr>
              <a:t>ak</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için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şeyi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başkasına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tesl</a:t>
            </a:r>
            <a:r>
              <a:rPr lang="tr-TR" sz="3200" i="1" dirty="0">
                <a:latin typeface="Times New Roman" panose="02020603050405020304" pitchFamily="18" charset="0"/>
                <a:cs typeface="Times New Roman" panose="02020603050405020304" pitchFamily="18" charset="0"/>
              </a:rPr>
              <a:t>i</a:t>
            </a:r>
            <a:r>
              <a:rPr lang="en-US" sz="3200" i="1" dirty="0">
                <a:latin typeface="Times New Roman" panose="02020603050405020304" pitchFamily="18" charset="0"/>
                <a:cs typeface="Times New Roman" panose="02020603050405020304" pitchFamily="18" charset="0"/>
              </a:rPr>
              <a:t>m </a:t>
            </a:r>
            <a:r>
              <a:rPr lang="en-US" sz="3200" i="1" dirty="0" err="1">
                <a:latin typeface="Times New Roman" panose="02020603050405020304" pitchFamily="18" charset="0"/>
                <a:cs typeface="Times New Roman" panose="02020603050405020304" pitchFamily="18" charset="0"/>
              </a:rPr>
              <a:t>ederse</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bunların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ikisi</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zilyet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olur</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biçimin­de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ifade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edilmiştir</a:t>
            </a:r>
            <a:r>
              <a:rPr lang="en-US" sz="3200" b="1" dirty="0">
                <a:latin typeface="Times New Roman" panose="02020603050405020304" pitchFamily="18" charset="0"/>
                <a:cs typeface="Times New Roman" panose="02020603050405020304" pitchFamily="18" charset="0"/>
              </a:rPr>
              <a:t>.</a:t>
            </a:r>
            <a:endParaRPr lang="tr-TR" sz="3200" b="1" dirty="0">
              <a:latin typeface="Times New Roman" panose="02020603050405020304" pitchFamily="18" charset="0"/>
              <a:cs typeface="Times New Roman" panose="02020603050405020304" pitchFamily="18" charset="0"/>
            </a:endParaRPr>
          </a:p>
          <a:p>
            <a:pPr marL="0" indent="0" algn="just">
              <a:buNone/>
            </a:pPr>
            <a:endParaRPr lang="tr-TR" sz="3200" b="1" dirty="0" smtClean="0">
              <a:latin typeface="Times New Roman" panose="02020603050405020304" pitchFamily="18" charset="0"/>
              <a:cs typeface="Times New Roman" panose="02020603050405020304" pitchFamily="18" charset="0"/>
            </a:endParaRPr>
          </a:p>
          <a:p>
            <a:pPr marL="0" indent="0" algn="just">
              <a:buNone/>
            </a:pPr>
            <a:endParaRPr lang="tr-TR" sz="3200" b="1" dirty="0">
              <a:latin typeface="Times New Roman" panose="02020603050405020304" pitchFamily="18" charset="0"/>
              <a:cs typeface="Times New Roman" panose="02020603050405020304" pitchFamily="18" charset="0"/>
            </a:endParaRPr>
          </a:p>
          <a:p>
            <a:endParaRPr lang="tr-TR" sz="3200" dirty="0"/>
          </a:p>
        </p:txBody>
      </p:sp>
    </p:spTree>
    <p:extLst>
      <p:ext uri="{BB962C8B-B14F-4D97-AF65-F5344CB8AC3E}">
        <p14:creationId xmlns:p14="http://schemas.microsoft.com/office/powerpoint/2010/main" val="3511837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07000"/>
              </a:lnSpc>
              <a:spcAft>
                <a:spcPts val="800"/>
              </a:spcAft>
            </a:pPr>
            <a:r>
              <a:rPr lang="tr-TR" b="1" i="1" u="sng" dirty="0">
                <a:latin typeface="Times New Roman" panose="02020603050405020304" pitchFamily="18" charset="0"/>
                <a:ea typeface="Calibri" panose="020F0502020204030204" pitchFamily="34" charset="0"/>
                <a:cs typeface="Times New Roman" panose="02020603050405020304" pitchFamily="18" charset="0"/>
              </a:rPr>
              <a:t>Zilyetlik</a:t>
            </a:r>
            <a:r>
              <a:rPr lang="tr-TR" b="1" dirty="0">
                <a:latin typeface="Times New Roman" panose="02020603050405020304" pitchFamily="18" charset="0"/>
                <a:ea typeface="Calibri" panose="020F0502020204030204" pitchFamily="34" charset="0"/>
                <a:cs typeface="Times New Roman" panose="02020603050405020304" pitchFamily="18" charset="0"/>
              </a:rPr>
              <a:t>, MK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m. 973 </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I hükmünde </a:t>
            </a:r>
            <a:r>
              <a:rPr lang="tr-TR" b="1" dirty="0">
                <a:latin typeface="Times New Roman" panose="02020603050405020304" pitchFamily="18" charset="0"/>
                <a:ea typeface="Calibri" panose="020F0502020204030204" pitchFamily="34" charset="0"/>
                <a:cs typeface="Times New Roman" panose="02020603050405020304" pitchFamily="18" charset="0"/>
              </a:rPr>
              <a:t>kısaca tanımlanmıştır</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smtClean="0">
                <a:latin typeface="Times New Roman" panose="02020603050405020304" pitchFamily="18" charset="0"/>
                <a:ea typeface="Calibri" panose="020F0502020204030204" pitchFamily="34" charset="0"/>
                <a:cs typeface="Times New Roman" panose="02020603050405020304" pitchFamily="18" charset="0"/>
              </a:rPr>
              <a:t>Buna </a:t>
            </a:r>
            <a:r>
              <a:rPr lang="tr-TR" dirty="0">
                <a:latin typeface="Times New Roman" panose="02020603050405020304" pitchFamily="18" charset="0"/>
                <a:ea typeface="Calibri" panose="020F0502020204030204" pitchFamily="34" charset="0"/>
                <a:cs typeface="Times New Roman" panose="02020603050405020304" pitchFamily="18" charset="0"/>
              </a:rPr>
              <a:t>göre, “</a:t>
            </a:r>
            <a:r>
              <a:rPr lang="tr-TR" i="1" dirty="0">
                <a:latin typeface="Times New Roman" panose="02020603050405020304" pitchFamily="18" charset="0"/>
                <a:ea typeface="Calibri" panose="020F0502020204030204" pitchFamily="34" charset="0"/>
                <a:cs typeface="Times New Roman" panose="02020603050405020304" pitchFamily="18" charset="0"/>
              </a:rPr>
              <a:t>Bir şey üzerinde fiili hakimiyeti bulunan kimse onun zilyedidir.” </a:t>
            </a:r>
          </a:p>
          <a:p>
            <a:pPr algn="just">
              <a:lnSpc>
                <a:spcPct val="107000"/>
              </a:lnSpc>
              <a:spcAft>
                <a:spcPts val="800"/>
              </a:spcAft>
            </a:pPr>
            <a:r>
              <a:rPr lang="tr-TR" b="1" i="1" u="sng" dirty="0">
                <a:latin typeface="Times New Roman" panose="02020603050405020304" pitchFamily="18" charset="0"/>
                <a:ea typeface="Calibri" panose="020F0502020204030204" pitchFamily="34" charset="0"/>
                <a:cs typeface="Times New Roman" panose="02020603050405020304" pitchFamily="18" charset="0"/>
              </a:rPr>
              <a:t>Zilyetlik</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bir başka tanımla şöyle tanımlanabilir: “</a:t>
            </a:r>
            <a:r>
              <a:rPr lang="tr-TR" b="1" dirty="0">
                <a:latin typeface="Times New Roman" panose="02020603050405020304" pitchFamily="18" charset="0"/>
                <a:ea typeface="Calibri" panose="020F0502020204030204" pitchFamily="34" charset="0"/>
                <a:cs typeface="Times New Roman" panose="02020603050405020304" pitchFamily="18" charset="0"/>
              </a:rPr>
              <a:t>Zilyetlik, buna konu teşkil edecek eşya üzerinde iradi şekilde hakimiyetin ele geçirilmesiyle doğan ve bu hakimiyetin iradi olarak terkine veya başkası tarafından gaspına veya başka sebeplerle sona ermesine kadar devam eden hukuki bir durumdur.” </a:t>
            </a:r>
            <a:endParaRPr lang="tr-TR" b="1"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a:t>
            </a:r>
            <a:r>
              <a:rPr lang="tr-TR" sz="2400" b="1" i="1" dirty="0" err="1" smtClean="0">
                <a:latin typeface="Times New Roman" panose="02020603050405020304" pitchFamily="18" charset="0"/>
                <a:ea typeface="Calibri" panose="020F0502020204030204" pitchFamily="34" charset="0"/>
                <a:cs typeface="Times New Roman" panose="02020603050405020304" pitchFamily="18" charset="0"/>
              </a:rPr>
              <a:t>Oğuzman</a:t>
            </a:r>
            <a:r>
              <a:rPr lang="tr-TR" sz="2400" b="1"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400" b="1" i="1" dirty="0">
                <a:latin typeface="Times New Roman" panose="02020603050405020304" pitchFamily="18" charset="0"/>
                <a:ea typeface="Calibri" panose="020F0502020204030204" pitchFamily="34" charset="0"/>
                <a:cs typeface="Times New Roman" panose="02020603050405020304" pitchFamily="18" charset="0"/>
              </a:rPr>
              <a:t>/ </a:t>
            </a:r>
            <a:r>
              <a:rPr lang="tr-TR" sz="2400" b="1" i="1" dirty="0" err="1">
                <a:latin typeface="Times New Roman" panose="02020603050405020304" pitchFamily="18" charset="0"/>
                <a:ea typeface="Calibri" panose="020F0502020204030204" pitchFamily="34" charset="0"/>
                <a:cs typeface="Times New Roman" panose="02020603050405020304" pitchFamily="18" charset="0"/>
              </a:rPr>
              <a:t>Seliçi</a:t>
            </a:r>
            <a:r>
              <a:rPr lang="tr-TR" sz="2400" b="1" i="1" dirty="0">
                <a:latin typeface="Times New Roman" panose="02020603050405020304" pitchFamily="18" charset="0"/>
                <a:ea typeface="Calibri" panose="020F0502020204030204" pitchFamily="34" charset="0"/>
                <a:cs typeface="Times New Roman" panose="02020603050405020304" pitchFamily="18" charset="0"/>
              </a:rPr>
              <a:t> </a:t>
            </a:r>
            <a:r>
              <a:rPr lang="tr-TR" sz="2400" i="1" dirty="0">
                <a:latin typeface="Times New Roman" panose="02020603050405020304" pitchFamily="18" charset="0"/>
                <a:ea typeface="Calibri" panose="020F0502020204030204" pitchFamily="34" charset="0"/>
                <a:cs typeface="Times New Roman" panose="02020603050405020304" pitchFamily="18" charset="0"/>
              </a:rPr>
              <a:t>/</a:t>
            </a:r>
            <a:r>
              <a:rPr lang="tr-TR" sz="2400" b="1" i="1" dirty="0">
                <a:latin typeface="Times New Roman" panose="02020603050405020304" pitchFamily="18" charset="0"/>
                <a:ea typeface="Calibri" panose="020F0502020204030204" pitchFamily="34" charset="0"/>
                <a:cs typeface="Times New Roman" panose="02020603050405020304" pitchFamily="18" charset="0"/>
              </a:rPr>
              <a:t>Oktay- Özdemir, Eşya Hukuku</a:t>
            </a:r>
            <a:r>
              <a:rPr lang="tr-TR" sz="2400" i="1" dirty="0">
                <a:latin typeface="Times New Roman" panose="02020603050405020304" pitchFamily="18" charset="0"/>
                <a:ea typeface="Calibri" panose="020F0502020204030204" pitchFamily="34" charset="0"/>
                <a:cs typeface="Times New Roman" panose="02020603050405020304" pitchFamily="18" charset="0"/>
              </a:rPr>
              <a:t>, 20. Bası, s. 51, N. 290)</a:t>
            </a:r>
            <a:endParaRPr lang="tr-TR" sz="2400" b="1"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9237661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2357566408"/>
              </p:ext>
            </p:extLst>
          </p:nvPr>
        </p:nvGraphicFramePr>
        <p:xfrm>
          <a:off x="2223994" y="927847"/>
          <a:ext cx="7323418" cy="5150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76309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Unsurları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i="1" u="sng" dirty="0">
                <a:latin typeface="Times New Roman" panose="02020603050405020304" pitchFamily="18" charset="0"/>
                <a:ea typeface="Calibri" panose="020F0502020204030204" pitchFamily="34" charset="0"/>
                <a:cs typeface="Times New Roman" panose="02020603050405020304" pitchFamily="18" charset="0"/>
              </a:rPr>
              <a:t>Fiili </a:t>
            </a:r>
            <a:r>
              <a:rPr lang="tr-TR" b="1" i="1" u="sng" dirty="0" smtClean="0">
                <a:latin typeface="Times New Roman" panose="02020603050405020304" pitchFamily="18" charset="0"/>
                <a:ea typeface="Calibri" panose="020F0502020204030204" pitchFamily="34" charset="0"/>
                <a:cs typeface="Times New Roman" panose="02020603050405020304" pitchFamily="18" charset="0"/>
              </a:rPr>
              <a:t>Hakimiyet</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Eşya</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ile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Şahıs </a:t>
            </a:r>
            <a:r>
              <a:rPr lang="tr-TR" b="1" dirty="0">
                <a:latin typeface="Times New Roman" panose="02020603050405020304" pitchFamily="18" charset="0"/>
                <a:ea typeface="Calibri" panose="020F0502020204030204" pitchFamily="34" charset="0"/>
                <a:cs typeface="Times New Roman" panose="02020603050405020304" pitchFamily="18" charset="0"/>
              </a:rPr>
              <a:t>arasındaki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Maddi </a:t>
            </a:r>
            <a:r>
              <a:rPr lang="tr-TR" i="1" dirty="0">
                <a:latin typeface="Times New Roman" panose="02020603050405020304" pitchFamily="18" charset="0"/>
                <a:ea typeface="Calibri" panose="020F0502020204030204" pitchFamily="34" charset="0"/>
                <a:cs typeface="Times New Roman" panose="02020603050405020304" pitchFamily="18" charset="0"/>
              </a:rPr>
              <a:t>(fiziki</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Bağı</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ve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İlişkiyi </a:t>
            </a:r>
            <a:r>
              <a:rPr lang="tr-TR" dirty="0">
                <a:latin typeface="Times New Roman" panose="02020603050405020304" pitchFamily="18" charset="0"/>
                <a:ea typeface="Calibri" panose="020F0502020204030204" pitchFamily="34" charset="0"/>
                <a:cs typeface="Times New Roman" panose="02020603050405020304" pitchFamily="18" charset="0"/>
              </a:rPr>
              <a:t>ifade eder.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r>
              <a:rPr lang="tr-TR" b="1" dirty="0" smtClean="0">
                <a:latin typeface="Times New Roman" panose="02020603050405020304" pitchFamily="18" charset="0"/>
                <a:ea typeface="Calibri" panose="020F0502020204030204" pitchFamily="34" charset="0"/>
                <a:cs typeface="Times New Roman" panose="02020603050405020304" pitchFamily="18" charset="0"/>
              </a:rPr>
              <a:t>İş İlişkilerinin </a:t>
            </a:r>
            <a:r>
              <a:rPr lang="tr-TR" dirty="0">
                <a:latin typeface="Times New Roman" panose="02020603050405020304" pitchFamily="18" charset="0"/>
                <a:ea typeface="Calibri" panose="020F0502020204030204" pitchFamily="34" charset="0"/>
                <a:cs typeface="Times New Roman" panose="02020603050405020304" pitchFamily="18" charset="0"/>
              </a:rPr>
              <a:t>ve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Genel Hayat Tecrübelerinin </a:t>
            </a:r>
            <a:r>
              <a:rPr lang="tr-TR" dirty="0">
                <a:latin typeface="Times New Roman" panose="02020603050405020304" pitchFamily="18" charset="0"/>
                <a:ea typeface="Calibri" panose="020F0502020204030204" pitchFamily="34" charset="0"/>
                <a:cs typeface="Times New Roman" panose="02020603050405020304" pitchFamily="18" charset="0"/>
              </a:rPr>
              <a:t>ortaya çıkardığı bu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Fiili Hakimiyet Anlayışı</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her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Somut Olayda </a:t>
            </a:r>
            <a:r>
              <a:rPr lang="tr-TR" b="1" dirty="0">
                <a:latin typeface="Times New Roman" panose="02020603050405020304" pitchFamily="18" charset="0"/>
                <a:ea typeface="Calibri" panose="020F0502020204030204" pitchFamily="34" charset="0"/>
                <a:cs typeface="Times New Roman" panose="02020603050405020304" pitchFamily="18" charset="0"/>
              </a:rPr>
              <a:t>ayrı ayrı değerlendirmeye tabi tutulmalıdır. </a:t>
            </a:r>
            <a:endParaRPr lang="tr-TR" b="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r>
              <a:rPr lang="tr-TR" b="1" dirty="0" smtClean="0">
                <a:latin typeface="Times New Roman" panose="02020603050405020304" pitchFamily="18" charset="0"/>
                <a:ea typeface="Calibri" panose="020F0502020204030204" pitchFamily="34" charset="0"/>
                <a:cs typeface="Times New Roman" panose="02020603050405020304" pitchFamily="18" charset="0"/>
              </a:rPr>
              <a:t>Bu değerlendirmede göz önünde tutulması gereken önemli hususlar</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Maddi Yakınlık</a:t>
            </a:r>
            <a:r>
              <a:rPr lang="tr-TR" i="1"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ve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Maddi İlişkinin </a:t>
            </a:r>
            <a:r>
              <a:rPr lang="tr-TR" b="1" i="1" dirty="0">
                <a:latin typeface="Times New Roman" panose="02020603050405020304" pitchFamily="18" charset="0"/>
                <a:ea typeface="Calibri" panose="020F0502020204030204" pitchFamily="34" charset="0"/>
                <a:cs typeface="Times New Roman" panose="02020603050405020304" pitchFamily="18" charset="0"/>
              </a:rPr>
              <a:t>sürekliliğidir</a:t>
            </a:r>
            <a:r>
              <a:rPr lang="tr-TR" b="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r>
              <a:rPr lang="tr-TR" b="1" i="1" u="sng" dirty="0">
                <a:latin typeface="Times New Roman" panose="02020603050405020304" pitchFamily="18" charset="0"/>
                <a:ea typeface="Calibri" panose="020F0502020204030204" pitchFamily="34" charset="0"/>
                <a:cs typeface="Times New Roman" panose="02020603050405020304" pitchFamily="18" charset="0"/>
              </a:rPr>
              <a:t>Zilyetlik İradesi</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bir kimsenin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Zilyet </a:t>
            </a:r>
            <a:r>
              <a:rPr lang="tr-TR" b="1" i="1" dirty="0">
                <a:latin typeface="Times New Roman" panose="02020603050405020304" pitchFamily="18" charset="0"/>
                <a:ea typeface="Calibri" panose="020F0502020204030204" pitchFamily="34" charset="0"/>
                <a:cs typeface="Times New Roman" panose="02020603050405020304" pitchFamily="18" charset="0"/>
              </a:rPr>
              <a:t>olma niyetiyle</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Eşyayı</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b="1" dirty="0">
                <a:latin typeface="Times New Roman" panose="02020603050405020304" pitchFamily="18" charset="0"/>
                <a:ea typeface="Calibri" panose="020F0502020204030204" pitchFamily="34" charset="0"/>
                <a:cs typeface="Times New Roman" panose="02020603050405020304" pitchFamily="18" charset="0"/>
              </a:rPr>
              <a:t>ele</a:t>
            </a: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b="1" dirty="0">
                <a:latin typeface="Times New Roman" panose="02020603050405020304" pitchFamily="18" charset="0"/>
                <a:ea typeface="Calibri" panose="020F0502020204030204" pitchFamily="34" charset="0"/>
                <a:cs typeface="Times New Roman" panose="02020603050405020304" pitchFamily="18" charset="0"/>
              </a:rPr>
              <a:t>geçirmesini </a:t>
            </a:r>
            <a:r>
              <a:rPr lang="tr-TR" dirty="0">
                <a:latin typeface="Times New Roman" panose="02020603050405020304" pitchFamily="18" charset="0"/>
                <a:ea typeface="Calibri" panose="020F0502020204030204" pitchFamily="34" charset="0"/>
                <a:cs typeface="Times New Roman" panose="02020603050405020304" pitchFamily="18" charset="0"/>
              </a:rPr>
              <a:t>ve </a:t>
            </a:r>
            <a:r>
              <a:rPr lang="tr-TR" b="1" dirty="0" smtClean="0">
                <a:latin typeface="Times New Roman" panose="02020603050405020304" pitchFamily="18" charset="0"/>
                <a:ea typeface="Calibri" panose="020F0502020204030204" pitchFamily="34" charset="0"/>
                <a:cs typeface="Times New Roman" panose="02020603050405020304" pitchFamily="18" charset="0"/>
              </a:rPr>
              <a:t>Fiili Hakimiyetinde </a:t>
            </a:r>
            <a:r>
              <a:rPr lang="tr-TR" b="1" dirty="0">
                <a:latin typeface="Times New Roman" panose="02020603050405020304" pitchFamily="18" charset="0"/>
                <a:ea typeface="Calibri" panose="020F0502020204030204" pitchFamily="34" charset="0"/>
                <a:cs typeface="Times New Roman" panose="02020603050405020304" pitchFamily="18" charset="0"/>
              </a:rPr>
              <a:t>bulundurmasını </a:t>
            </a:r>
            <a:r>
              <a:rPr lang="tr-TR" dirty="0">
                <a:latin typeface="Times New Roman" panose="02020603050405020304" pitchFamily="18" charset="0"/>
                <a:ea typeface="Calibri" panose="020F0502020204030204" pitchFamily="34" charset="0"/>
                <a:cs typeface="Times New Roman" panose="02020603050405020304" pitchFamily="18" charset="0"/>
              </a:rPr>
              <a:t>ifade eder.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400" b="1" i="1" dirty="0">
                <a:latin typeface="Times New Roman" panose="02020603050405020304" pitchFamily="18" charset="0"/>
                <a:ea typeface="Calibri" panose="020F0502020204030204" pitchFamily="34" charset="0"/>
                <a:cs typeface="Times New Roman" panose="02020603050405020304" pitchFamily="18" charset="0"/>
              </a:rPr>
              <a:t>Ünal / </a:t>
            </a:r>
            <a:r>
              <a:rPr lang="tr-TR" sz="2400" b="1" i="1" dirty="0" err="1">
                <a:latin typeface="Times New Roman" panose="02020603050405020304" pitchFamily="18" charset="0"/>
                <a:ea typeface="Calibri" panose="020F0502020204030204" pitchFamily="34" charset="0"/>
                <a:cs typeface="Times New Roman" panose="02020603050405020304" pitchFamily="18" charset="0"/>
              </a:rPr>
              <a:t>Başpınar</a:t>
            </a:r>
            <a:r>
              <a:rPr lang="tr-TR" sz="2400" dirty="0">
                <a:latin typeface="Times New Roman" panose="02020603050405020304" pitchFamily="18" charset="0"/>
                <a:ea typeface="Calibri" panose="020F0502020204030204" pitchFamily="34" charset="0"/>
                <a:cs typeface="Times New Roman" panose="02020603050405020304" pitchFamily="18" charset="0"/>
              </a:rPr>
              <a:t>, </a:t>
            </a:r>
            <a:r>
              <a:rPr lang="tr-TR" sz="2400" i="1" dirty="0">
                <a:latin typeface="Times New Roman" panose="02020603050405020304" pitchFamily="18" charset="0"/>
                <a:ea typeface="Calibri" panose="020F0502020204030204" pitchFamily="34" charset="0"/>
                <a:cs typeface="Times New Roman" panose="02020603050405020304" pitchFamily="18" charset="0"/>
              </a:rPr>
              <a:t>Şekli Eşya Hukuku, </a:t>
            </a:r>
            <a:r>
              <a:rPr lang="tr-TR" sz="2400" i="1" dirty="0" smtClean="0">
                <a:latin typeface="Times New Roman" panose="02020603050405020304" pitchFamily="18" charset="0"/>
                <a:ea typeface="Calibri" panose="020F0502020204030204" pitchFamily="34" charset="0"/>
                <a:cs typeface="Times New Roman" panose="02020603050405020304" pitchFamily="18" charset="0"/>
              </a:rPr>
              <a:t>9. </a:t>
            </a:r>
            <a:r>
              <a:rPr lang="tr-TR" sz="2400" i="1" dirty="0">
                <a:latin typeface="Times New Roman" panose="02020603050405020304" pitchFamily="18" charset="0"/>
                <a:ea typeface="Calibri" panose="020F0502020204030204" pitchFamily="34" charset="0"/>
                <a:cs typeface="Times New Roman" panose="02020603050405020304" pitchFamily="18" charset="0"/>
              </a:rPr>
              <a:t>Bası, s. </a:t>
            </a:r>
            <a:r>
              <a:rPr lang="tr-TR" sz="2400" i="1" dirty="0" smtClean="0">
                <a:latin typeface="Times New Roman" panose="02020603050405020304" pitchFamily="18" charset="0"/>
                <a:ea typeface="Calibri" panose="020F0502020204030204" pitchFamily="34" charset="0"/>
                <a:cs typeface="Times New Roman" panose="02020603050405020304" pitchFamily="18" charset="0"/>
              </a:rPr>
              <a:t>96 vd</a:t>
            </a:r>
            <a:r>
              <a:rPr lang="tr-TR" sz="2400" i="1" dirty="0">
                <a:latin typeface="Times New Roman" panose="02020603050405020304" pitchFamily="18" charset="0"/>
                <a:ea typeface="Calibri" panose="020F0502020204030204" pitchFamily="34" charset="0"/>
                <a:cs typeface="Times New Roman" panose="02020603050405020304" pitchFamily="18" charset="0"/>
              </a:rPr>
              <a:t>.) </a:t>
            </a:r>
            <a:endParaRPr lang="tr-TR" sz="24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3977732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 Olma İradesi</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Zilyetlik için</a:t>
            </a:r>
            <a:r>
              <a:rPr lang="en-US" sz="3600" b="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olma</a:t>
            </a:r>
            <a:r>
              <a:rPr lang="en-US" sz="3600" b="1" i="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İ</a:t>
            </a:r>
            <a:r>
              <a:rPr lang="en-US" sz="3600" b="1" i="1" dirty="0" err="1" smtClean="0">
                <a:latin typeface="Times New Roman" panose="02020603050405020304" pitchFamily="18" charset="0"/>
                <a:cs typeface="Times New Roman" panose="02020603050405020304" pitchFamily="18" charset="0"/>
              </a:rPr>
              <a:t>radesinin</a:t>
            </a:r>
            <a:r>
              <a:rPr lang="en-US" sz="3600" b="1" i="1"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de </a:t>
            </a:r>
            <a:r>
              <a:rPr lang="tr-TR" sz="3600" b="1" dirty="0" smtClean="0">
                <a:latin typeface="Times New Roman" panose="02020603050405020304" pitchFamily="18" charset="0"/>
                <a:cs typeface="Times New Roman" panose="02020603050405020304" pitchFamily="18" charset="0"/>
              </a:rPr>
              <a:t>aranıp aranmayacağı</a:t>
            </a:r>
            <a:r>
              <a:rPr lang="en-US" sz="3600" b="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tartışma­lıdır</a:t>
            </a:r>
            <a:r>
              <a:rPr lang="en-US" sz="3600" b="1" i="1" dirty="0" smtClean="0">
                <a:latin typeface="Times New Roman" panose="02020603050405020304" pitchFamily="18" charset="0"/>
                <a:cs typeface="Times New Roman" panose="02020603050405020304" pitchFamily="18" charset="0"/>
              </a:rPr>
              <a:t>.</a:t>
            </a:r>
            <a:endParaRPr lang="tr-TR" sz="3600" b="1" i="1" dirty="0" smtClean="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Zilyetlikte İradenin rol oynamadığını ve</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Eşyanın Zilyedinin</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fiili etki ve</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güç</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alanında bulunmasının yeterli olduğunu savunmak yanlıştır.</a:t>
            </a:r>
          </a:p>
          <a:p>
            <a:pPr algn="just"/>
            <a:r>
              <a:rPr lang="tr-TR" sz="3600" dirty="0" smtClean="0">
                <a:latin typeface="Times New Roman" panose="02020603050405020304" pitchFamily="18" charset="0"/>
                <a:cs typeface="Times New Roman" panose="02020603050405020304" pitchFamily="18" charset="0"/>
              </a:rPr>
              <a:t>Bunun nedeni, İ</a:t>
            </a:r>
            <a:r>
              <a:rPr lang="en-US" sz="3600" dirty="0" smtClean="0">
                <a:latin typeface="Times New Roman" panose="02020603050405020304" pitchFamily="18" charset="0"/>
                <a:cs typeface="Times New Roman" panose="02020603050405020304" pitchFamily="18" charset="0"/>
              </a:rPr>
              <a:t>ş </a:t>
            </a:r>
            <a:r>
              <a:rPr lang="tr-TR" sz="3600" dirty="0" smtClean="0">
                <a:latin typeface="Times New Roman" panose="02020603050405020304" pitchFamily="18" charset="0"/>
                <a:cs typeface="Times New Roman" panose="02020603050405020304" pitchFamily="18" charset="0"/>
              </a:rPr>
              <a:t>İlişkilerinde duyulması gereken güvenle bağdaşmayan</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buna ters düşen</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bazı sonuçlar doğurabilmesidir.</a:t>
            </a:r>
          </a:p>
          <a:p>
            <a:pPr marL="0" indent="0">
              <a:buNone/>
            </a:pPr>
            <a:endParaRPr lang="tr-TR" sz="3600" dirty="0"/>
          </a:p>
        </p:txBody>
      </p:sp>
    </p:spTree>
    <p:extLst>
      <p:ext uri="{BB962C8B-B14F-4D97-AF65-F5344CB8AC3E}">
        <p14:creationId xmlns:p14="http://schemas.microsoft.com/office/powerpoint/2010/main" val="14579119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bu durumda bir kimse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haberi olmadan cebine atılan </a:t>
            </a:r>
            <a:r>
              <a:rPr lang="tr-TR" sz="3600" dirty="0">
                <a:latin typeface="Times New Roman" panose="02020603050405020304" pitchFamily="18" charset="0"/>
                <a:cs typeface="Times New Roman" panose="02020603050405020304" pitchFamily="18" charset="0"/>
              </a:rPr>
              <a:t>ya da kapısının önüne yanlışlıkla bırakılan </a:t>
            </a:r>
            <a:r>
              <a:rPr lang="tr-TR" sz="3600" b="1" dirty="0">
                <a:latin typeface="Times New Roman" panose="02020603050405020304" pitchFamily="18" charset="0"/>
                <a:cs typeface="Times New Roman" panose="02020603050405020304" pitchFamily="18" charset="0"/>
              </a:rPr>
              <a:t>şeyin zilyedi </a:t>
            </a:r>
            <a:r>
              <a:rPr lang="tr-TR" sz="3600" dirty="0">
                <a:latin typeface="Times New Roman" panose="02020603050405020304" pitchFamily="18" charset="0"/>
                <a:cs typeface="Times New Roman" panose="02020603050405020304" pitchFamily="18" charset="0"/>
              </a:rPr>
              <a:t>sayılacaktır. </a:t>
            </a:r>
          </a:p>
          <a:p>
            <a:pPr algn="just"/>
            <a:r>
              <a:rPr lang="tr-TR" sz="3600" dirty="0">
                <a:latin typeface="Times New Roman" panose="02020603050405020304" pitchFamily="18" charset="0"/>
                <a:cs typeface="Times New Roman" panose="02020603050405020304" pitchFamily="18" charset="0"/>
              </a:rPr>
              <a:t>Bu bağlamda,</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bir kimsenin kapısının önüne yanlışlıkla</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bırakmış olduğu paketi almak isteyen </a:t>
            </a:r>
            <a:r>
              <a:rPr lang="tr-TR" sz="3600" b="1" dirty="0">
                <a:latin typeface="Times New Roman" panose="02020603050405020304" pitchFamily="18" charset="0"/>
                <a:cs typeface="Times New Roman" panose="02020603050405020304" pitchFamily="18" charset="0"/>
              </a:rPr>
              <a:t>Postacı</a:t>
            </a:r>
            <a:r>
              <a:rPr lang="en-US"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bu kimsenin </a:t>
            </a:r>
            <a:r>
              <a:rPr lang="tr-TR" sz="3600" b="1" dirty="0">
                <a:latin typeface="Times New Roman" panose="02020603050405020304" pitchFamily="18" charset="0"/>
                <a:cs typeface="Times New Roman" panose="02020603050405020304" pitchFamily="18" charset="0"/>
              </a:rPr>
              <a:t>Zilyetliğine tecavüz etmiş sayılacak</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dolayısıyla bu kimse, </a:t>
            </a:r>
            <a:r>
              <a:rPr lang="tr-TR" sz="3600" b="1" dirty="0">
                <a:latin typeface="Times New Roman" panose="02020603050405020304" pitchFamily="18" charset="0"/>
                <a:cs typeface="Times New Roman" panose="02020603050405020304" pitchFamily="18" charset="0"/>
              </a:rPr>
              <a:t>Postacıya karşı, </a:t>
            </a:r>
            <a:r>
              <a:rPr lang="tr-TR" sz="3600" b="1" i="1" dirty="0">
                <a:latin typeface="Times New Roman" panose="02020603050405020304" pitchFamily="18" charset="0"/>
                <a:cs typeface="Times New Roman" panose="02020603050405020304" pitchFamily="18" charset="0"/>
              </a:rPr>
              <a:t>Zilyetliğin Korunması Yollarına </a:t>
            </a:r>
            <a:r>
              <a:rPr lang="tr-TR" sz="3600" dirty="0">
                <a:latin typeface="Times New Roman" panose="02020603050405020304" pitchFamily="18" charset="0"/>
                <a:cs typeface="Times New Roman" panose="02020603050405020304" pitchFamily="18" charset="0"/>
              </a:rPr>
              <a:t>başvurabilecektir. </a:t>
            </a:r>
          </a:p>
          <a:p>
            <a:endParaRPr lang="tr-TR" sz="3600" dirty="0"/>
          </a:p>
        </p:txBody>
      </p:sp>
    </p:spTree>
    <p:extLst>
      <p:ext uri="{BB962C8B-B14F-4D97-AF65-F5344CB8AC3E}">
        <p14:creationId xmlns:p14="http://schemas.microsoft.com/office/powerpoint/2010/main" val="3363376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Hakim Görüş- </a:t>
            </a:r>
            <a:r>
              <a:rPr lang="tr-TR" b="1" i="1" dirty="0" smtClean="0">
                <a:latin typeface="+mn-lt"/>
              </a:rPr>
              <a:t>Zilyetlik İradesinin Aranması</a:t>
            </a:r>
            <a:endParaRPr lang="tr-TR" b="1" i="1" dirty="0">
              <a:latin typeface="+mn-lt"/>
            </a:endParaRPr>
          </a:p>
        </p:txBody>
      </p:sp>
      <p:sp>
        <p:nvSpPr>
          <p:cNvPr id="3" name="İçerik Yer Tutucusu 2"/>
          <p:cNvSpPr>
            <a:spLocks noGrp="1"/>
          </p:cNvSpPr>
          <p:nvPr>
            <p:ph idx="1"/>
          </p:nvPr>
        </p:nvSpPr>
        <p:spPr/>
        <p:txBody>
          <a:bodyPr>
            <a:normAutofit/>
          </a:bodyPr>
          <a:lstStyle/>
          <a:p>
            <a:pPr algn="just"/>
            <a:r>
              <a:rPr lang="en-US" sz="3200" dirty="0" err="1">
                <a:latin typeface="Times New Roman" panose="02020603050405020304" pitchFamily="18" charset="0"/>
                <a:cs typeface="Times New Roman" panose="02020603050405020304" pitchFamily="18" charset="0"/>
              </a:rPr>
              <a:t>Bugün</a:t>
            </a: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hakim </a:t>
            </a:r>
            <a:r>
              <a:rPr lang="en-US" sz="3200" b="1" dirty="0" err="1">
                <a:latin typeface="Times New Roman" panose="02020603050405020304" pitchFamily="18" charset="0"/>
                <a:cs typeface="Times New Roman" panose="02020603050405020304" pitchFamily="18" charset="0"/>
              </a:rPr>
              <a:t>olan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görüş</a:t>
            </a:r>
            <a:r>
              <a:rPr lang="en-US"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Z</a:t>
            </a:r>
            <a:r>
              <a:rPr lang="en-US" sz="3200" dirty="0" err="1" smtClean="0">
                <a:latin typeface="Times New Roman" panose="02020603050405020304" pitchFamily="18" charset="0"/>
                <a:cs typeface="Times New Roman" panose="02020603050405020304" pitchFamily="18" charset="0"/>
              </a:rPr>
              <a:t>ilyetlik</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için</a:t>
            </a:r>
            <a:r>
              <a:rPr lang="en-US"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Z</a:t>
            </a:r>
            <a:r>
              <a:rPr lang="en-US" sz="3200" dirty="0" err="1" smtClean="0">
                <a:latin typeface="Times New Roman" panose="02020603050405020304" pitchFamily="18" charset="0"/>
                <a:cs typeface="Times New Roman" panose="02020603050405020304" pitchFamily="18" charset="0"/>
              </a:rPr>
              <a:t>ilyet</a:t>
            </a:r>
            <a:r>
              <a:rPr lang="en-US" sz="3200" dirty="0" smtClean="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O</a:t>
            </a:r>
            <a:r>
              <a:rPr lang="en-US" sz="3200" dirty="0" err="1" smtClean="0">
                <a:latin typeface="Times New Roman" panose="02020603050405020304" pitchFamily="18" charset="0"/>
                <a:cs typeface="Times New Roman" panose="02020603050405020304" pitchFamily="18" charset="0"/>
              </a:rPr>
              <a:t>lma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daha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teknik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deyimiyle</a:t>
            </a:r>
            <a:r>
              <a:rPr lang="en-US" sz="3200"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İ</a:t>
            </a:r>
            <a:r>
              <a:rPr lang="en-US" sz="3200" b="1" dirty="0" err="1" smtClean="0">
                <a:latin typeface="Times New Roman" panose="02020603050405020304" pitchFamily="18" charset="0"/>
                <a:cs typeface="Times New Roman" panose="02020603050405020304" pitchFamily="18" charset="0"/>
              </a:rPr>
              <a:t>radesini</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aramaktadır</a:t>
            </a:r>
            <a:r>
              <a:rPr lang="en-US"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en-US" sz="3200" dirty="0" err="1" smtClean="0">
                <a:latin typeface="Times New Roman" panose="02020603050405020304" pitchFamily="18" charset="0"/>
                <a:cs typeface="Times New Roman" panose="02020603050405020304" pitchFamily="18" charset="0"/>
              </a:rPr>
              <a:t>Ancak</a:t>
            </a:r>
            <a:r>
              <a:rPr lang="en-US" sz="3200"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İ</a:t>
            </a:r>
            <a:r>
              <a:rPr lang="en-US" sz="3200" b="1" dirty="0" err="1" smtClean="0">
                <a:latin typeface="Times New Roman" panose="02020603050405020304" pitchFamily="18" charset="0"/>
                <a:cs typeface="Times New Roman" panose="02020603050405020304" pitchFamily="18" charset="0"/>
              </a:rPr>
              <a:t>radesi</a:t>
            </a:r>
            <a:r>
              <a:rPr lang="en-US" sz="3200"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Müşterek</a:t>
            </a:r>
            <a:r>
              <a:rPr lang="en-US" sz="3200" b="1" i="1" dirty="0">
                <a:latin typeface="Times New Roman" panose="02020603050405020304" pitchFamily="18" charset="0"/>
                <a:cs typeface="Times New Roman" panose="02020603050405020304" pitchFamily="18" charset="0"/>
              </a:rPr>
              <a:t> </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Hukukta</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ilyetlik</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için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aranmış</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olan</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şeye</a:t>
            </a:r>
            <a:r>
              <a:rPr lang="en-US"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alik</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O</a:t>
            </a:r>
            <a:r>
              <a:rPr lang="en-US" sz="3200" b="1" dirty="0" err="1" smtClean="0">
                <a:latin typeface="Times New Roman" panose="02020603050405020304" pitchFamily="18" charset="0"/>
                <a:cs typeface="Times New Roman" panose="02020603050405020304" pitchFamily="18" charset="0"/>
              </a:rPr>
              <a:t>lma</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İ</a:t>
            </a:r>
            <a:r>
              <a:rPr lang="en-US" sz="3200" b="1" dirty="0" err="1" smtClean="0">
                <a:latin typeface="Times New Roman" panose="02020603050405020304" pitchFamily="18" charset="0"/>
                <a:cs typeface="Times New Roman" panose="02020603050405020304" pitchFamily="18" charset="0"/>
              </a:rPr>
              <a:t>radesi</a:t>
            </a:r>
            <a:r>
              <a:rPr lang="en-US" sz="3200" b="1"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t>
            </a:r>
            <a:r>
              <a:rPr lang="en-US" sz="3200" i="1" dirty="0">
                <a:latin typeface="Times New Roman" panose="02020603050405020304" pitchFamily="18" charset="0"/>
                <a:cs typeface="Times New Roman" panose="02020603050405020304" pitchFamily="18" charset="0"/>
              </a:rPr>
              <a:t>animus </a:t>
            </a:r>
            <a:r>
              <a:rPr lang="en-US" sz="3200" i="1" dirty="0" err="1" smtClean="0">
                <a:latin typeface="Times New Roman" panose="02020603050405020304" pitchFamily="18" charset="0"/>
                <a:cs typeface="Times New Roman" panose="02020603050405020304" pitchFamily="18" charset="0"/>
              </a:rPr>
              <a:t>domini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ile</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karıştınlmamalıdır</a:t>
            </a:r>
            <a:r>
              <a:rPr lang="en-US"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Zilyetlik</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için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varlığı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aranan</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irade</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eşyayı</a:t>
            </a:r>
            <a:r>
              <a:rPr lang="en-US" sz="3200" b="1"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F</a:t>
            </a:r>
            <a:r>
              <a:rPr lang="en-US" sz="3200" b="1" i="1" dirty="0" err="1" smtClean="0">
                <a:latin typeface="Times New Roman" panose="02020603050405020304" pitchFamily="18" charset="0"/>
                <a:cs typeface="Times New Roman" panose="02020603050405020304" pitchFamily="18" charset="0"/>
              </a:rPr>
              <a:t>iili</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H</a:t>
            </a:r>
            <a:r>
              <a:rPr lang="en-US" sz="3200" b="1" i="1" dirty="0" err="1" smtClean="0">
                <a:latin typeface="Times New Roman" panose="02020603050405020304" pitchFamily="18" charset="0"/>
                <a:cs typeface="Times New Roman" panose="02020603050405020304" pitchFamily="18" charset="0"/>
              </a:rPr>
              <a:t>akimiyet</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altında</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bulundurma</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iradesidir</a:t>
            </a:r>
            <a:r>
              <a:rPr lang="en-US" sz="3200" b="1" i="1" dirty="0">
                <a:latin typeface="Times New Roman" panose="02020603050405020304" pitchFamily="18" charset="0"/>
                <a:cs typeface="Times New Roman" panose="02020603050405020304" pitchFamily="18" charset="0"/>
              </a:rPr>
              <a:t>. </a:t>
            </a:r>
            <a:endParaRPr lang="tr-TR" sz="3200" b="1" i="1"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683583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T</a:t>
            </a:r>
            <a:r>
              <a:rPr lang="en-US" sz="3200" b="1" dirty="0" err="1">
                <a:latin typeface="Times New Roman" panose="02020603050405020304" pitchFamily="18" charset="0"/>
                <a:cs typeface="Times New Roman" panose="02020603050405020304" pitchFamily="18" charset="0"/>
              </a:rPr>
              <a:t>aşınır</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E</a:t>
            </a:r>
            <a:r>
              <a:rPr lang="en-US" sz="3200" b="1" dirty="0" err="1">
                <a:latin typeface="Times New Roman" panose="02020603050405020304" pitchFamily="18" charset="0"/>
                <a:cs typeface="Times New Roman" panose="02020603050405020304" pitchFamily="18" charset="0"/>
              </a:rPr>
              <a:t>şya</a:t>
            </a:r>
            <a:r>
              <a:rPr lang="tr-TR" sz="3200" b="1" dirty="0">
                <a:latin typeface="Times New Roman" panose="02020603050405020304" pitchFamily="18" charset="0"/>
                <a:cs typeface="Times New Roman" panose="02020603050405020304" pitchFamily="18" charset="0"/>
              </a:rPr>
              <a:t> bakımından </a:t>
            </a:r>
            <a:r>
              <a:rPr lang="tr-TR" sz="3200" dirty="0">
                <a:latin typeface="Times New Roman" panose="02020603050405020304" pitchFamily="18" charset="0"/>
                <a:cs typeface="Times New Roman" panose="02020603050405020304" pitchFamily="18" charset="0"/>
              </a:rPr>
              <a:t>Kamuya Açıklık, diğer bir deyişle </a:t>
            </a:r>
            <a:r>
              <a:rPr lang="tr-TR" sz="3200" b="1" dirty="0">
                <a:latin typeface="Times New Roman" panose="02020603050405020304" pitchFamily="18" charset="0"/>
                <a:cs typeface="Times New Roman" panose="02020603050405020304" pitchFamily="18" charset="0"/>
              </a:rPr>
              <a:t>Aleniyet İ</a:t>
            </a:r>
            <a:r>
              <a:rPr lang="en-US" sz="3200" b="1" dirty="0" err="1">
                <a:latin typeface="Times New Roman" panose="02020603050405020304" pitchFamily="18" charset="0"/>
                <a:cs typeface="Times New Roman" panose="02020603050405020304" pitchFamily="18" charset="0"/>
              </a:rPr>
              <a:t>şlevini</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3200" b="1" u="sng" dirty="0" smtClean="0">
                <a:latin typeface="Times New Roman" panose="02020603050405020304" pitchFamily="18" charset="0"/>
                <a:cs typeface="Times New Roman" panose="02020603050405020304" pitchFamily="18" charset="0"/>
              </a:rPr>
              <a:t>Zilyetlik»</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yerine getirir. </a:t>
            </a:r>
          </a:p>
          <a:p>
            <a:pPr marL="0" indent="0" algn="just">
              <a:buNone/>
            </a:pPr>
            <a:r>
              <a:rPr lang="tr-TR" sz="3200"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T</a:t>
            </a:r>
            <a:r>
              <a:rPr lang="en-US" sz="3200" b="1" dirty="0" err="1">
                <a:latin typeface="Times New Roman" panose="02020603050405020304" pitchFamily="18" charset="0"/>
                <a:cs typeface="Times New Roman" panose="02020603050405020304" pitchFamily="18" charset="0"/>
              </a:rPr>
              <a:t>aşınmaz</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E</a:t>
            </a:r>
            <a:r>
              <a:rPr lang="en-US" sz="3200" b="1" dirty="0" err="1">
                <a:latin typeface="Times New Roman" panose="02020603050405020304" pitchFamily="18" charset="0"/>
                <a:cs typeface="Times New Roman" panose="02020603050405020304" pitchFamily="18" charset="0"/>
              </a:rPr>
              <a:t>şyada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ise,</a:t>
            </a:r>
            <a:r>
              <a:rPr lang="en-US"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Aleniyet İşlevini</a:t>
            </a:r>
            <a:r>
              <a:rPr lang="tr-TR"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kural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olarak</a:t>
            </a:r>
            <a:r>
              <a:rPr lang="tr-TR" sz="3200"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T</a:t>
            </a:r>
            <a:r>
              <a:rPr lang="en-US" sz="3200" b="1" u="sng" dirty="0" err="1">
                <a:latin typeface="Times New Roman" panose="02020603050405020304" pitchFamily="18" charset="0"/>
                <a:cs typeface="Times New Roman" panose="02020603050405020304" pitchFamily="18" charset="0"/>
              </a:rPr>
              <a:t>apu</a:t>
            </a:r>
            <a:r>
              <a:rPr lang="en-US" sz="3200" b="1" u="sng"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S</a:t>
            </a:r>
            <a:r>
              <a:rPr lang="en-US" sz="3200" b="1" u="sng" dirty="0" err="1">
                <a:latin typeface="Times New Roman" panose="02020603050405020304" pitchFamily="18" charset="0"/>
                <a:cs typeface="Times New Roman" panose="02020603050405020304" pitchFamily="18" charset="0"/>
              </a:rPr>
              <a:t>icilindeki</a:t>
            </a:r>
            <a:r>
              <a:rPr lang="en-US" sz="3200" b="1" u="sng"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T</a:t>
            </a:r>
            <a:r>
              <a:rPr lang="en-US" sz="3200" b="1" u="sng" dirty="0" err="1">
                <a:latin typeface="Times New Roman" panose="02020603050405020304" pitchFamily="18" charset="0"/>
                <a:cs typeface="Times New Roman" panose="02020603050405020304" pitchFamily="18" charset="0"/>
              </a:rPr>
              <a:t>escil</a:t>
            </a:r>
            <a:r>
              <a:rPr lang="en-US" sz="3200" b="1" u="sng"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yerine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getirir</a:t>
            </a:r>
            <a:r>
              <a:rPr lang="en-US" sz="3200" dirty="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He</a:t>
            </a:r>
            <a:r>
              <a:rPr lang="tr-TR" sz="3200" dirty="0">
                <a:latin typeface="Times New Roman" panose="02020603050405020304" pitchFamily="18" charset="0"/>
                <a:cs typeface="Times New Roman" panose="02020603050405020304" pitchFamily="18" charset="0"/>
              </a:rPr>
              <a:t>m </a:t>
            </a:r>
            <a:r>
              <a:rPr lang="tr-TR" sz="3200" b="1" i="1" dirty="0">
                <a:latin typeface="Times New Roman" panose="02020603050405020304" pitchFamily="18" charset="0"/>
                <a:cs typeface="Times New Roman" panose="02020603050405020304" pitchFamily="18" charset="0"/>
              </a:rPr>
              <a:t>Zilyetliğin</a:t>
            </a:r>
            <a:r>
              <a:rPr lang="tr-TR" sz="3200" dirty="0">
                <a:latin typeface="Times New Roman" panose="02020603050405020304" pitchFamily="18" charset="0"/>
                <a:cs typeface="Times New Roman" panose="02020603050405020304" pitchFamily="18" charset="0"/>
              </a:rPr>
              <a:t> hem de </a:t>
            </a:r>
            <a:r>
              <a:rPr lang="tr-TR" sz="3200" b="1" i="1" dirty="0">
                <a:latin typeface="Times New Roman" panose="02020603050405020304" pitchFamily="18" charset="0"/>
                <a:cs typeface="Times New Roman" panose="02020603050405020304" pitchFamily="18" charset="0"/>
              </a:rPr>
              <a:t>Tapu Sicilindeki Tescilin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temel</a:t>
            </a:r>
            <a:r>
              <a:rPr lang="en-US" sz="3200" b="1" i="1" dirty="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İ</a:t>
            </a:r>
            <a:r>
              <a:rPr lang="en-US" sz="3200" b="1" i="1" dirty="0" err="1" smtClean="0">
                <a:latin typeface="Times New Roman" panose="02020603050405020304" pitchFamily="18" charset="0"/>
                <a:cs typeface="Times New Roman" panose="02020603050405020304" pitchFamily="18" charset="0"/>
              </a:rPr>
              <a:t>şlevleri</a:t>
            </a:r>
            <a:r>
              <a:rPr lang="tr-TR" sz="3200" b="1"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a:t>
            </a:r>
            <a:r>
              <a:rPr lang="en-US" sz="3200" b="1" dirty="0" err="1">
                <a:latin typeface="Times New Roman" panose="02020603050405020304" pitchFamily="18" charset="0"/>
                <a:cs typeface="Times New Roman" panose="02020603050405020304" pitchFamily="18" charset="0"/>
              </a:rPr>
              <a:t>yni</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H</a:t>
            </a:r>
            <a:r>
              <a:rPr lang="en-US" sz="3200" b="1" dirty="0" err="1">
                <a:latin typeface="Times New Roman" panose="02020603050405020304" pitchFamily="18" charset="0"/>
                <a:cs typeface="Times New Roman" panose="02020603050405020304" pitchFamily="18" charset="0"/>
              </a:rPr>
              <a:t>ak­ları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açıklamak</a:t>
            </a:r>
            <a:r>
              <a:rPr lang="en-US"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bunun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sonucu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olarak</a:t>
            </a:r>
            <a:r>
              <a:rPr lang="en-US" sz="3200" dirty="0">
                <a:latin typeface="Times New Roman" panose="02020603050405020304" pitchFamily="18" charset="0"/>
                <a:cs typeface="Times New Roman" panose="02020603050405020304" pitchFamily="18" charset="0"/>
              </a:rPr>
              <a:t> da</a:t>
            </a:r>
            <a:r>
              <a:rPr lang="tr-TR" sz="3200"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a:t>
            </a:r>
            <a:r>
              <a:rPr lang="en-US" sz="3200" b="1" dirty="0" err="1">
                <a:latin typeface="Times New Roman" panose="02020603050405020304" pitchFamily="18" charset="0"/>
                <a:cs typeface="Times New Roman" panose="02020603050405020304" pitchFamily="18" charset="0"/>
              </a:rPr>
              <a:t>yni</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H</a:t>
            </a:r>
            <a:r>
              <a:rPr lang="en-US" sz="3200" b="1" dirty="0" err="1">
                <a:latin typeface="Times New Roman" panose="02020603050405020304" pitchFamily="18" charset="0"/>
                <a:cs typeface="Times New Roman" panose="02020603050405020304" pitchFamily="18" charset="0"/>
              </a:rPr>
              <a:t>akların</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t>
            </a:r>
            <a:r>
              <a:rPr lang="en-US" sz="3200" b="1" dirty="0" err="1">
                <a:latin typeface="Times New Roman" panose="02020603050405020304" pitchFamily="18" charset="0"/>
                <a:cs typeface="Times New Roman" panose="02020603050405020304" pitchFamily="18" charset="0"/>
              </a:rPr>
              <a:t>azanılmasını</a:t>
            </a:r>
            <a:r>
              <a:rPr lang="en-US" sz="3200" b="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sağ­lamaktır</a:t>
            </a:r>
            <a:r>
              <a:rPr lang="en-US" sz="3200" dirty="0">
                <a:latin typeface="Times New Roman" panose="02020603050405020304" pitchFamily="18" charset="0"/>
                <a:cs typeface="Times New Roman" panose="02020603050405020304" pitchFamily="18" charset="0"/>
              </a:rPr>
              <a:t>.</a:t>
            </a:r>
            <a:endParaRPr lang="tr-TR" sz="32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4948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b="1" dirty="0" err="1">
                <a:latin typeface="Times New Roman" panose="02020603050405020304" pitchFamily="18" charset="0"/>
                <a:cs typeface="Times New Roman" panose="02020603050405020304" pitchFamily="18" charset="0"/>
              </a:rPr>
              <a:t>Zilyetlik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a:t>
            </a:r>
            <a:r>
              <a:rPr lang="en-US" b="1" dirty="0" err="1">
                <a:latin typeface="Times New Roman" panose="02020603050405020304" pitchFamily="18" charset="0"/>
                <a:cs typeface="Times New Roman" panose="02020603050405020304" pitchFamily="18" charset="0"/>
              </a:rPr>
              <a:t>radesi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ister</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bağımsız</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ister</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F</a:t>
            </a:r>
            <a:r>
              <a:rPr lang="en-US" b="1" dirty="0" err="1">
                <a:latin typeface="Times New Roman" panose="02020603050405020304" pitchFamily="18" charset="0"/>
                <a:cs typeface="Times New Roman" panose="02020603050405020304" pitchFamily="18" charset="0"/>
              </a:rPr>
              <a:t>iili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akimiyetin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içeriğinde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yer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alan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unsur</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sayılsın</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sonuç</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değişmez</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Bir</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kimse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geçirdiği</a:t>
            </a:r>
            <a:r>
              <a:rPr lang="en-US" b="1" dirty="0">
                <a:latin typeface="Times New Roman" panose="02020603050405020304" pitchFamily="18" charset="0"/>
                <a:cs typeface="Times New Roman" panose="02020603050405020304" pitchFamily="18" charset="0"/>
              </a:rPr>
              <a:t> mal </a:t>
            </a:r>
            <a:r>
              <a:rPr lang="en-US" b="1" dirty="0" err="1">
                <a:latin typeface="Times New Roman" panose="02020603050405020304" pitchFamily="18" charset="0"/>
                <a:cs typeface="Times New Roman" panose="02020603050405020304" pitchFamily="18" charset="0"/>
              </a:rPr>
              <a:t>üzerinde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ancak</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F</a:t>
            </a:r>
            <a:r>
              <a:rPr lang="en-US" b="1" i="1" dirty="0" err="1">
                <a:latin typeface="Times New Roman" panose="02020603050405020304" pitchFamily="18" charset="0"/>
                <a:cs typeface="Times New Roman" panose="02020603050405020304" pitchFamily="18" charset="0"/>
              </a:rPr>
              <a:t>iili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akimiyet</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t>
            </a:r>
            <a:r>
              <a:rPr lang="en-US" b="1" i="1" dirty="0" err="1">
                <a:latin typeface="Times New Roman" panose="02020603050405020304" pitchFamily="18" charset="0"/>
                <a:cs typeface="Times New Roman" panose="02020603050405020304" pitchFamily="18" charset="0"/>
              </a:rPr>
              <a:t>urma</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a:t>
            </a:r>
            <a:r>
              <a:rPr lang="en-US" b="1" i="1" dirty="0" err="1">
                <a:latin typeface="Times New Roman" panose="02020603050405020304" pitchFamily="18" charset="0"/>
                <a:cs typeface="Times New Roman" panose="02020603050405020304" pitchFamily="18" charset="0"/>
              </a:rPr>
              <a:t>radesi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varsa</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ilyetliği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kazanmış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olur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Bu </a:t>
            </a:r>
            <a:r>
              <a:rPr lang="en-US" dirty="0" err="1">
                <a:latin typeface="Times New Roman" panose="02020603050405020304" pitchFamily="18" charset="0"/>
                <a:cs typeface="Times New Roman" panose="02020603050405020304" pitchFamily="18" charset="0"/>
              </a:rPr>
              <a:t>ba</a:t>
            </a:r>
            <a:r>
              <a:rPr lang="tr-TR" dirty="0" err="1">
                <a:latin typeface="Times New Roman" panose="02020603050405020304" pitchFamily="18" charset="0"/>
                <a:cs typeface="Times New Roman" panose="02020603050405020304" pitchFamily="18" charset="0"/>
              </a:rPr>
              <a:t>ğlamda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ancak</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bilinerek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istenerek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kurulan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a:t>
            </a:r>
            <a:r>
              <a:rPr lang="en-US" b="1" dirty="0" err="1">
                <a:latin typeface="Times New Roman" panose="02020603050405020304" pitchFamily="18" charset="0"/>
                <a:cs typeface="Times New Roman" panose="02020603050405020304" pitchFamily="18" charset="0"/>
              </a:rPr>
              <a:t>iili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akimiyet</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ilyetliktir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Bir</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eşyayı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kullanmak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başkalarına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karşı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korumak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kendi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maddi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hukuki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etki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alanında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bulunduran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kimsede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anlamda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irade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var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demektir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Eğer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böyle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irade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yoksa</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Z</a:t>
            </a:r>
            <a:r>
              <a:rPr lang="en-US" dirty="0" err="1">
                <a:latin typeface="Times New Roman" panose="02020603050405020304" pitchFamily="18" charset="0"/>
                <a:cs typeface="Times New Roman" panose="02020603050405020304" pitchFamily="18" charset="0"/>
              </a:rPr>
              <a:t>ilyetlik</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yok­tur</a:t>
            </a:r>
            <a:r>
              <a:rPr lang="en-US"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100900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en-US" sz="4000" b="1" dirty="0" err="1">
                <a:latin typeface="Times New Roman" panose="02020603050405020304" pitchFamily="18" charset="0"/>
                <a:cs typeface="Times New Roman" panose="02020603050405020304" pitchFamily="18" charset="0"/>
              </a:rPr>
              <a:t>Zilyetlik</a:t>
            </a:r>
            <a:r>
              <a:rPr lang="en-US" sz="4000" b="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İ</a:t>
            </a:r>
            <a:r>
              <a:rPr lang="en-US" sz="4000" b="1" dirty="0" err="1" smtClean="0">
                <a:latin typeface="Times New Roman" panose="02020603050405020304" pitchFamily="18" charset="0"/>
                <a:cs typeface="Times New Roman" panose="02020603050405020304" pitchFamily="18" charset="0"/>
              </a:rPr>
              <a:t>radesinin</a:t>
            </a:r>
            <a:r>
              <a:rPr lang="tr-TR" sz="4000" b="1" dirty="0" smtClean="0">
                <a:latin typeface="Times New Roman" panose="02020603050405020304" pitchFamily="18" charset="0"/>
                <a:cs typeface="Times New Roman" panose="02020603050405020304" pitchFamily="18" charset="0"/>
              </a:rPr>
              <a:t>,</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E</a:t>
            </a:r>
            <a:r>
              <a:rPr lang="en-US" sz="4000" b="1" dirty="0" err="1" smtClean="0">
                <a:latin typeface="Times New Roman" panose="02020603050405020304" pitchFamily="18" charset="0"/>
                <a:cs typeface="Times New Roman" panose="02020603050405020304" pitchFamily="18" charset="0"/>
              </a:rPr>
              <a:t>şya</a:t>
            </a:r>
            <a:r>
              <a:rPr lang="en-US" sz="4000" b="1" dirty="0"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ile</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temas</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anında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olması</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şart</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değildir</a:t>
            </a:r>
            <a:r>
              <a:rPr lang="en-US" sz="4000" b="1" dirty="0">
                <a:latin typeface="Times New Roman" panose="02020603050405020304" pitchFamily="18" charset="0"/>
                <a:cs typeface="Times New Roman" panose="02020603050405020304" pitchFamily="18" charset="0"/>
              </a:rPr>
              <a:t>. </a:t>
            </a:r>
            <a:endParaRPr lang="tr-TR" sz="4000" b="1" dirty="0" smtClean="0">
              <a:latin typeface="Times New Roman" panose="02020603050405020304" pitchFamily="18" charset="0"/>
              <a:cs typeface="Times New Roman" panose="02020603050405020304" pitchFamily="18" charset="0"/>
            </a:endParaRPr>
          </a:p>
          <a:p>
            <a:pPr algn="just"/>
            <a:r>
              <a:rPr lang="en-US" sz="4000" dirty="0" smtClean="0">
                <a:latin typeface="Times New Roman" panose="02020603050405020304" pitchFamily="18" charset="0"/>
                <a:cs typeface="Times New Roman" panose="02020603050405020304" pitchFamily="18" charset="0"/>
              </a:rPr>
              <a:t>Bu </a:t>
            </a:r>
            <a:r>
              <a:rPr lang="tr-TR" sz="4000" dirty="0" smtClean="0">
                <a:latin typeface="Times New Roman" panose="02020603050405020304" pitchFamily="18" charset="0"/>
                <a:cs typeface="Times New Roman" panose="02020603050405020304" pitchFamily="18" charset="0"/>
              </a:rPr>
              <a:t>İ</a:t>
            </a:r>
            <a:r>
              <a:rPr lang="en-US" sz="4000" dirty="0" err="1" smtClean="0">
                <a:latin typeface="Times New Roman" panose="02020603050405020304" pitchFamily="18" charset="0"/>
                <a:cs typeface="Times New Roman" panose="02020603050405020304" pitchFamily="18" charset="0"/>
              </a:rPr>
              <a:t>rade</a:t>
            </a:r>
            <a:r>
              <a:rPr lang="tr-TR" sz="4000" dirty="0" smtClean="0">
                <a:latin typeface="Times New Roman" panose="02020603050405020304" pitchFamily="18" charset="0"/>
                <a:cs typeface="Times New Roman" panose="02020603050405020304" pitchFamily="18" charset="0"/>
              </a:rPr>
              <a:t>,</a:t>
            </a:r>
            <a:r>
              <a:rPr lang="en-US" sz="4000" dirty="0" smtClean="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E</a:t>
            </a:r>
            <a:r>
              <a:rPr lang="en-US" sz="4000" b="1" i="1" dirty="0" err="1" smtClean="0">
                <a:latin typeface="Times New Roman" panose="02020603050405020304" pitchFamily="18" charset="0"/>
                <a:cs typeface="Times New Roman" panose="02020603050405020304" pitchFamily="18" charset="0"/>
              </a:rPr>
              <a:t>şya</a:t>
            </a:r>
            <a:r>
              <a:rPr lang="en-US" sz="4000" b="1" i="1" dirty="0" smtClean="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ile</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temas</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etmeden</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önce</a:t>
            </a:r>
            <a:r>
              <a:rPr lang="en-US" sz="4000" b="1" i="1"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olabileceği gibi</a:t>
            </a:r>
            <a:r>
              <a:rPr lang="en-US" sz="4000" dirty="0" smtClean="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sonra</a:t>
            </a:r>
            <a:r>
              <a:rPr lang="en-US" sz="4000" b="1" i="1"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da </a:t>
            </a:r>
            <a:r>
              <a:rPr lang="tr-TR" sz="4000" dirty="0" smtClean="0">
                <a:latin typeface="Times New Roman" panose="02020603050405020304" pitchFamily="18" charset="0"/>
                <a:cs typeface="Times New Roman" panose="02020603050405020304" pitchFamily="18" charset="0"/>
              </a:rPr>
              <a:t>ortaya çıkabilir.</a:t>
            </a:r>
          </a:p>
          <a:p>
            <a:pPr algn="just"/>
            <a:r>
              <a:rPr lang="tr-TR" sz="4000" b="1" dirty="0" smtClean="0">
                <a:latin typeface="Times New Roman" panose="02020603050405020304" pitchFamily="18" charset="0"/>
                <a:cs typeface="Times New Roman" panose="02020603050405020304" pitchFamily="18" charset="0"/>
              </a:rPr>
              <a:t>Zilyetlik İradesinin </a:t>
            </a:r>
            <a:r>
              <a:rPr lang="tr-TR" sz="4000" b="1" i="1" dirty="0" smtClean="0">
                <a:latin typeface="Times New Roman" panose="02020603050405020304" pitchFamily="18" charset="0"/>
                <a:cs typeface="Times New Roman" panose="02020603050405020304" pitchFamily="18" charset="0"/>
              </a:rPr>
              <a:t>genel bir biçimde açıklanması </a:t>
            </a:r>
            <a:r>
              <a:rPr lang="tr-TR" sz="4000" b="1" dirty="0" smtClean="0">
                <a:latin typeface="Times New Roman" panose="02020603050405020304" pitchFamily="18" charset="0"/>
                <a:cs typeface="Times New Roman" panose="02020603050405020304" pitchFamily="18" charset="0"/>
              </a:rPr>
              <a:t>yeterlidir. </a:t>
            </a:r>
          </a:p>
        </p:txBody>
      </p:sp>
    </p:spTree>
    <p:extLst>
      <p:ext uri="{BB962C8B-B14F-4D97-AF65-F5344CB8AC3E}">
        <p14:creationId xmlns:p14="http://schemas.microsoft.com/office/powerpoint/2010/main" val="25369271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Zilyetlik İradesinin Genel Biçimde Açıklanmasının Yeterli Olduğu Haller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Zilyet Olma İradesinin önceden mevcut sayıldığı bu duruma örnek olarak şunlar gösterilebilir: </a:t>
            </a:r>
          </a:p>
          <a:p>
            <a:pPr algn="just"/>
            <a:r>
              <a:rPr lang="tr-TR" dirty="0" smtClean="0">
                <a:latin typeface="Times New Roman" panose="02020603050405020304" pitchFamily="18" charset="0"/>
                <a:cs typeface="Times New Roman" panose="02020603050405020304" pitchFamily="18" charset="0"/>
              </a:rPr>
              <a:t>D</a:t>
            </a:r>
            <a:r>
              <a:rPr lang="en-US" dirty="0" err="1" smtClean="0">
                <a:latin typeface="Times New Roman" panose="02020603050405020304" pitchFamily="18" charset="0"/>
                <a:cs typeface="Times New Roman" panose="02020603050405020304" pitchFamily="18" charset="0"/>
              </a:rPr>
              <a:t>enize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atan</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a:t>
            </a:r>
            <a:r>
              <a:rPr lang="en-US" dirty="0" err="1">
                <a:latin typeface="Times New Roman" panose="02020603050405020304" pitchFamily="18" charset="0"/>
                <a:cs typeface="Times New Roman" panose="02020603050405020304" pitchFamily="18" charset="0"/>
              </a:rPr>
              <a:t>alıkçının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ağa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takılacak</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a:t>
            </a:r>
            <a:r>
              <a:rPr lang="en-US" dirty="0" err="1">
                <a:latin typeface="Times New Roman" panose="02020603050405020304" pitchFamily="18" charset="0"/>
                <a:cs typeface="Times New Roman" panose="02020603050405020304" pitchFamily="18" charset="0"/>
              </a:rPr>
              <a:t>alıklar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üzerinde</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K</a:t>
            </a:r>
            <a:r>
              <a:rPr lang="en-US" dirty="0" err="1" smtClean="0">
                <a:latin typeface="Times New Roman" panose="02020603050405020304" pitchFamily="18" charset="0"/>
                <a:cs typeface="Times New Roman" panose="02020603050405020304" pitchFamily="18" charset="0"/>
              </a:rPr>
              <a:t>apısına</a:t>
            </a:r>
            <a:r>
              <a:rPr lang="en-US"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P</a:t>
            </a:r>
            <a:r>
              <a:rPr lang="en-US" dirty="0" err="1">
                <a:latin typeface="Times New Roman" panose="02020603050405020304" pitchFamily="18" charset="0"/>
                <a:cs typeface="Times New Roman" panose="02020603050405020304" pitchFamily="18" charset="0"/>
              </a:rPr>
              <a:t>osta</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en-US" dirty="0" err="1">
                <a:latin typeface="Times New Roman" panose="02020603050405020304" pitchFamily="18" charset="0"/>
                <a:cs typeface="Times New Roman" panose="02020603050405020304" pitchFamily="18" charset="0"/>
              </a:rPr>
              <a:t>utusu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koyan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kimsenin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en-US" dirty="0" err="1">
                <a:latin typeface="Times New Roman" panose="02020603050405020304" pitchFamily="18" charset="0"/>
                <a:cs typeface="Times New Roman" panose="02020603050405020304" pitchFamily="18" charset="0"/>
              </a:rPr>
              <a:t>utuya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girecek</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ektuplar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üzerinde</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P</a:t>
            </a:r>
            <a:r>
              <a:rPr lang="en-US" dirty="0" err="1">
                <a:latin typeface="Times New Roman" panose="02020603050405020304" pitchFamily="18" charset="0"/>
                <a:cs typeface="Times New Roman" panose="02020603050405020304" pitchFamily="18" charset="0"/>
              </a:rPr>
              <a:t>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atılarak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çalıştırı­lan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otomatik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aleti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başkalarının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yararlanmasına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kimsenin</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akineye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atılacak</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P</a:t>
            </a:r>
            <a:r>
              <a:rPr lang="en-US" dirty="0" err="1">
                <a:latin typeface="Times New Roman" panose="02020603050405020304" pitchFamily="18" charset="0"/>
                <a:cs typeface="Times New Roman" panose="02020603050405020304" pitchFamily="18" charset="0"/>
              </a:rPr>
              <a:t>aralar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üzerinde</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a:t>
            </a:r>
            <a:r>
              <a:rPr lang="en-US" b="1" i="1" dirty="0" err="1">
                <a:latin typeface="Times New Roman" panose="02020603050405020304" pitchFamily="18" charset="0"/>
                <a:cs typeface="Times New Roman" panose="02020603050405020304" pitchFamily="18" charset="0"/>
              </a:rPr>
              <a:t>lma</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a:t>
            </a:r>
            <a:r>
              <a:rPr lang="en-US" b="1" i="1" dirty="0" err="1">
                <a:latin typeface="Times New Roman" panose="02020603050405020304" pitchFamily="18" charset="0"/>
                <a:cs typeface="Times New Roman" panose="02020603050405020304" pitchFamily="18" charset="0"/>
              </a:rPr>
              <a:t>radesi</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önceden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mevcuttur</a:t>
            </a:r>
            <a:r>
              <a:rPr lang="en-US" b="1"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cs typeface="Times New Roman" panose="02020603050405020304" pitchFamily="18" charset="0"/>
              </a:rPr>
              <a:t>durumlarda</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a:t>
            </a:r>
            <a:r>
              <a:rPr lang="en-US" b="1" dirty="0" err="1">
                <a:latin typeface="Times New Roman" panose="02020603050405020304" pitchFamily="18" charset="0"/>
                <a:cs typeface="Times New Roman" panose="02020603050405020304" pitchFamily="18" charset="0"/>
              </a:rPr>
              <a:t>radesinin</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her </a:t>
            </a:r>
            <a:r>
              <a:rPr lang="tr-TR" b="1" dirty="0">
                <a:latin typeface="Times New Roman" panose="02020603050405020304" pitchFamily="18" charset="0"/>
                <a:cs typeface="Times New Roman" panose="02020603050405020304" pitchFamily="18" charset="0"/>
              </a:rPr>
              <a:t>E</a:t>
            </a:r>
            <a:r>
              <a:rPr lang="en-US" b="1" dirty="0" err="1">
                <a:latin typeface="Times New Roman" panose="02020603050405020304" pitchFamily="18" charset="0"/>
                <a:cs typeface="Times New Roman" panose="02020603050405020304" pitchFamily="18" charset="0"/>
              </a:rPr>
              <a:t>şya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ayrı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ayrı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mevcut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olmasına</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 </a:t>
            </a:r>
            <a:r>
              <a:rPr lang="en-US" b="1" dirty="0" err="1">
                <a:latin typeface="Times New Roman" panose="02020603050405020304" pitchFamily="18" charset="0"/>
                <a:cs typeface="Times New Roman" panose="02020603050405020304" pitchFamily="18" charset="0"/>
              </a:rPr>
              <a:t>gerek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yoktur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8784247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200" b="1" dirty="0" err="1">
                <a:latin typeface="Times New Roman" panose="02020603050405020304" pitchFamily="18" charset="0"/>
                <a:cs typeface="Times New Roman" panose="02020603050405020304" pitchFamily="18" charset="0"/>
              </a:rPr>
              <a:t>Fiili</a:t>
            </a:r>
            <a:r>
              <a:rPr lang="en-US" sz="3200" b="1" dirty="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akimiyetin</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kurulmasını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sağlayacak</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elverişli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vasıtaları</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hazırla­mak</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ile</a:t>
            </a:r>
            <a:r>
              <a:rPr lang="en-US" sz="3200"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en-US" sz="3200" b="1"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İ</a:t>
            </a:r>
            <a:r>
              <a:rPr lang="en-US" sz="3200" b="1" dirty="0" err="1" smtClean="0">
                <a:latin typeface="Times New Roman" panose="02020603050405020304" pitchFamily="18" charset="0"/>
                <a:cs typeface="Times New Roman" panose="02020603050405020304" pitchFamily="18" charset="0"/>
              </a:rPr>
              <a:t>radesini</a:t>
            </a:r>
            <a:r>
              <a:rPr lang="en-US" sz="3200" b="1"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genel</a:t>
            </a:r>
            <a:r>
              <a:rPr lang="tr-TR"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olarak</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açıklayan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kimse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vasıtaların</a:t>
            </a:r>
            <a:r>
              <a:rPr lang="en-US" sz="3200" dirty="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İ</a:t>
            </a:r>
            <a:r>
              <a:rPr lang="en-US" sz="3200" b="1" dirty="0" smtClean="0">
                <a:latin typeface="Times New Roman" panose="02020603050405020304" pitchFamily="18" charset="0"/>
                <a:cs typeface="Times New Roman" panose="02020603050405020304" pitchFamily="18" charset="0"/>
              </a:rPr>
              <a:t>ş </a:t>
            </a:r>
            <a:r>
              <a:rPr lang="tr-TR" sz="3200" b="1" dirty="0" err="1">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aya­tındaki</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kullanılış</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biçimine</a:t>
            </a:r>
            <a:r>
              <a:rPr lang="en-US" sz="3200" b="1"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a:t>
            </a:r>
            <a:r>
              <a:rPr lang="en-US" sz="3200" b="1"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E</a:t>
            </a:r>
            <a:r>
              <a:rPr lang="en-US" sz="3200" b="1" dirty="0" err="1" smtClean="0">
                <a:latin typeface="Times New Roman" panose="02020603050405020304" pitchFamily="18" charset="0"/>
                <a:cs typeface="Times New Roman" panose="02020603050405020304" pitchFamily="18" charset="0"/>
              </a:rPr>
              <a:t>konomik</a:t>
            </a:r>
            <a:r>
              <a:rPr lang="en-US" sz="3200" b="1"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A</a:t>
            </a:r>
            <a:r>
              <a:rPr lang="en-US" sz="3200" b="1" dirty="0" err="1" smtClean="0">
                <a:latin typeface="Times New Roman" panose="02020603050405020304" pitchFamily="18" charset="0"/>
                <a:cs typeface="Times New Roman" panose="02020603050405020304" pitchFamily="18" charset="0"/>
              </a:rPr>
              <a:t>macına</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uygun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olarak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içine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konulacak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veya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atılacak</a:t>
            </a:r>
            <a:r>
              <a:rPr lang="en-US" sz="3200" dirty="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E</a:t>
            </a:r>
            <a:r>
              <a:rPr lang="en-US" sz="3200" b="1" dirty="0" err="1" smtClean="0">
                <a:latin typeface="Times New Roman" panose="02020603050405020304" pitchFamily="18" charset="0"/>
                <a:cs typeface="Times New Roman" panose="02020603050405020304" pitchFamily="18" charset="0"/>
              </a:rPr>
              <a:t>şyanın</a:t>
            </a:r>
            <a:r>
              <a:rPr lang="en-US" sz="3200" b="1"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ilyedi</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olur</a:t>
            </a:r>
            <a:r>
              <a:rPr lang="en-US"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en-US" sz="3200" b="1" dirty="0" err="1" smtClean="0">
                <a:latin typeface="Times New Roman" panose="02020603050405020304" pitchFamily="18" charset="0"/>
                <a:cs typeface="Times New Roman" panose="02020603050405020304" pitchFamily="18" charset="0"/>
              </a:rPr>
              <a:t>Örneğin</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E</a:t>
            </a:r>
            <a:r>
              <a:rPr lang="en-US" sz="3200" dirty="0" err="1" smtClean="0">
                <a:latin typeface="Times New Roman" panose="02020603050405020304" pitchFamily="18" charset="0"/>
                <a:cs typeface="Times New Roman" panose="02020603050405020304" pitchFamily="18" charset="0"/>
              </a:rPr>
              <a:t>vinin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önüne</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P</a:t>
            </a:r>
            <a:r>
              <a:rPr lang="en-US" sz="3200" dirty="0" err="1" smtClean="0">
                <a:latin typeface="Times New Roman" panose="02020603050405020304" pitchFamily="18" charset="0"/>
                <a:cs typeface="Times New Roman" panose="02020603050405020304" pitchFamily="18" charset="0"/>
              </a:rPr>
              <a:t>osta</a:t>
            </a:r>
            <a:r>
              <a:rPr lang="en-US"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K</a:t>
            </a:r>
            <a:r>
              <a:rPr lang="en-US" sz="3200" dirty="0" err="1" smtClean="0">
                <a:latin typeface="Times New Roman" panose="02020603050405020304" pitchFamily="18" charset="0"/>
                <a:cs typeface="Times New Roman" panose="02020603050405020304" pitchFamily="18" charset="0"/>
              </a:rPr>
              <a:t>utusu</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koyan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kimse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buraya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atılacak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olan</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M</a:t>
            </a:r>
            <a:r>
              <a:rPr lang="en-US" sz="3200" dirty="0" err="1" smtClean="0">
                <a:latin typeface="Times New Roman" panose="02020603050405020304" pitchFamily="18" charset="0"/>
                <a:cs typeface="Times New Roman" panose="02020603050405020304" pitchFamily="18" charset="0"/>
              </a:rPr>
              <a:t>ektup</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K</a:t>
            </a:r>
            <a:r>
              <a:rPr lang="en-US" sz="3200" dirty="0" smtClean="0">
                <a:latin typeface="Times New Roman" panose="02020603050405020304" pitchFamily="18" charset="0"/>
                <a:cs typeface="Times New Roman" panose="02020603050405020304" pitchFamily="18" charset="0"/>
              </a:rPr>
              <a:t>art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abone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olduğu</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H</a:t>
            </a:r>
            <a:r>
              <a:rPr lang="en-US" sz="3200" dirty="0" err="1" smtClean="0">
                <a:latin typeface="Times New Roman" panose="02020603050405020304" pitchFamily="18" charset="0"/>
                <a:cs typeface="Times New Roman" panose="02020603050405020304" pitchFamily="18" charset="0"/>
              </a:rPr>
              <a:t>aftalık</a:t>
            </a:r>
            <a:r>
              <a:rPr lang="en-US"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M</a:t>
            </a:r>
            <a:r>
              <a:rPr lang="en-US" sz="3200" dirty="0" err="1" smtClean="0">
                <a:latin typeface="Times New Roman" panose="02020603050405020304" pitchFamily="18" charset="0"/>
                <a:cs typeface="Times New Roman" panose="02020603050405020304" pitchFamily="18" charset="0"/>
              </a:rPr>
              <a:t>a­gazin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gibi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şeylerin</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Z</a:t>
            </a:r>
            <a:r>
              <a:rPr lang="en-US" sz="3200" dirty="0" err="1" smtClean="0">
                <a:latin typeface="Times New Roman" panose="02020603050405020304" pitchFamily="18" charset="0"/>
                <a:cs typeface="Times New Roman" panose="02020603050405020304" pitchFamily="18" charset="0"/>
              </a:rPr>
              <a:t>ilyedi</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olur</a:t>
            </a:r>
            <a:r>
              <a:rPr lang="tr-TR" sz="3200" dirty="0" smtClean="0">
                <a:latin typeface="Times New Roman" panose="02020603050405020304" pitchFamily="18" charset="0"/>
                <a:cs typeface="Times New Roman" panose="02020603050405020304" pitchFamily="18" charset="0"/>
              </a:rPr>
              <a:t>.</a:t>
            </a:r>
          </a:p>
          <a:p>
            <a:pPr marL="0" indent="0" algn="just">
              <a:buNone/>
            </a:pPr>
            <a:endParaRPr lang="tr-TR" sz="32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97471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4000" b="1" i="1" dirty="0" err="1">
                <a:latin typeface="Times New Roman" panose="02020603050405020304" pitchFamily="18" charset="0"/>
                <a:cs typeface="Times New Roman" panose="02020603050405020304" pitchFamily="18" charset="0"/>
              </a:rPr>
              <a:t>Fakat</a:t>
            </a:r>
            <a:r>
              <a:rPr lang="en-US" sz="4000" b="1" i="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P</a:t>
            </a:r>
            <a:r>
              <a:rPr lang="en-US" sz="4000" b="1" i="1" dirty="0" err="1">
                <a:latin typeface="Times New Roman" panose="02020603050405020304" pitchFamily="18" charset="0"/>
                <a:cs typeface="Times New Roman" panose="02020603050405020304" pitchFamily="18" charset="0"/>
              </a:rPr>
              <a:t>osta</a:t>
            </a:r>
            <a:r>
              <a:rPr lang="en-US" sz="4000" b="1" i="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K</a:t>
            </a:r>
            <a:r>
              <a:rPr lang="en-US" sz="4000" b="1" i="1" dirty="0" err="1">
                <a:latin typeface="Times New Roman" panose="02020603050405020304" pitchFamily="18" charset="0"/>
                <a:cs typeface="Times New Roman" panose="02020603050405020304" pitchFamily="18" charset="0"/>
              </a:rPr>
              <a:t>utusuna</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yanlışlıkla</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başka</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birine</a:t>
            </a:r>
            <a:r>
              <a:rPr lang="tr-TR"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ait</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bir</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mektup</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veya</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kutunun</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özgüleme</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amacına</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aykırı</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bir</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şey</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örneğin</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bir</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kalem</a:t>
            </a:r>
            <a:r>
              <a:rPr lang="en-US" sz="4000" b="1" i="1" dirty="0">
                <a:latin typeface="Times New Roman" panose="02020603050405020304" pitchFamily="18" charset="0"/>
                <a:cs typeface="Times New Roman" panose="02020603050405020304" pitchFamily="18" charset="0"/>
              </a:rPr>
              <a:t> </a:t>
            </a:r>
            <a:r>
              <a:rPr lang="en-US" sz="4000" b="1" i="1" dirty="0" err="1" smtClean="0">
                <a:latin typeface="Times New Roman" panose="02020603050405020304" pitchFamily="18" charset="0"/>
                <a:cs typeface="Times New Roman" panose="02020603050405020304" pitchFamily="18" charset="0"/>
              </a:rPr>
              <a:t>atılmış</a:t>
            </a:r>
            <a:r>
              <a:rPr lang="tr-TR" sz="4000" b="1" i="1" dirty="0" smtClean="0">
                <a:latin typeface="Times New Roman" panose="02020603050405020304" pitchFamily="18" charset="0"/>
                <a:cs typeface="Times New Roman" panose="02020603050405020304" pitchFamily="18" charset="0"/>
              </a:rPr>
              <a:t> olabilir. </a:t>
            </a:r>
            <a:r>
              <a:rPr lang="en-US" sz="4000" dirty="0" smtClean="0">
                <a:latin typeface="Times New Roman" panose="02020603050405020304" pitchFamily="18" charset="0"/>
                <a:cs typeface="Times New Roman" panose="02020603050405020304" pitchFamily="18" charset="0"/>
              </a:rPr>
              <a:t> </a:t>
            </a:r>
            <a:endParaRPr lang="tr-TR" sz="4000" dirty="0" smtClean="0">
              <a:latin typeface="Times New Roman" panose="02020603050405020304" pitchFamily="18" charset="0"/>
              <a:cs typeface="Times New Roman" panose="02020603050405020304" pitchFamily="18" charset="0"/>
            </a:endParaRPr>
          </a:p>
          <a:p>
            <a:pPr algn="just"/>
            <a:r>
              <a:rPr lang="tr-TR" sz="4000" dirty="0" err="1">
                <a:latin typeface="Times New Roman" panose="02020603050405020304" pitchFamily="18" charset="0"/>
                <a:cs typeface="Times New Roman" panose="02020603050405020304" pitchFamily="18" charset="0"/>
              </a:rPr>
              <a:t>B</a:t>
            </a:r>
            <a:r>
              <a:rPr lang="en-US" sz="4000" dirty="0" smtClean="0">
                <a:latin typeface="Times New Roman" panose="02020603050405020304" pitchFamily="18" charset="0"/>
                <a:cs typeface="Times New Roman" panose="02020603050405020304" pitchFamily="18" charset="0"/>
              </a:rPr>
              <a:t>u </a:t>
            </a:r>
            <a:r>
              <a:rPr lang="en-US" sz="4000" dirty="0" err="1" smtClean="0">
                <a:latin typeface="Times New Roman" panose="02020603050405020304" pitchFamily="18" charset="0"/>
                <a:cs typeface="Times New Roman" panose="02020603050405020304" pitchFamily="18" charset="0"/>
              </a:rPr>
              <a:t>takdirde</a:t>
            </a:r>
            <a:r>
              <a:rPr lang="tr-TR" sz="4000" dirty="0" smtClean="0">
                <a:latin typeface="Times New Roman" panose="02020603050405020304" pitchFamily="18" charset="0"/>
                <a:cs typeface="Times New Roman" panose="02020603050405020304" pitchFamily="18" charset="0"/>
              </a:rPr>
              <a:t>,</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kutudaki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şeyin</a:t>
            </a:r>
            <a:r>
              <a:rPr lang="en-US" sz="4000" dirty="0">
                <a:latin typeface="Times New Roman" panose="02020603050405020304" pitchFamily="18" charset="0"/>
                <a:cs typeface="Times New Roman" panose="02020603050405020304" pitchFamily="18" charset="0"/>
              </a:rPr>
              <a:t> </a:t>
            </a:r>
            <a:r>
              <a:rPr lang="tr-TR" sz="4000" dirty="0" err="1" smtClean="0">
                <a:latin typeface="Times New Roman" panose="02020603050405020304" pitchFamily="18" charset="0"/>
                <a:cs typeface="Times New Roman" panose="02020603050405020304" pitchFamily="18" charset="0"/>
              </a:rPr>
              <a:t>Z</a:t>
            </a:r>
            <a:r>
              <a:rPr lang="en-US" sz="4000" dirty="0" err="1" smtClean="0">
                <a:latin typeface="Times New Roman" panose="02020603050405020304" pitchFamily="18" charset="0"/>
                <a:cs typeface="Times New Roman" panose="02020603050405020304" pitchFamily="18" charset="0"/>
              </a:rPr>
              <a:t>ilyetliği</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bunun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varlığı</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öğrenil­dikten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sonra</a:t>
            </a:r>
            <a:r>
              <a:rPr lang="en-US" sz="4000"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ve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ancak</a:t>
            </a:r>
            <a:r>
              <a:rPr lang="en-US"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Z</a:t>
            </a:r>
            <a:r>
              <a:rPr lang="en-US" sz="4000" b="1" dirty="0" err="1">
                <a:latin typeface="Times New Roman" panose="02020603050405020304" pitchFamily="18" charset="0"/>
                <a:cs typeface="Times New Roman" panose="02020603050405020304" pitchFamily="18" charset="0"/>
              </a:rPr>
              <a:t>ilyetlik</a:t>
            </a:r>
            <a:r>
              <a:rPr lang="en-US" sz="4000" b="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İ</a:t>
            </a:r>
            <a:r>
              <a:rPr lang="en-US" sz="4000" b="1" dirty="0" err="1">
                <a:latin typeface="Times New Roman" panose="02020603050405020304" pitchFamily="18" charset="0"/>
                <a:cs typeface="Times New Roman" panose="02020603050405020304" pitchFamily="18" charset="0"/>
              </a:rPr>
              <a:t>radesi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varsa</a:t>
            </a:r>
            <a:r>
              <a:rPr lang="en-US" sz="4000" b="1"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kazanılabilir</a:t>
            </a:r>
            <a:r>
              <a:rPr lang="en-US" sz="4000" dirty="0">
                <a:latin typeface="Times New Roman" panose="02020603050405020304" pitchFamily="18" charset="0"/>
                <a:cs typeface="Times New Roman" panose="02020603050405020304" pitchFamily="18" charset="0"/>
              </a:rPr>
              <a:t>.</a:t>
            </a:r>
            <a:endParaRPr lang="tr-TR" sz="4000" dirty="0">
              <a:latin typeface="Times New Roman" panose="02020603050405020304" pitchFamily="18"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22840891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Gerçekten</a:t>
            </a:r>
            <a:r>
              <a:rPr lang="en-US"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a:t>
            </a:r>
            <a:r>
              <a:rPr lang="en-US" b="1" dirty="0" smtClean="0">
                <a:latin typeface="Times New Roman" panose="02020603050405020304" pitchFamily="18" charset="0"/>
                <a:cs typeface="Times New Roman" panose="02020603050405020304" pitchFamily="18" charset="0"/>
              </a:rPr>
              <a:t>utu </a:t>
            </a:r>
            <a:r>
              <a:rPr lang="tr-TR" b="1" dirty="0" err="1" smtClean="0">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ahibinin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başkasına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yollanmış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bulunan</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ektubu</a:t>
            </a:r>
            <a:r>
              <a:rPr lang="en-US"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veya</a:t>
            </a:r>
            <a:r>
              <a:rPr lang="en-US"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P</a:t>
            </a:r>
            <a:r>
              <a:rPr lang="en-US" b="1" dirty="0" err="1" smtClean="0">
                <a:latin typeface="Times New Roman" panose="02020603050405020304" pitchFamily="18" charset="0"/>
                <a:cs typeface="Times New Roman" panose="02020603050405020304" pitchFamily="18" charset="0"/>
              </a:rPr>
              <a:t>osta</a:t>
            </a:r>
            <a:r>
              <a:rPr lang="en-US"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utusunda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bul­duğu</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kalemi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muhafaza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etmesi</a:t>
            </a:r>
            <a:r>
              <a:rPr lang="en-US"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ilyetlik</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İra</a:t>
            </a:r>
            <a:r>
              <a:rPr lang="en-US" b="1" i="1" dirty="0" err="1" smtClean="0">
                <a:latin typeface="Times New Roman" panose="02020603050405020304" pitchFamily="18" charset="0"/>
                <a:cs typeface="Times New Roman" panose="02020603050405020304" pitchFamily="18" charset="0"/>
              </a:rPr>
              <a:t>desinin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doğmuş</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olduğunu</a:t>
            </a:r>
            <a:r>
              <a:rPr lang="en-US" b="1" i="1"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göste­rir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Burada, </a:t>
            </a:r>
            <a:r>
              <a:rPr lang="tr-TR" b="1" dirty="0" smtClean="0">
                <a:latin typeface="Times New Roman" panose="02020603050405020304" pitchFamily="18" charset="0"/>
                <a:cs typeface="Times New Roman" panose="02020603050405020304" pitchFamily="18" charset="0"/>
              </a:rPr>
              <a:t>Zilyetliğin Kazanılma Anı bakımından</a:t>
            </a:r>
            <a:r>
              <a:rPr lang="tr-TR" dirty="0" smtClean="0">
                <a:latin typeface="Times New Roman" panose="02020603050405020304" pitchFamily="18" charset="0"/>
                <a:cs typeface="Times New Roman" panose="02020603050405020304" pitchFamily="18" charset="0"/>
              </a:rPr>
              <a:t>, iki durumu birbirinden ayırmak gerekir.</a:t>
            </a:r>
          </a:p>
          <a:p>
            <a:pPr algn="just"/>
            <a:r>
              <a:rPr lang="tr-TR" dirty="0" smtClean="0">
                <a:latin typeface="Times New Roman" panose="02020603050405020304" pitchFamily="18" charset="0"/>
                <a:cs typeface="Times New Roman" panose="02020603050405020304" pitchFamily="18" charset="0"/>
              </a:rPr>
              <a:t>Eğer</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ilyetlik</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radesi</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önceden</a:t>
            </a:r>
            <a:r>
              <a:rPr lang="en-US" b="1" i="1" dirty="0">
                <a:latin typeface="Times New Roman" panose="02020603050405020304" pitchFamily="18" charset="0"/>
                <a:cs typeface="Times New Roman" panose="02020603050405020304" pitchFamily="18" charset="0"/>
              </a:rPr>
              <a:t> </a:t>
            </a:r>
            <a:r>
              <a:rPr lang="en-US" b="1" i="1" dirty="0" err="1" smtClean="0">
                <a:latin typeface="Times New Roman" panose="02020603050405020304" pitchFamily="18" charset="0"/>
                <a:cs typeface="Times New Roman" panose="02020603050405020304" pitchFamily="18" charset="0"/>
              </a:rPr>
              <a:t>varsa</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Zilyetlik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iili</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akimiyetin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ele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geçirildiği</a:t>
            </a:r>
            <a:r>
              <a:rPr lang="en-US" b="1" i="1" dirty="0">
                <a:latin typeface="Times New Roman" panose="02020603050405020304" pitchFamily="18" charset="0"/>
                <a:cs typeface="Times New Roman" panose="02020603050405020304" pitchFamily="18" charset="0"/>
              </a:rPr>
              <a:t> </a:t>
            </a:r>
            <a:r>
              <a:rPr lang="en-US" b="1" i="1" dirty="0" err="1" smtClean="0">
                <a:latin typeface="Times New Roman" panose="02020603050405020304" pitchFamily="18" charset="0"/>
                <a:cs typeface="Times New Roman" panose="02020603050405020304" pitchFamily="18" charset="0"/>
              </a:rPr>
              <a:t>anda</a:t>
            </a:r>
            <a:r>
              <a:rPr lang="tr-TR" i="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kazanılır. </a:t>
            </a:r>
          </a:p>
          <a:p>
            <a:pPr algn="just"/>
            <a:r>
              <a:rPr lang="tr-TR" dirty="0" smtClean="0">
                <a:latin typeface="Times New Roman" panose="02020603050405020304" pitchFamily="18" charset="0"/>
                <a:cs typeface="Times New Roman" panose="02020603050405020304" pitchFamily="18" charset="0"/>
              </a:rPr>
              <a:t>Buna karşılık, eğer Z</a:t>
            </a:r>
            <a:r>
              <a:rPr lang="en-US" b="1" i="1" dirty="0" err="1" smtClean="0">
                <a:latin typeface="Times New Roman" panose="02020603050405020304" pitchFamily="18" charset="0"/>
                <a:cs typeface="Times New Roman" panose="02020603050405020304" pitchFamily="18" charset="0"/>
              </a:rPr>
              <a:t>ilyetlik</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radesi</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E</a:t>
            </a:r>
            <a:r>
              <a:rPr lang="en-US" b="1" i="1" dirty="0" err="1" smtClean="0">
                <a:latin typeface="Times New Roman" panose="02020603050405020304" pitchFamily="18" charset="0"/>
                <a:cs typeface="Times New Roman" panose="02020603050405020304" pitchFamily="18" charset="0"/>
              </a:rPr>
              <a:t>şya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ile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temas</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ettikten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sonra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doğmuşsa</a:t>
            </a:r>
            <a:r>
              <a:rPr lang="en-US" b="1" i="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Zilyetlik</a:t>
            </a:r>
            <a:r>
              <a:rPr lang="tr-TR" b="1" i="1" dirty="0" smtClean="0">
                <a:latin typeface="Times New Roman" panose="02020603050405020304" pitchFamily="18" charset="0"/>
                <a:cs typeface="Times New Roman" panose="02020603050405020304" pitchFamily="18" charset="0"/>
              </a:rPr>
              <a:t>, Z</a:t>
            </a:r>
            <a:r>
              <a:rPr lang="en-US" b="1" i="1" dirty="0" err="1" smtClean="0">
                <a:latin typeface="Times New Roman" panose="02020603050405020304" pitchFamily="18" charset="0"/>
                <a:cs typeface="Times New Roman" panose="02020603050405020304" pitchFamily="18" charset="0"/>
              </a:rPr>
              <a:t>ilyetlik</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radesinin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doğduğu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anda</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kazanılır</a:t>
            </a:r>
            <a:r>
              <a:rPr lang="en-US" b="1" dirty="0" smtClean="0">
                <a:latin typeface="Times New Roman" panose="02020603050405020304" pitchFamily="18" charset="0"/>
                <a:cs typeface="Times New Roman" panose="02020603050405020304" pitchFamily="18" charset="0"/>
              </a:rPr>
              <a:t>.</a:t>
            </a:r>
            <a:endParaRPr lang="tr-TR" b="1" dirty="0" smtClean="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77186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Zilyetlik için Farazi İradenin Yeterli Sayılması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en-US" dirty="0" err="1">
                <a:latin typeface="Times New Roman" panose="02020603050405020304" pitchFamily="18" charset="0"/>
                <a:cs typeface="Times New Roman" panose="02020603050405020304" pitchFamily="18" charset="0"/>
              </a:rPr>
              <a:t>Bazen</a:t>
            </a:r>
            <a:r>
              <a:rPr lang="en-US" dirty="0">
                <a:latin typeface="Times New Roman" panose="02020603050405020304" pitchFamily="18" charset="0"/>
                <a:cs typeface="Times New Roman" panose="02020603050405020304" pitchFamily="18" charset="0"/>
              </a:rPr>
              <a:t> de, </a:t>
            </a:r>
            <a:r>
              <a:rPr lang="tr-TR" b="1" i="1" dirty="0" err="1">
                <a:latin typeface="Times New Roman" panose="02020603050405020304" pitchFamily="18" charset="0"/>
                <a:cs typeface="Times New Roman" panose="02020603050405020304" pitchFamily="18" charset="0"/>
              </a:rPr>
              <a:t>O</a:t>
            </a:r>
            <a:r>
              <a:rPr lang="en-US" b="1" i="1" dirty="0" err="1" smtClean="0">
                <a:latin typeface="Times New Roman" panose="02020603050405020304" pitchFamily="18" charset="0"/>
                <a:cs typeface="Times New Roman" panose="02020603050405020304" pitchFamily="18" charset="0"/>
              </a:rPr>
              <a:t>layın</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Ö</a:t>
            </a:r>
            <a:r>
              <a:rPr lang="en-US" b="1" i="1" dirty="0" err="1" smtClean="0">
                <a:latin typeface="Times New Roman" panose="02020603050405020304" pitchFamily="18" charset="0"/>
                <a:cs typeface="Times New Roman" panose="02020603050405020304" pitchFamily="18" charset="0"/>
              </a:rPr>
              <a:t>zelliğine</a:t>
            </a:r>
            <a:r>
              <a:rPr lang="en-US" b="1" i="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göre</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hukuken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korunmaya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değer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görülen</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kimsenin</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gerçekte</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radesi</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bulunmasa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bile</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sahip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olduğu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varsayıla­bilir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Bu </a:t>
            </a:r>
            <a:r>
              <a:rPr lang="en-US" dirty="0" err="1" smtClean="0">
                <a:latin typeface="Times New Roman" panose="02020603050405020304" pitchFamily="18" charset="0"/>
                <a:cs typeface="Times New Roman" panose="02020603050405020304" pitchFamily="18" charset="0"/>
              </a:rPr>
              <a:t>durumda</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b="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arazi</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rade</a:t>
            </a:r>
            <a:r>
              <a:rPr lang="en-US" b="1" i="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yeterli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olmaktadır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b="1" i="1" dirty="0" err="1" smtClean="0">
                <a:latin typeface="Times New Roman" panose="02020603050405020304" pitchFamily="18" charset="0"/>
                <a:cs typeface="Times New Roman" panose="02020603050405020304" pitchFamily="18" charset="0"/>
              </a:rPr>
              <a:t>Örneğin</a:t>
            </a:r>
            <a:r>
              <a:rPr lang="en-US" b="1"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çantasına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gizlice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mücevher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konmuş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kişinin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eğer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koyanın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oldu­ğunu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bilseydi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aralarındaki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ilişkinin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özelliği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nedeni</a:t>
            </a:r>
            <a:r>
              <a:rPr lang="tr-TR" dirty="0" smtClean="0">
                <a:latin typeface="Times New Roman" panose="02020603050405020304" pitchFamily="18" charset="0"/>
                <a:cs typeface="Times New Roman" panose="02020603050405020304" pitchFamily="18" charset="0"/>
              </a:rPr>
              <a:t> ile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kabul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edeceği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varsayılabilirse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kişi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 </a:t>
            </a:r>
            <a:r>
              <a:rPr lang="tr-TR" dirty="0" smtClean="0">
                <a:latin typeface="Times New Roman" panose="02020603050405020304" pitchFamily="18" charset="0"/>
                <a:cs typeface="Times New Roman" panose="02020603050405020304" pitchFamily="18" charset="0"/>
              </a:rPr>
              <a:t>M</a:t>
            </a:r>
            <a:r>
              <a:rPr lang="en-US" dirty="0" err="1" smtClean="0">
                <a:latin typeface="Times New Roman" panose="02020603050405020304" pitchFamily="18" charset="0"/>
                <a:cs typeface="Times New Roman" panose="02020603050405020304" pitchFamily="18" charset="0"/>
              </a:rPr>
              <a:t>ücevherin</a:t>
            </a:r>
            <a:r>
              <a:rPr lang="en-US"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ilyedi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sayılır</a:t>
            </a:r>
            <a:r>
              <a:rPr lang="en-US" b="1"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böyle</a:t>
            </a:r>
            <a:r>
              <a:rPr lang="tr-TR" dirty="0" smtClean="0">
                <a:latin typeface="Times New Roman" panose="02020603050405020304" pitchFamily="18" charset="0"/>
                <a:cs typeface="Times New Roman" panose="02020603050405020304" pitchFamily="18" charset="0"/>
              </a:rPr>
              <a:t>ce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tr-TR" dirty="0" err="1">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ilyetlik</a:t>
            </a:r>
            <a:r>
              <a:rPr lang="en-US"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t>
            </a:r>
            <a:r>
              <a:rPr lang="en-US" dirty="0" err="1" smtClean="0">
                <a:latin typeface="Times New Roman" panose="02020603050405020304" pitchFamily="18" charset="0"/>
                <a:cs typeface="Times New Roman" panose="02020603050405020304" pitchFamily="18" charset="0"/>
              </a:rPr>
              <a:t>avalarından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yararlanabilir</a:t>
            </a:r>
            <a:r>
              <a:rPr lang="en-US" dirty="0" smtClean="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95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sz="3200" b="1" dirty="0" err="1">
                <a:latin typeface="Times New Roman" panose="02020603050405020304" pitchFamily="18" charset="0"/>
                <a:cs typeface="Times New Roman" panose="02020603050405020304" pitchFamily="18" charset="0"/>
              </a:rPr>
              <a:t>Zilyetlik</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için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gerektiğinde</a:t>
            </a:r>
            <a:r>
              <a:rPr lang="en-US"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F</a:t>
            </a:r>
            <a:r>
              <a:rPr lang="en-US" sz="3200" b="1" i="1" dirty="0" err="1">
                <a:latin typeface="Times New Roman" panose="02020603050405020304" pitchFamily="18" charset="0"/>
                <a:cs typeface="Times New Roman" panose="02020603050405020304" pitchFamily="18" charset="0"/>
              </a:rPr>
              <a:t>arazi</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bir</a:t>
            </a:r>
            <a:r>
              <a:rPr lang="en-US" sz="3200" b="1"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a:t>
            </a:r>
            <a:r>
              <a:rPr lang="en-US" sz="3200" b="1" i="1" dirty="0" err="1">
                <a:latin typeface="Times New Roman" panose="02020603050405020304" pitchFamily="18" charset="0"/>
                <a:cs typeface="Times New Roman" panose="02020603050405020304" pitchFamily="18" charset="0"/>
              </a:rPr>
              <a:t>radenin</a:t>
            </a:r>
            <a:r>
              <a:rPr lang="en-US" sz="3200" b="1" i="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yeterli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olması</a:t>
            </a:r>
            <a:r>
              <a:rPr lang="en-US" sz="3200" dirty="0" smtClean="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 evde bulunan fakat artık sahibinin unuttuğu bazı Eşyalar üzerindeki zilyetliklerin devamı bakımından çok önemlidir. </a:t>
            </a:r>
            <a:r>
              <a:rPr lang="en-US"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nedenle,</a:t>
            </a:r>
            <a:r>
              <a:rPr lang="en-US" sz="3200"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kimsenin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bilseydi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sürdürmek</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isteyeceği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varsa­yılabilen</a:t>
            </a:r>
            <a:r>
              <a:rPr lang="en-US" sz="3200" b="1" dirty="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F</a:t>
            </a:r>
            <a:r>
              <a:rPr lang="en-US" sz="3200" b="1" dirty="0" err="1" smtClean="0">
                <a:latin typeface="Times New Roman" panose="02020603050405020304" pitchFamily="18" charset="0"/>
                <a:cs typeface="Times New Roman" panose="02020603050405020304" pitchFamily="18" charset="0"/>
              </a:rPr>
              <a:t>iili</a:t>
            </a:r>
            <a:r>
              <a:rPr lang="en-US" sz="3200" b="1"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akimiyetinin</a:t>
            </a:r>
            <a:r>
              <a:rPr lang="en-US" sz="3200" b="1" dirty="0" smtClean="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de </a:t>
            </a:r>
            <a:r>
              <a:rPr lang="tr-TR" sz="3200" b="1" dirty="0" err="1" smtClean="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sayılması</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E</a:t>
            </a:r>
            <a:r>
              <a:rPr lang="en-US" sz="3200" dirty="0" smtClean="0">
                <a:latin typeface="Times New Roman" panose="02020603050405020304" pitchFamily="18" charset="0"/>
                <a:cs typeface="Times New Roman" panose="02020603050405020304" pitchFamily="18" charset="0"/>
              </a:rPr>
              <a:t>vin </a:t>
            </a:r>
            <a:r>
              <a:rPr lang="en-US" sz="3200" dirty="0" err="1">
                <a:latin typeface="Times New Roman" panose="02020603050405020304" pitchFamily="18" charset="0"/>
                <a:cs typeface="Times New Roman" panose="02020603050405020304" pitchFamily="18" charset="0"/>
              </a:rPr>
              <a:t>bir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köşesinde</a:t>
            </a:r>
            <a:r>
              <a:rPr lang="en-US"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U</a:t>
            </a:r>
            <a:r>
              <a:rPr lang="en-US" sz="3200" dirty="0" err="1" smtClean="0">
                <a:latin typeface="Times New Roman" panose="02020603050405020304" pitchFamily="18" charset="0"/>
                <a:cs typeface="Times New Roman" panose="02020603050405020304" pitchFamily="18" charset="0"/>
              </a:rPr>
              <a:t>nu­tulmuş</a:t>
            </a:r>
            <a:r>
              <a:rPr lang="en-US" sz="3200"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E</a:t>
            </a:r>
            <a:r>
              <a:rPr lang="en-US" sz="3200" dirty="0" err="1" smtClean="0">
                <a:latin typeface="Times New Roman" panose="02020603050405020304" pitchFamily="18" charset="0"/>
                <a:cs typeface="Times New Roman" panose="02020603050405020304" pitchFamily="18" charset="0"/>
              </a:rPr>
              <a:t>şya</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üzerinde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dahi</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Z</a:t>
            </a:r>
            <a:r>
              <a:rPr lang="en-US" sz="3200" dirty="0" err="1" smtClean="0">
                <a:latin typeface="Times New Roman" panose="02020603050405020304" pitchFamily="18" charset="0"/>
                <a:cs typeface="Times New Roman" panose="02020603050405020304" pitchFamily="18" charset="0"/>
              </a:rPr>
              <a:t>ilyetliğin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sürmesini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mümkün</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kılar</a:t>
            </a:r>
            <a:r>
              <a:rPr lang="tr-TR" sz="3200" dirty="0" smtClean="0">
                <a:latin typeface="Times New Roman" panose="02020603050405020304" pitchFamily="18" charset="0"/>
                <a:cs typeface="Times New Roman" panose="02020603050405020304" pitchFamily="18" charset="0"/>
              </a:rPr>
              <a:t>.</a:t>
            </a:r>
          </a:p>
          <a:p>
            <a:pPr algn="just"/>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Bu </a:t>
            </a:r>
            <a:r>
              <a:rPr lang="en-US" sz="3200" dirty="0" err="1" smtClean="0">
                <a:latin typeface="Times New Roman" panose="02020603050405020304" pitchFamily="18" charset="0"/>
                <a:cs typeface="Times New Roman" panose="02020603050405020304" pitchFamily="18" charset="0"/>
              </a:rPr>
              <a:t>ba</a:t>
            </a:r>
            <a:r>
              <a:rPr lang="tr-TR" sz="3200" dirty="0" err="1" smtClean="0">
                <a:latin typeface="Times New Roman" panose="02020603050405020304" pitchFamily="18" charset="0"/>
                <a:cs typeface="Times New Roman" panose="02020603050405020304" pitchFamily="18" charset="0"/>
              </a:rPr>
              <a:t>ğlamda</a:t>
            </a:r>
            <a:r>
              <a:rPr lang="en-US" sz="3200"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kimse</a:t>
            </a:r>
            <a:r>
              <a:rPr lang="tr-TR" sz="3200" b="1" dirty="0" smtClean="0">
                <a:latin typeface="Times New Roman" panose="02020603050405020304" pitchFamily="18" charset="0"/>
                <a:cs typeface="Times New Roman" panose="02020603050405020304" pitchFamily="18" charset="0"/>
              </a:rPr>
              <a:t>,</a:t>
            </a:r>
            <a:r>
              <a:rPr lang="en-US" sz="3200" b="1" dirty="0" smtClean="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itaplığında</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bulunan</a:t>
            </a:r>
            <a:r>
              <a:rPr lang="en-US" sz="3200" b="1" i="1" dirty="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itabının</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varlığını</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artık</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hatırlamasa</a:t>
            </a:r>
            <a:r>
              <a:rPr lang="en-US" sz="3200" b="1" i="1"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dahi</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ilyedi</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sayılır</a:t>
            </a:r>
            <a:r>
              <a:rPr lang="en-US" sz="3200" dirty="0">
                <a:latin typeface="Times New Roman" panose="02020603050405020304" pitchFamily="18" charset="0"/>
                <a:cs typeface="Times New Roman" panose="02020603050405020304" pitchFamily="18" charset="0"/>
              </a:rPr>
              <a:t>.</a:t>
            </a:r>
            <a:endParaRPr lang="tr-TR" sz="3200"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6151954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Zilyetlik 	İradesinin Niteliği – </a:t>
            </a:r>
            <a:r>
              <a:rPr lang="tr-TR" sz="3600" b="1" i="1" dirty="0" smtClean="0">
                <a:latin typeface="+mn-lt"/>
              </a:rPr>
              <a:t>Maddi Sonuca Yönelmiş İrade Açıklaması</a:t>
            </a:r>
            <a:endParaRPr lang="tr-TR" sz="3600" b="1" i="1" dirty="0">
              <a:latin typeface="+mn-lt"/>
            </a:endParaRPr>
          </a:p>
        </p:txBody>
      </p:sp>
      <p:sp>
        <p:nvSpPr>
          <p:cNvPr id="3" name="İçerik Yer Tutucusu 2"/>
          <p:cNvSpPr>
            <a:spLocks noGrp="1"/>
          </p:cNvSpPr>
          <p:nvPr>
            <p:ph idx="1"/>
          </p:nvPr>
        </p:nvSpPr>
        <p:spPr/>
        <p:txBody>
          <a:bodyPr>
            <a:normAutofit/>
          </a:bodyPr>
          <a:lstStyle/>
          <a:p>
            <a:pPr algn="just"/>
            <a:r>
              <a:rPr lang="en-US" sz="3600" b="1" dirty="0" err="1">
                <a:latin typeface="Times New Roman" panose="02020603050405020304" pitchFamily="18" charset="0"/>
                <a:cs typeface="Times New Roman" panose="02020603050405020304" pitchFamily="18" charset="0"/>
              </a:rPr>
              <a:t>Zilyetlik</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a:t>
            </a:r>
            <a:r>
              <a:rPr lang="en-US" sz="3600" b="1" dirty="0" err="1" smtClean="0">
                <a:latin typeface="Times New Roman" panose="02020603050405020304" pitchFamily="18" charset="0"/>
                <a:cs typeface="Times New Roman" panose="02020603050405020304" pitchFamily="18" charset="0"/>
              </a:rPr>
              <a:t>radesi</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niteliği</a:t>
            </a:r>
            <a:r>
              <a:rPr lang="en-US"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bakımından,</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maddi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sonuca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yönelmiş</a:t>
            </a:r>
            <a:r>
              <a:rPr lang="en-US" sz="3600" b="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İ</a:t>
            </a:r>
            <a:r>
              <a:rPr lang="en-US" sz="3600" b="1" i="1" dirty="0" err="1" smtClean="0">
                <a:latin typeface="Times New Roman" panose="02020603050405020304" pitchFamily="18" charset="0"/>
                <a:cs typeface="Times New Roman" panose="02020603050405020304" pitchFamily="18" charset="0"/>
              </a:rPr>
              <a:t>rade</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A</a:t>
            </a:r>
            <a:r>
              <a:rPr lang="en-US" sz="3600" b="1" i="1" dirty="0" err="1" smtClean="0">
                <a:latin typeface="Times New Roman" panose="02020603050405020304" pitchFamily="18" charset="0"/>
                <a:cs typeface="Times New Roman" panose="02020603050405020304" pitchFamily="18" charset="0"/>
              </a:rPr>
              <a:t>çık­lamasıdır</a:t>
            </a:r>
            <a:r>
              <a:rPr lang="en-US" sz="3600" b="1" dirty="0" smtClean="0">
                <a:latin typeface="Times New Roman" panose="02020603050405020304" pitchFamily="18" charset="0"/>
                <a:cs typeface="Times New Roman" panose="02020603050405020304" pitchFamily="18" charset="0"/>
              </a:rPr>
              <a:t>.</a:t>
            </a:r>
            <a:endParaRPr lang="tr-TR" sz="3600" b="1" dirty="0" smtClean="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Gerçekten,</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ilyetlik</a:t>
            </a:r>
            <a:r>
              <a:rPr lang="en-US"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a:t>
            </a:r>
            <a:r>
              <a:rPr lang="en-US" sz="3600" b="1" dirty="0" err="1" smtClean="0">
                <a:latin typeface="Times New Roman" panose="02020603050405020304" pitchFamily="18" charset="0"/>
                <a:cs typeface="Times New Roman" panose="02020603050405020304" pitchFamily="18" charset="0"/>
              </a:rPr>
              <a:t>radesiyle</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K</a:t>
            </a:r>
            <a:r>
              <a:rPr lang="en-US" sz="3600" dirty="0" err="1" smtClean="0">
                <a:latin typeface="Times New Roman" panose="02020603050405020304" pitchFamily="18" charset="0"/>
                <a:cs typeface="Times New Roman" panose="02020603050405020304" pitchFamily="18" charset="0"/>
              </a:rPr>
              <a:t>işi</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E</a:t>
            </a:r>
            <a:r>
              <a:rPr lang="en-US" sz="3600" b="1" dirty="0" err="1" smtClean="0">
                <a:latin typeface="Times New Roman" panose="02020603050405020304" pitchFamily="18" charset="0"/>
                <a:cs typeface="Times New Roman" panose="02020603050405020304" pitchFamily="18" charset="0"/>
              </a:rPr>
              <a:t>şyayı</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F</a:t>
            </a:r>
            <a:r>
              <a:rPr lang="en-US" sz="3600" b="1" dirty="0" err="1" smtClean="0">
                <a:latin typeface="Times New Roman" panose="02020603050405020304" pitchFamily="18" charset="0"/>
                <a:cs typeface="Times New Roman" panose="02020603050405020304" pitchFamily="18" charset="0"/>
              </a:rPr>
              <a:t>iili</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akimiyetine</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geçirme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arzusunu</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açıklamaktadır</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Bu </a:t>
            </a:r>
            <a:r>
              <a:rPr lang="tr-TR" sz="3600" dirty="0" smtClean="0">
                <a:latin typeface="Times New Roman" panose="02020603050405020304" pitchFamily="18" charset="0"/>
                <a:cs typeface="Times New Roman" panose="02020603050405020304" pitchFamily="18" charset="0"/>
              </a:rPr>
              <a:t>bağlamda,</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ilyetlik</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İ</a:t>
            </a:r>
            <a:r>
              <a:rPr lang="en-US" sz="3600" b="1" dirty="0" err="1" smtClean="0">
                <a:latin typeface="Times New Roman" panose="02020603050405020304" pitchFamily="18" charset="0"/>
                <a:cs typeface="Times New Roman" panose="02020603050405020304" pitchFamily="18" charset="0"/>
              </a:rPr>
              <a:t>radesinin</a:t>
            </a:r>
            <a:r>
              <a:rPr lang="en-US" sz="3600" b="1"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açıklanması</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ukuki</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İ</a:t>
            </a:r>
            <a:r>
              <a:rPr lang="en-US" sz="3600" b="1" i="1" dirty="0" err="1" smtClean="0">
                <a:latin typeface="Times New Roman" panose="02020603050405020304" pitchFamily="18" charset="0"/>
                <a:cs typeface="Times New Roman" panose="02020603050405020304" pitchFamily="18" charset="0"/>
              </a:rPr>
              <a:t>şlem</a:t>
            </a:r>
            <a:r>
              <a:rPr lang="en-US" sz="3600" b="1" i="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değildir</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73677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smtClean="0">
                <a:latin typeface="Times New Roman" panose="02020603050405020304" pitchFamily="18" charset="0"/>
                <a:cs typeface="Times New Roman" panose="02020603050405020304" pitchFamily="18" charset="0"/>
              </a:rPr>
              <a:t>Zilyetlik İradesinin açıklanması bir Hukuki </a:t>
            </a:r>
            <a:r>
              <a:rPr lang="tr-TR" sz="3600" dirty="0">
                <a:latin typeface="Times New Roman" panose="02020603050405020304" pitchFamily="18" charset="0"/>
                <a:cs typeface="Times New Roman" panose="02020603050405020304" pitchFamily="18" charset="0"/>
              </a:rPr>
              <a:t>İ</a:t>
            </a:r>
            <a:r>
              <a:rPr lang="tr-TR" sz="3600" dirty="0" smtClean="0">
                <a:latin typeface="Times New Roman" panose="02020603050405020304" pitchFamily="18" charset="0"/>
                <a:cs typeface="Times New Roman" panose="02020603050405020304" pitchFamily="18" charset="0"/>
              </a:rPr>
              <a:t>şlem olmadığı için,</a:t>
            </a:r>
            <a:r>
              <a:rPr lang="en-US"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a:t>
            </a:r>
            <a:r>
              <a:rPr lang="en-US" sz="3600" b="1" dirty="0" err="1">
                <a:latin typeface="Times New Roman" panose="02020603050405020304" pitchFamily="18" charset="0"/>
                <a:cs typeface="Times New Roman" panose="02020603050405020304" pitchFamily="18" charset="0"/>
              </a:rPr>
              <a:t>radesinin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açıklanmasında</a:t>
            </a:r>
            <a:r>
              <a:rPr lang="tr-TR" sz="3600" b="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K</a:t>
            </a:r>
            <a:r>
              <a:rPr lang="en-US" sz="3600" dirty="0" err="1">
                <a:latin typeface="Times New Roman" panose="02020603050405020304" pitchFamily="18" charset="0"/>
                <a:cs typeface="Times New Roman" panose="02020603050405020304" pitchFamily="18" charset="0"/>
              </a:rPr>
              <a:t>işi­nin</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t>
            </a:r>
            <a:r>
              <a:rPr lang="en-US" sz="3600" b="1" i="1" dirty="0">
                <a:latin typeface="Times New Roman" panose="02020603050405020304" pitchFamily="18" charset="0"/>
                <a:cs typeface="Times New Roman" panose="02020603050405020304" pitchFamily="18" charset="0"/>
              </a:rPr>
              <a:t>am </a:t>
            </a:r>
            <a:r>
              <a:rPr lang="tr-TR" sz="3600" b="1" i="1" dirty="0">
                <a:latin typeface="Times New Roman" panose="02020603050405020304" pitchFamily="18" charset="0"/>
                <a:cs typeface="Times New Roman" panose="02020603050405020304" pitchFamily="18" charset="0"/>
              </a:rPr>
              <a:t>F</a:t>
            </a:r>
            <a:r>
              <a:rPr lang="en-US" sz="3600" b="1" i="1" dirty="0" err="1">
                <a:latin typeface="Times New Roman" panose="02020603050405020304" pitchFamily="18" charset="0"/>
                <a:cs typeface="Times New Roman" panose="02020603050405020304" pitchFamily="18" charset="0"/>
              </a:rPr>
              <a:t>iil</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E</a:t>
            </a:r>
            <a:r>
              <a:rPr lang="en-US" sz="3600" b="1" i="1" dirty="0" err="1">
                <a:latin typeface="Times New Roman" panose="02020603050405020304" pitchFamily="18" charset="0"/>
                <a:cs typeface="Times New Roman" panose="02020603050405020304" pitchFamily="18" charset="0"/>
              </a:rPr>
              <a:t>hliyetine</a:t>
            </a:r>
            <a:r>
              <a:rPr lang="en-US" sz="3600" b="1" i="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sahip</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olması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aranmaz</a:t>
            </a:r>
            <a:r>
              <a:rPr lang="en-US" sz="3600" b="1" dirty="0">
                <a:latin typeface="Times New Roman" panose="02020603050405020304" pitchFamily="18" charset="0"/>
                <a:cs typeface="Times New Roman" panose="02020603050405020304" pitchFamily="18" charset="0"/>
              </a:rPr>
              <a:t>. </a:t>
            </a:r>
            <a:endParaRPr lang="tr-TR" sz="3600" b="1"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 bağlamda, </a:t>
            </a:r>
            <a:r>
              <a:rPr lang="en-US" sz="3600" b="1" dirty="0" err="1">
                <a:latin typeface="Times New Roman" panose="02020603050405020304" pitchFamily="18" charset="0"/>
                <a:cs typeface="Times New Roman" panose="02020603050405020304" pitchFamily="18" charset="0"/>
              </a:rPr>
              <a:t>Zilyet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olmanın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anlam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ama­cını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kavrayabilecek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durumda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herkes</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en-US" sz="3600" b="1" i="1" dirty="0" err="1">
                <a:latin typeface="Times New Roman" panose="02020603050405020304" pitchFamily="18" charset="0"/>
                <a:cs typeface="Times New Roman" panose="02020603050405020304" pitchFamily="18" charset="0"/>
              </a:rPr>
              <a:t>ukuken</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olma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isteğinde</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bu­lunabilir</a:t>
            </a:r>
            <a:r>
              <a:rPr lang="en-US" sz="3600" dirty="0">
                <a:latin typeface="Times New Roman" panose="02020603050405020304" pitchFamily="18" charset="0"/>
                <a:cs typeface="Times New Roman" panose="02020603050405020304" pitchFamily="18" charset="0"/>
              </a:rPr>
              <a:t>. </a:t>
            </a:r>
            <a:endParaRPr lang="tr-TR" sz="3600" dirty="0">
              <a:latin typeface="Times New Roman" panose="02020603050405020304" pitchFamily="18" charset="0"/>
              <a:cs typeface="Times New Roman" panose="02020603050405020304" pitchFamily="18" charset="0"/>
            </a:endParaRPr>
          </a:p>
          <a:p>
            <a:pPr algn="just"/>
            <a:r>
              <a:rPr lang="tr-TR" sz="3600" dirty="0">
                <a:latin typeface="Times New Roman" panose="02020603050405020304" pitchFamily="18" charset="0"/>
                <a:cs typeface="Times New Roman" panose="02020603050405020304" pitchFamily="18" charset="0"/>
              </a:rPr>
              <a:t>Öyleyse</a:t>
            </a:r>
            <a:r>
              <a:rPr lang="tr-TR" sz="3600" i="1" dirty="0">
                <a:latin typeface="Times New Roman" panose="02020603050405020304" pitchFamily="18" charset="0"/>
                <a:cs typeface="Times New Roman" panose="02020603050405020304" pitchFamily="18" charset="0"/>
              </a:rPr>
              <a:t>,</a:t>
            </a:r>
            <a:r>
              <a:rPr lang="en-US"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t>
            </a:r>
            <a:r>
              <a:rPr lang="en-US" sz="3600" b="1" i="1" dirty="0" err="1">
                <a:latin typeface="Times New Roman" panose="02020603050405020304" pitchFamily="18" charset="0"/>
                <a:cs typeface="Times New Roman" panose="02020603050405020304" pitchFamily="18" charset="0"/>
              </a:rPr>
              <a:t>üçükler</a:t>
            </a:r>
            <a:r>
              <a:rPr lang="en-US" sz="3600"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hatta</a:t>
            </a:r>
            <a:r>
              <a:rPr lang="en-US" sz="3600"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duruma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göre</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a:t>
            </a:r>
            <a:r>
              <a:rPr lang="en-US" sz="3600" b="1" i="1" dirty="0" err="1">
                <a:latin typeface="Times New Roman" panose="02020603050405020304" pitchFamily="18" charset="0"/>
                <a:cs typeface="Times New Roman" panose="02020603050405020304" pitchFamily="18" charset="0"/>
              </a:rPr>
              <a:t>kıl</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en-US" sz="3600" b="1" i="1" dirty="0" err="1">
                <a:latin typeface="Times New Roman" panose="02020603050405020304" pitchFamily="18" charset="0"/>
                <a:cs typeface="Times New Roman" panose="02020603050405020304" pitchFamily="18" charset="0"/>
              </a:rPr>
              <a:t>astala</a:t>
            </a:r>
            <a:r>
              <a:rPr lang="tr-TR" sz="3600" b="1" i="1" dirty="0" err="1">
                <a:latin typeface="Times New Roman" panose="02020603050405020304" pitchFamily="18" charset="0"/>
                <a:cs typeface="Times New Roman" panose="02020603050405020304" pitchFamily="18" charset="0"/>
              </a:rPr>
              <a:t>rı</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dahi</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a:t>
            </a:r>
            <a:r>
              <a:rPr lang="en-US" sz="3600" b="1" i="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olabilirler</a:t>
            </a:r>
            <a:r>
              <a:rPr lang="en-US" sz="3600" b="1" dirty="0">
                <a:latin typeface="Times New Roman" panose="02020603050405020304" pitchFamily="18" charset="0"/>
                <a:cs typeface="Times New Roman" panose="02020603050405020304" pitchFamily="18" charset="0"/>
              </a:rPr>
              <a:t>.</a:t>
            </a:r>
            <a:endParaRPr lang="tr-TR" sz="3600"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179815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600" dirty="0" smtClean="0">
                <a:latin typeface="Times New Roman" panose="02020603050405020304" pitchFamily="18" charset="0"/>
                <a:cs typeface="Times New Roman" panose="02020603050405020304" pitchFamily="18" charset="0"/>
              </a:rPr>
              <a:t>Genellikle </a:t>
            </a:r>
            <a:r>
              <a:rPr lang="en-US" sz="3600" b="1" dirty="0" err="1" smtClean="0">
                <a:latin typeface="Times New Roman" panose="02020603050405020304" pitchFamily="18" charset="0"/>
                <a:cs typeface="Times New Roman" panose="02020603050405020304" pitchFamily="18" charset="0"/>
              </a:rPr>
              <a:t>Zilyetlik</a:t>
            </a:r>
            <a:r>
              <a:rPr lang="en-US" sz="3600" b="1"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Eşya üzerinde</a:t>
            </a:r>
            <a:r>
              <a:rPr lang="en-US" sz="3600" b="1"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bir Fiili</a:t>
            </a:r>
            <a:r>
              <a:rPr lang="en-US" sz="3600" b="1"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Hakimiyet </a:t>
            </a:r>
            <a:r>
              <a:rPr lang="tr-TR" sz="3600" dirty="0" smtClean="0">
                <a:latin typeface="Times New Roman" panose="02020603050405020304" pitchFamily="18" charset="0"/>
                <a:cs typeface="Times New Roman" panose="02020603050405020304" pitchFamily="18" charset="0"/>
              </a:rPr>
              <a:t>şeklinde</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ortaya</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çıkar</a:t>
            </a:r>
            <a:r>
              <a:rPr lang="en-US" sz="3600" dirty="0" smtClean="0">
                <a:latin typeface="Times New Roman" panose="02020603050405020304" pitchFamily="18" charset="0"/>
                <a:cs typeface="Times New Roman" panose="02020603050405020304" pitchFamily="18" charset="0"/>
              </a:rPr>
              <a:t>.</a:t>
            </a:r>
            <a:endParaRPr lang="tr-TR" sz="3600" dirty="0" smtClean="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Hayat</a:t>
            </a:r>
            <a:r>
              <a:rPr lang="tr-TR" sz="3600" b="1" dirty="0" smtClean="0">
                <a:latin typeface="Times New Roman" panose="02020603050405020304" pitchFamily="18" charset="0"/>
                <a:cs typeface="Times New Roman" panose="02020603050405020304" pitchFamily="18" charset="0"/>
              </a:rPr>
              <a:t> Tecrübelerinden edinilen</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a:t>
            </a:r>
            <a:r>
              <a:rPr lang="en-US" sz="3600" b="1" dirty="0" err="1" smtClean="0">
                <a:latin typeface="Times New Roman" panose="02020603050405020304" pitchFamily="18" charset="0"/>
                <a:cs typeface="Times New Roman" panose="02020603050405020304" pitchFamily="18" charset="0"/>
              </a:rPr>
              <a:t>ilgiler</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çerçevesinde</a:t>
            </a:r>
            <a:r>
              <a:rPr lang="en-US" sz="3600" dirty="0" smtClean="0">
                <a:latin typeface="Times New Roman" panose="02020603050405020304" pitchFamily="18" charset="0"/>
                <a:cs typeface="Times New Roman" panose="02020603050405020304" pitchFamily="18" charset="0"/>
              </a:rPr>
              <a:t>, bi</a:t>
            </a:r>
            <a:r>
              <a:rPr lang="tr-TR" sz="3600" dirty="0" smtClean="0">
                <a:latin typeface="Times New Roman" panose="02020603050405020304" pitchFamily="18" charset="0"/>
                <a:cs typeface="Times New Roman" panose="02020603050405020304" pitchFamily="18" charset="0"/>
              </a:rPr>
              <a:t>r</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Kişinin, kendi</a:t>
            </a:r>
            <a:r>
              <a:rPr lang="en-US"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Fiili</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Hakimiyetinde </a:t>
            </a:r>
            <a:r>
              <a:rPr lang="en-US"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bulunan </a:t>
            </a:r>
            <a:r>
              <a:rPr lang="en-US" sz="3600" dirty="0" err="1" smtClean="0">
                <a:latin typeface="Times New Roman" panose="02020603050405020304" pitchFamily="18" charset="0"/>
                <a:cs typeface="Times New Roman" panose="02020603050405020304" pitchFamily="18" charset="0"/>
              </a:rPr>
              <a:t>şeyler</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üzerinde</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genellikle</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bir </a:t>
            </a:r>
            <a:r>
              <a:rPr lang="tr-TR" sz="3600" b="1" dirty="0" smtClean="0">
                <a:latin typeface="Times New Roman" panose="02020603050405020304" pitchFamily="18" charset="0"/>
                <a:cs typeface="Times New Roman" panose="02020603050405020304" pitchFamily="18" charset="0"/>
              </a:rPr>
              <a:t>Hakkı</a:t>
            </a:r>
            <a:r>
              <a:rPr lang="tr-TR" sz="3600" dirty="0" smtClean="0">
                <a:latin typeface="Times New Roman" panose="02020603050405020304" pitchFamily="18" charset="0"/>
                <a:cs typeface="Times New Roman" panose="02020603050405020304" pitchFamily="18" charset="0"/>
              </a:rPr>
              <a:t> bulunmaktadır. </a:t>
            </a:r>
          </a:p>
          <a:p>
            <a:pPr algn="just"/>
            <a:r>
              <a:rPr lang="tr-TR" sz="3600" dirty="0" smtClean="0">
                <a:latin typeface="Times New Roman" panose="02020603050405020304" pitchFamily="18" charset="0"/>
                <a:cs typeface="Times New Roman" panose="02020603050405020304" pitchFamily="18" charset="0"/>
              </a:rPr>
              <a:t>Bu </a:t>
            </a:r>
            <a:r>
              <a:rPr lang="tr-TR" sz="3600" b="1" dirty="0" smtClean="0">
                <a:latin typeface="Times New Roman" panose="02020603050405020304" pitchFamily="18" charset="0"/>
                <a:cs typeface="Times New Roman" panose="02020603050405020304" pitchFamily="18" charset="0"/>
              </a:rPr>
              <a:t>Hak </a:t>
            </a:r>
            <a:r>
              <a:rPr lang="tr-TR" sz="3600" dirty="0" smtClean="0">
                <a:latin typeface="Times New Roman" panose="02020603050405020304" pitchFamily="18" charset="0"/>
                <a:cs typeface="Times New Roman" panose="02020603050405020304" pitchFamily="18" charset="0"/>
              </a:rPr>
              <a:t>ise, anılan </a:t>
            </a:r>
            <a:r>
              <a:rPr lang="en-US"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Fiili Hakimiyeti Kurma Yetkisini</a:t>
            </a:r>
            <a:r>
              <a:rPr lang="en-US"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ona verir.</a:t>
            </a:r>
          </a:p>
          <a:p>
            <a:pPr marL="0" indent="0">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72797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600" b="1" dirty="0" err="1">
                <a:latin typeface="Times New Roman" panose="02020603050405020304" pitchFamily="18" charset="0"/>
                <a:cs typeface="Times New Roman" panose="02020603050405020304" pitchFamily="18" charset="0"/>
              </a:rPr>
              <a:t>Zilyet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olmanın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anlamını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kavrayamayacak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durumda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olan</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a:t>
            </a:r>
            <a:r>
              <a:rPr lang="en-US" sz="3600" b="1" i="1" dirty="0" err="1" smtClean="0">
                <a:latin typeface="Times New Roman" panose="02020603050405020304" pitchFamily="18" charset="0"/>
                <a:cs typeface="Times New Roman" panose="02020603050405020304" pitchFamily="18" charset="0"/>
              </a:rPr>
              <a:t>ebekler</a:t>
            </a:r>
            <a:r>
              <a:rPr lang="tr-TR" sz="3600" i="1"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ile</a:t>
            </a:r>
            <a:r>
              <a:rPr lang="en-US" sz="3600"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A</a:t>
            </a:r>
            <a:r>
              <a:rPr lang="en-US" sz="3600" b="1" i="1" dirty="0" err="1" smtClean="0">
                <a:latin typeface="Times New Roman" panose="02020603050405020304" pitchFamily="18" charset="0"/>
                <a:cs typeface="Times New Roman" panose="02020603050405020304" pitchFamily="18" charset="0"/>
              </a:rPr>
              <a:t>yırt</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E</a:t>
            </a:r>
            <a:r>
              <a:rPr lang="en-US" sz="3600" b="1" i="1" dirty="0" err="1" smtClean="0">
                <a:latin typeface="Times New Roman" panose="02020603050405020304" pitchFamily="18" charset="0"/>
                <a:cs typeface="Times New Roman" panose="02020603050405020304" pitchFamily="18" charset="0"/>
              </a:rPr>
              <a:t>tme</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G</a:t>
            </a:r>
            <a:r>
              <a:rPr lang="en-US" sz="3600" b="1" i="1" dirty="0" err="1" smtClean="0">
                <a:latin typeface="Times New Roman" panose="02020603050405020304" pitchFamily="18" charset="0"/>
                <a:cs typeface="Times New Roman" panose="02020603050405020304" pitchFamily="18" charset="0"/>
              </a:rPr>
              <a:t>ücünü</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ortadan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kaldıracak</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kadar</a:t>
            </a:r>
            <a:r>
              <a:rPr lang="en-US" sz="3600" b="1" i="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A</a:t>
            </a:r>
            <a:r>
              <a:rPr lang="en-US" sz="3600" b="1" i="1" dirty="0" err="1" smtClean="0">
                <a:latin typeface="Times New Roman" panose="02020603050405020304" pitchFamily="18" charset="0"/>
                <a:cs typeface="Times New Roman" panose="02020603050405020304" pitchFamily="18" charset="0"/>
              </a:rPr>
              <a:t>kıl</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astalığı</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olanlar</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u="sng" dirty="0" err="1">
                <a:latin typeface="Times New Roman" panose="02020603050405020304" pitchFamily="18" charset="0"/>
                <a:cs typeface="Times New Roman" panose="02020603050405020304" pitchFamily="18" charset="0"/>
              </a:rPr>
              <a:t>Z</a:t>
            </a:r>
            <a:r>
              <a:rPr lang="en-US" sz="3600" b="1" u="sng" dirty="0" err="1" smtClean="0">
                <a:latin typeface="Times New Roman" panose="02020603050405020304" pitchFamily="18" charset="0"/>
                <a:cs typeface="Times New Roman" panose="02020603050405020304" pitchFamily="18" charset="0"/>
              </a:rPr>
              <a:t>ilyetlik</a:t>
            </a:r>
            <a:r>
              <a:rPr lang="en-US" sz="3600" b="1" u="sng" dirty="0" smtClean="0">
                <a:latin typeface="Times New Roman" panose="02020603050405020304" pitchFamily="18" charset="0"/>
                <a:cs typeface="Times New Roman" panose="02020603050405020304" pitchFamily="18" charset="0"/>
              </a:rPr>
              <a:t> </a:t>
            </a:r>
            <a:r>
              <a:rPr lang="tr-TR" sz="3600" b="1" u="sng" dirty="0" err="1">
                <a:latin typeface="Times New Roman" panose="02020603050405020304" pitchFamily="18" charset="0"/>
                <a:cs typeface="Times New Roman" panose="02020603050405020304" pitchFamily="18" charset="0"/>
              </a:rPr>
              <a:t>İ</a:t>
            </a:r>
            <a:r>
              <a:rPr lang="en-US" sz="3600" b="1" u="sng" dirty="0" err="1" smtClean="0">
                <a:latin typeface="Times New Roman" panose="02020603050405020304" pitchFamily="18" charset="0"/>
                <a:cs typeface="Times New Roman" panose="02020603050405020304" pitchFamily="18" charset="0"/>
              </a:rPr>
              <a:t>radesi­ne</a:t>
            </a:r>
            <a:r>
              <a:rPr lang="en-US" sz="3600" b="1" u="sng" dirty="0" smtClean="0">
                <a:latin typeface="Times New Roman" panose="02020603050405020304" pitchFamily="18" charset="0"/>
                <a:cs typeface="Times New Roman" panose="02020603050405020304" pitchFamily="18" charset="0"/>
              </a:rPr>
              <a:t> </a:t>
            </a:r>
            <a:r>
              <a:rPr lang="en-US" sz="3600" b="1" u="sng" dirty="0" err="1">
                <a:latin typeface="Times New Roman" panose="02020603050405020304" pitchFamily="18" charset="0"/>
                <a:cs typeface="Times New Roman" panose="02020603050405020304" pitchFamily="18" charset="0"/>
              </a:rPr>
              <a:t>sahip</a:t>
            </a:r>
            <a:r>
              <a:rPr lang="en-US" sz="3600" b="1" u="sng" dirty="0">
                <a:latin typeface="Times New Roman" panose="02020603050405020304" pitchFamily="18" charset="0"/>
                <a:cs typeface="Times New Roman" panose="02020603050405020304" pitchFamily="18" charset="0"/>
              </a:rPr>
              <a:t> </a:t>
            </a:r>
            <a:r>
              <a:rPr lang="en-US" sz="3600" b="1" u="sng" dirty="0" err="1">
                <a:latin typeface="Times New Roman" panose="02020603050405020304" pitchFamily="18" charset="0"/>
                <a:cs typeface="Times New Roman" panose="02020603050405020304" pitchFamily="18" charset="0"/>
              </a:rPr>
              <a:t>değillerdir</a:t>
            </a:r>
            <a:r>
              <a:rPr lang="en-US" sz="3600" b="1" u="sng" dirty="0">
                <a:latin typeface="Times New Roman" panose="02020603050405020304" pitchFamily="18" charset="0"/>
                <a:cs typeface="Times New Roman" panose="02020603050405020304" pitchFamily="18" charset="0"/>
              </a:rPr>
              <a:t>.  </a:t>
            </a:r>
            <a:endParaRPr lang="tr-TR" sz="3600" b="1" u="sng" dirty="0" smtClean="0">
              <a:latin typeface="Times New Roman" panose="02020603050405020304" pitchFamily="18" charset="0"/>
              <a:cs typeface="Times New Roman" panose="02020603050405020304" pitchFamily="18" charset="0"/>
            </a:endParaRPr>
          </a:p>
          <a:p>
            <a:pPr algn="just"/>
            <a:r>
              <a:rPr lang="en-US" sz="3600" dirty="0" err="1" smtClean="0">
                <a:latin typeface="Times New Roman" panose="02020603050405020304" pitchFamily="18" charset="0"/>
                <a:cs typeface="Times New Roman" panose="02020603050405020304" pitchFamily="18" charset="0"/>
              </a:rPr>
              <a:t>Bununla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beraber</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smtClean="0">
                <a:latin typeface="Times New Roman" panose="02020603050405020304" pitchFamily="18" charset="0"/>
                <a:cs typeface="Times New Roman" panose="02020603050405020304" pitchFamily="18" charset="0"/>
              </a:rPr>
              <a:t>al  </a:t>
            </a:r>
            <a:r>
              <a:rPr lang="tr-TR" sz="3600" b="1" dirty="0" smtClean="0">
                <a:latin typeface="Times New Roman" panose="02020603050405020304" pitchFamily="18" charset="0"/>
                <a:cs typeface="Times New Roman" panose="02020603050405020304" pitchFamily="18" charset="0"/>
              </a:rPr>
              <a:t>ve</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Ş</a:t>
            </a:r>
            <a:r>
              <a:rPr lang="en-US" sz="3600" b="1" dirty="0" err="1" smtClean="0">
                <a:latin typeface="Times New Roman" panose="02020603050405020304" pitchFamily="18" charset="0"/>
                <a:cs typeface="Times New Roman" panose="02020603050405020304" pitchFamily="18" charset="0"/>
              </a:rPr>
              <a:t>artlar</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gerektirdiğinde</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F</a:t>
            </a:r>
            <a:r>
              <a:rPr lang="en-US" sz="3600" b="1" i="1" dirty="0" err="1" smtClean="0">
                <a:latin typeface="Times New Roman" panose="02020603050405020304" pitchFamily="18" charset="0"/>
                <a:cs typeface="Times New Roman" panose="02020603050405020304" pitchFamily="18" charset="0"/>
              </a:rPr>
              <a:t>arazi</a:t>
            </a:r>
            <a:r>
              <a:rPr lang="tr-TR" sz="3600" b="1" i="1"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a:t>
            </a:r>
            <a:r>
              <a:rPr lang="en-US" sz="3600" b="1" i="1" dirty="0" err="1" smtClean="0">
                <a:latin typeface="Times New Roman" panose="02020603050405020304" pitchFamily="18" charset="0"/>
                <a:cs typeface="Times New Roman" panose="02020603050405020304" pitchFamily="18" charset="0"/>
              </a:rPr>
              <a:t>rade</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ölçüsünden</a:t>
            </a:r>
            <a:r>
              <a:rPr lang="en-US" sz="3600" b="1" i="1"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hareketle</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A</a:t>
            </a:r>
            <a:r>
              <a:rPr lang="en-US" sz="3600" b="1" dirty="0" err="1" smtClean="0">
                <a:latin typeface="Times New Roman" panose="02020603050405020304" pitchFamily="18" charset="0"/>
                <a:cs typeface="Times New Roman" panose="02020603050405020304" pitchFamily="18" charset="0"/>
              </a:rPr>
              <a:t>yırt</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E</a:t>
            </a:r>
            <a:r>
              <a:rPr lang="en-US" sz="3600" b="1" dirty="0" err="1" smtClean="0">
                <a:latin typeface="Times New Roman" panose="02020603050405020304" pitchFamily="18" charset="0"/>
                <a:cs typeface="Times New Roman" panose="02020603050405020304" pitchFamily="18" charset="0"/>
              </a:rPr>
              <a:t>tme</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G</a:t>
            </a:r>
            <a:r>
              <a:rPr lang="en-US" sz="3600" b="1" dirty="0" err="1" smtClean="0">
                <a:latin typeface="Times New Roman" panose="02020603050405020304" pitchFamily="18" charset="0"/>
                <a:cs typeface="Times New Roman" panose="02020603050405020304" pitchFamily="18" charset="0"/>
              </a:rPr>
              <a:t>ücü</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O</a:t>
            </a:r>
            <a:r>
              <a:rPr lang="en-US" sz="3600" b="1" dirty="0" err="1" smtClean="0">
                <a:latin typeface="Times New Roman" panose="02020603050405020304" pitchFamily="18" charset="0"/>
                <a:cs typeface="Times New Roman" panose="02020603050405020304" pitchFamily="18" charset="0"/>
              </a:rPr>
              <a:t>lmayan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bir</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imsenin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dahi</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il­yetliği</a:t>
            </a:r>
            <a:r>
              <a:rPr lang="en-US" sz="3600" b="1"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kabul</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edilebilir</a:t>
            </a:r>
            <a:r>
              <a:rPr lang="tr-TR" sz="3600" dirty="0" smtClean="0">
                <a:latin typeface="Times New Roman" panose="02020603050405020304" pitchFamily="18" charset="0"/>
                <a:cs typeface="Times New Roman" panose="02020603050405020304" pitchFamily="18" charset="0"/>
              </a:rPr>
              <a:t>.</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04591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600" b="1" i="1" dirty="0" err="1">
                <a:latin typeface="Times New Roman" panose="02020603050405020304" pitchFamily="18" charset="0"/>
                <a:cs typeface="Times New Roman" panose="02020603050405020304" pitchFamily="18" charset="0"/>
              </a:rPr>
              <a:t>Zilyetlik</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a:t>
            </a:r>
            <a:r>
              <a:rPr lang="en-US" sz="3600" b="1" i="1" dirty="0" err="1">
                <a:latin typeface="Times New Roman" panose="02020603050405020304" pitchFamily="18" charset="0"/>
                <a:cs typeface="Times New Roman" panose="02020603050405020304" pitchFamily="18" charset="0"/>
              </a:rPr>
              <a:t>radesinin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varlığının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uyuşmazlık</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konusu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olduğu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durumlarda</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F</a:t>
            </a:r>
            <a:r>
              <a:rPr lang="en-US" sz="3600" b="1" dirty="0" err="1">
                <a:latin typeface="Times New Roman" panose="02020603050405020304" pitchFamily="18" charset="0"/>
                <a:cs typeface="Times New Roman" panose="02020603050405020304" pitchFamily="18" charset="0"/>
              </a:rPr>
              <a:t>iili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akimiyet</a:t>
            </a:r>
            <a:r>
              <a:rPr lang="tr-TR" sz="3600" b="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buna</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F</a:t>
            </a:r>
            <a:r>
              <a:rPr lang="en-US" sz="3600" b="1" dirty="0" err="1">
                <a:latin typeface="Times New Roman" panose="02020603050405020304" pitchFamily="18" charset="0"/>
                <a:cs typeface="Times New Roman" panose="02020603050405020304" pitchFamily="18" charset="0"/>
              </a:rPr>
              <a:t>iili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en-US" sz="3600" b="1" dirty="0" err="1">
                <a:latin typeface="Times New Roman" panose="02020603050405020304" pitchFamily="18" charset="0"/>
                <a:cs typeface="Times New Roman" panose="02020603050405020304" pitchFamily="18" charset="0"/>
              </a:rPr>
              <a:t>arine</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sayılmalıdır</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en-US" sz="3600" dirty="0" err="1" smtClean="0">
                <a:latin typeface="Times New Roman" panose="02020603050405020304" pitchFamily="18" charset="0"/>
                <a:cs typeface="Times New Roman" panose="02020603050405020304" pitchFamily="18" charset="0"/>
              </a:rPr>
              <a:t>Çünkü</a:t>
            </a:r>
            <a:r>
              <a:rPr lang="en-US" sz="3600"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hiç</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kimse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kural</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olarak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istemediği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şeyi</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F</a:t>
            </a:r>
            <a:r>
              <a:rPr lang="en-US" sz="3600" b="1" i="1" dirty="0" err="1">
                <a:latin typeface="Times New Roman" panose="02020603050405020304" pitchFamily="18" charset="0"/>
                <a:cs typeface="Times New Roman" panose="02020603050405020304" pitchFamily="18" charset="0"/>
              </a:rPr>
              <a:t>iili</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en-US" sz="3600" b="1" i="1" dirty="0" err="1">
                <a:latin typeface="Times New Roman" panose="02020603050405020304" pitchFamily="18" charset="0"/>
                <a:cs typeface="Times New Roman" panose="02020603050405020304" pitchFamily="18" charset="0"/>
              </a:rPr>
              <a:t>akimiyetinde</a:t>
            </a:r>
            <a:r>
              <a:rPr lang="en-US" sz="3600" b="1" i="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bulundur</a:t>
            </a:r>
            <a:r>
              <a:rPr lang="tr-TR" sz="3600" b="1" dirty="0" err="1">
                <a:latin typeface="Times New Roman" panose="02020603050405020304" pitchFamily="18" charset="0"/>
                <a:cs typeface="Times New Roman" panose="02020603050405020304" pitchFamily="18" charset="0"/>
              </a:rPr>
              <a:t>maz</a:t>
            </a:r>
            <a:r>
              <a:rPr lang="tr-TR" sz="3600" b="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endParaRPr lang="tr-TR" sz="3600" b="1" dirty="0">
              <a:latin typeface="Times New Roman" panose="02020603050405020304" pitchFamily="18" charset="0"/>
              <a:cs typeface="Times New Roman" panose="02020603050405020304" pitchFamily="18" charset="0"/>
            </a:endParaRPr>
          </a:p>
          <a:p>
            <a:pPr algn="just"/>
            <a:r>
              <a:rPr lang="en-US" sz="3600" b="1" i="1" dirty="0" err="1">
                <a:latin typeface="Times New Roman" panose="02020603050405020304" pitchFamily="18" charset="0"/>
                <a:cs typeface="Times New Roman" panose="02020603050405020304" pitchFamily="18" charset="0"/>
              </a:rPr>
              <a:t>Aksini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ileri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süren</a:t>
            </a:r>
            <a:r>
              <a:rPr lang="tr-TR" sz="3600" b="1" i="1" dirty="0">
                <a:latin typeface="Times New Roman" panose="02020603050405020304" pitchFamily="18" charset="0"/>
                <a:cs typeface="Times New Roman" panose="02020603050405020304" pitchFamily="18" charset="0"/>
              </a:rPr>
              <a:t> Kişinin</a:t>
            </a:r>
            <a:r>
              <a:rPr lang="tr-TR" sz="3600" b="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bunu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ispat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etmesi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gerekir</a:t>
            </a:r>
            <a:r>
              <a:rPr lang="tr-TR" sz="3600" b="1" dirty="0">
                <a:latin typeface="Times New Roman" panose="02020603050405020304" pitchFamily="18" charset="0"/>
                <a:cs typeface="Times New Roman" panose="02020603050405020304" pitchFamily="18" charset="0"/>
              </a:rPr>
              <a:t>.</a:t>
            </a:r>
          </a:p>
          <a:p>
            <a:pPr marL="0" indent="0" algn="just">
              <a:buNone/>
            </a:pPr>
            <a:endParaRPr lang="tr-TR" sz="3600"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2128890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200" b="1" i="1" dirty="0" err="1">
                <a:latin typeface="Times New Roman" panose="02020603050405020304" pitchFamily="18" charset="0"/>
                <a:cs typeface="Times New Roman" panose="02020603050405020304" pitchFamily="18" charset="0"/>
              </a:rPr>
              <a:t>Medeni</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Kanun</a:t>
            </a:r>
            <a:r>
              <a:rPr lang="en-US"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T</a:t>
            </a:r>
            <a:r>
              <a:rPr lang="en-US" sz="3200" b="1" dirty="0" err="1" smtClean="0">
                <a:latin typeface="Times New Roman" panose="02020603050405020304" pitchFamily="18" charset="0"/>
                <a:cs typeface="Times New Roman" panose="02020603050405020304" pitchFamily="18" charset="0"/>
              </a:rPr>
              <a:t>erekedeki</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allara</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zilyet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olabilmeleri</a:t>
            </a:r>
            <a:r>
              <a:rPr lang="en-US" sz="3200" b="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için</a:t>
            </a:r>
            <a:r>
              <a:rPr lang="en-US" sz="3200"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a:t>
            </a:r>
            <a:r>
              <a:rPr lang="en-US" sz="3200" b="1" i="1" dirty="0" err="1" smtClean="0">
                <a:latin typeface="Times New Roman" panose="02020603050405020304" pitchFamily="18" charset="0"/>
                <a:cs typeface="Times New Roman" panose="02020603050405020304" pitchFamily="18" charset="0"/>
              </a:rPr>
              <a:t>irasçıların</a:t>
            </a:r>
            <a:r>
              <a:rPr lang="en-US" sz="3200" b="1" i="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mallar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üzerinde</a:t>
            </a:r>
            <a:r>
              <a:rPr lang="en-US"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F</a:t>
            </a:r>
            <a:r>
              <a:rPr lang="en-US" sz="3200" b="1" dirty="0" err="1" smtClean="0">
                <a:latin typeface="Times New Roman" panose="02020603050405020304" pitchFamily="18" charset="0"/>
                <a:cs typeface="Times New Roman" panose="02020603050405020304" pitchFamily="18" charset="0"/>
              </a:rPr>
              <a:t>iil</a:t>
            </a:r>
            <a:r>
              <a:rPr lang="tr-TR" sz="3200" b="1" dirty="0" smtClean="0">
                <a:latin typeface="Times New Roman" panose="02020603050405020304" pitchFamily="18" charset="0"/>
                <a:cs typeface="Times New Roman" panose="02020603050405020304" pitchFamily="18" charset="0"/>
              </a:rPr>
              <a:t>i</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hakimiyeti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ele</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geçirmelerin</a:t>
            </a:r>
            <a:r>
              <a:rPr lang="tr-TR" sz="3200" b="1" dirty="0" smtClean="0">
                <a:latin typeface="Times New Roman" panose="02020603050405020304" pitchFamily="18" charset="0"/>
                <a:cs typeface="Times New Roman" panose="02020603050405020304" pitchFamily="18" charset="0"/>
              </a:rPr>
              <a:t>i</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aramamıştır. </a:t>
            </a:r>
          </a:p>
          <a:p>
            <a:pPr algn="just"/>
            <a:r>
              <a:rPr lang="tr-TR" sz="3200" dirty="0" smtClean="0">
                <a:latin typeface="Times New Roman" panose="02020603050405020304" pitchFamily="18" charset="0"/>
                <a:cs typeface="Times New Roman" panose="02020603050405020304" pitchFamily="18" charset="0"/>
              </a:rPr>
              <a:t>Ayrıca </a:t>
            </a:r>
            <a:r>
              <a:rPr lang="tr-TR" sz="3200" b="1" dirty="0" smtClean="0">
                <a:latin typeface="Times New Roman" panose="02020603050405020304" pitchFamily="18" charset="0"/>
                <a:cs typeface="Times New Roman" panose="02020603050405020304" pitchFamily="18" charset="0"/>
              </a:rPr>
              <a:t>Medeni Kanun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Mirasçıların Z</a:t>
            </a:r>
            <a:r>
              <a:rPr lang="en-US" sz="3200" b="1" i="1" dirty="0" err="1" smtClean="0">
                <a:latin typeface="Times New Roman" panose="02020603050405020304" pitchFamily="18" charset="0"/>
                <a:cs typeface="Times New Roman" panose="02020603050405020304" pitchFamily="18" charset="0"/>
              </a:rPr>
              <a:t>ilyetlik</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İ</a:t>
            </a:r>
            <a:r>
              <a:rPr lang="en-US" sz="3200" b="1" i="1" dirty="0" err="1" smtClean="0">
                <a:latin typeface="Times New Roman" panose="02020603050405020304" pitchFamily="18" charset="0"/>
                <a:cs typeface="Times New Roman" panose="02020603050405020304" pitchFamily="18" charset="0"/>
              </a:rPr>
              <a:t>radesine</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sahip</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olmalarını</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Terekedeki Mallara Zilyet olabilmeleri </a:t>
            </a:r>
            <a:r>
              <a:rPr lang="tr-TR" sz="3200" dirty="0" smtClean="0">
                <a:latin typeface="Times New Roman" panose="02020603050405020304" pitchFamily="18" charset="0"/>
                <a:cs typeface="Times New Roman" panose="02020603050405020304" pitchFamily="18" charset="0"/>
              </a:rPr>
              <a:t>için</a:t>
            </a:r>
            <a:r>
              <a:rPr lang="tr-TR" sz="3200" b="1" dirty="0" smtClean="0">
                <a:latin typeface="Times New Roman" panose="02020603050405020304" pitchFamily="18" charset="0"/>
                <a:cs typeface="Times New Roman" panose="02020603050405020304" pitchFamily="18" charset="0"/>
              </a:rPr>
              <a:t> gerekli görmemiştir. </a:t>
            </a:r>
          </a:p>
          <a:p>
            <a:pPr algn="just"/>
            <a:r>
              <a:rPr lang="tr-TR" sz="3200" dirty="0" smtClean="0">
                <a:latin typeface="Times New Roman" panose="02020603050405020304" pitchFamily="18" charset="0"/>
                <a:cs typeface="Times New Roman" panose="02020603050405020304" pitchFamily="18" charset="0"/>
              </a:rPr>
              <a:t>Gerçekten</a:t>
            </a:r>
            <a:r>
              <a:rPr lang="tr-TR" sz="3200" b="1" i="1" dirty="0" smtClean="0">
                <a:latin typeface="Times New Roman" panose="02020603050405020304" pitchFamily="18" charset="0"/>
                <a:cs typeface="Times New Roman" panose="02020603050405020304" pitchFamily="18" charset="0"/>
              </a:rPr>
              <a:t> </a:t>
            </a:r>
            <a:r>
              <a:rPr lang="en-US" sz="3200" b="1" i="1" dirty="0" smtClean="0">
                <a:latin typeface="Times New Roman" panose="02020603050405020304" pitchFamily="18" charset="0"/>
                <a:cs typeface="Times New Roman" panose="02020603050405020304" pitchFamily="18" charset="0"/>
              </a:rPr>
              <a:t>MK </a:t>
            </a:r>
            <a:r>
              <a:rPr lang="tr-TR" sz="3200" b="1" i="1" dirty="0" smtClean="0">
                <a:latin typeface="Times New Roman" panose="02020603050405020304" pitchFamily="18" charset="0"/>
                <a:cs typeface="Times New Roman" panose="02020603050405020304" pitchFamily="18" charset="0"/>
              </a:rPr>
              <a:t>m. </a:t>
            </a:r>
            <a:r>
              <a:rPr lang="en-US" sz="3200" b="1" i="1" dirty="0" smtClean="0">
                <a:latin typeface="Times New Roman" panose="02020603050405020304" pitchFamily="18" charset="0"/>
                <a:cs typeface="Times New Roman" panose="02020603050405020304" pitchFamily="18" charset="0"/>
              </a:rPr>
              <a:t>599/I</a:t>
            </a:r>
            <a:r>
              <a:rPr lang="tr-TR" sz="3200" b="1" i="1" dirty="0" smtClean="0">
                <a:latin typeface="Times New Roman" panose="02020603050405020304" pitchFamily="18" charset="0"/>
                <a:cs typeface="Times New Roman" panose="02020603050405020304" pitchFamily="18" charset="0"/>
              </a:rPr>
              <a:t>I</a:t>
            </a: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hükmüne</a:t>
            </a:r>
            <a:r>
              <a:rPr lang="en-US" sz="3200" b="1" i="1" dirty="0" smtClean="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göre</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irasçılar</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M</a:t>
            </a:r>
            <a:r>
              <a:rPr lang="en-US" sz="3200" b="1" i="1" dirty="0" err="1" smtClean="0">
                <a:latin typeface="Times New Roman" panose="02020603050405020304" pitchFamily="18" charset="0"/>
                <a:cs typeface="Times New Roman" panose="02020603050405020304" pitchFamily="18" charset="0"/>
              </a:rPr>
              <a:t>irasın</a:t>
            </a:r>
            <a:r>
              <a:rPr lang="en-US" sz="3200" b="1"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a:t>
            </a:r>
            <a:r>
              <a:rPr lang="en-US" sz="3200" b="1" i="1" dirty="0" err="1" smtClean="0">
                <a:latin typeface="Times New Roman" panose="02020603050405020304" pitchFamily="18" charset="0"/>
                <a:cs typeface="Times New Roman" panose="02020603050405020304" pitchFamily="18" charset="0"/>
              </a:rPr>
              <a:t>çılması</a:t>
            </a:r>
            <a:r>
              <a:rPr lang="tr-TR" sz="3200" b="1"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T</a:t>
            </a:r>
            <a:r>
              <a:rPr lang="en-US" sz="3200" b="1" dirty="0" err="1" smtClean="0">
                <a:latin typeface="Times New Roman" panose="02020603050405020304" pitchFamily="18" charset="0"/>
                <a:cs typeface="Times New Roman" panose="02020603050405020304" pitchFamily="18" charset="0"/>
              </a:rPr>
              <a:t>erekedeki</a:t>
            </a:r>
            <a:r>
              <a:rPr lang="en-US"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allara</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anundan</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dolayı</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ilyet</a:t>
            </a:r>
            <a:r>
              <a:rPr lang="en-US" sz="3200" b="1" i="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olurlar</a:t>
            </a:r>
            <a:r>
              <a:rPr lang="en-US" sz="3200" b="1" dirty="0">
                <a:latin typeface="Times New Roman" panose="02020603050405020304" pitchFamily="18" charset="0"/>
                <a:cs typeface="Times New Roman" panose="02020603050405020304" pitchFamily="18" charset="0"/>
              </a:rPr>
              <a:t>.</a:t>
            </a:r>
            <a:endParaRPr lang="tr-TR" sz="3200" b="1"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27914743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pPr algn="just"/>
            <a:r>
              <a:rPr lang="tr-TR" sz="3600" b="1" dirty="0" smtClean="0">
                <a:latin typeface="+mn-lt"/>
              </a:rPr>
              <a:t>Zilyetliğin Hukuki Niteliği </a:t>
            </a:r>
            <a:r>
              <a:rPr lang="tr-TR" sz="3600" b="1" i="1" dirty="0" smtClean="0">
                <a:latin typeface="+mn-lt"/>
              </a:rPr>
              <a:t/>
            </a:r>
            <a:br>
              <a:rPr lang="tr-TR" sz="3600" b="1" i="1" dirty="0" smtClean="0">
                <a:latin typeface="+mn-lt"/>
              </a:rPr>
            </a:br>
            <a:r>
              <a:rPr lang="tr-TR" b="1" dirty="0" smtClean="0">
                <a:latin typeface="+mn-lt"/>
              </a:rPr>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H.,6. B., s. 44 vd.; </a:t>
            </a:r>
            <a:r>
              <a:rPr lang="tr-TR" sz="2700" b="1" i="1" dirty="0" smtClean="0">
                <a:latin typeface="Times New Roman" panose="02020603050405020304" pitchFamily="18" charset="0"/>
                <a:cs typeface="Times New Roman" panose="02020603050405020304" pitchFamily="18" charset="0"/>
              </a:rPr>
              <a:t>Antalya</a:t>
            </a:r>
            <a:r>
              <a:rPr lang="tr-TR" sz="2700" i="1" dirty="0" smtClean="0">
                <a:latin typeface="Times New Roman" panose="02020603050405020304" pitchFamily="18" charset="0"/>
                <a:cs typeface="Times New Roman" panose="02020603050405020304" pitchFamily="18" charset="0"/>
              </a:rPr>
              <a:t>, Eşya H., C. II, Zilyetlik, s. 13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/Oktay- Özdemir</a:t>
            </a:r>
            <a:r>
              <a:rPr lang="tr-TR" sz="2700" i="1" dirty="0" smtClean="0">
                <a:latin typeface="Times New Roman" panose="02020603050405020304" pitchFamily="18" charset="0"/>
                <a:cs typeface="Times New Roman" panose="02020603050405020304" pitchFamily="18" charset="0"/>
              </a:rPr>
              <a:t>, Eşya H., 20. B., s. 52 vd.; </a:t>
            </a:r>
            <a:r>
              <a:rPr lang="tr-TR" sz="2700" b="1" i="1" dirty="0" smtClean="0">
                <a:latin typeface="Times New Roman" panose="02020603050405020304" pitchFamily="18" charset="0"/>
                <a:cs typeface="Times New Roman" panose="02020603050405020304" pitchFamily="18" charset="0"/>
              </a:rPr>
              <a:t>Ünal / </a:t>
            </a:r>
            <a:r>
              <a:rPr lang="tr-TR" sz="2700" b="1" i="1" dirty="0" err="1" smtClean="0">
                <a:latin typeface="Times New Roman" panose="02020603050405020304" pitchFamily="18" charset="0"/>
                <a:cs typeface="Times New Roman" panose="02020603050405020304" pitchFamily="18" charset="0"/>
              </a:rPr>
              <a:t>Başpınar</a:t>
            </a:r>
            <a:r>
              <a:rPr lang="tr-TR" sz="2700" i="1" dirty="0" smtClean="0">
                <a:latin typeface="Times New Roman" panose="02020603050405020304" pitchFamily="18" charset="0"/>
                <a:cs typeface="Times New Roman" panose="02020603050405020304" pitchFamily="18" charset="0"/>
              </a:rPr>
              <a:t>, Şekli Eşya </a:t>
            </a:r>
            <a:r>
              <a:rPr lang="tr-TR" sz="2700" i="1" dirty="0">
                <a:latin typeface="Times New Roman" panose="02020603050405020304" pitchFamily="18" charset="0"/>
                <a:cs typeface="Times New Roman" panose="02020603050405020304" pitchFamily="18" charset="0"/>
              </a:rPr>
              <a:t>H</a:t>
            </a:r>
            <a:r>
              <a:rPr lang="tr-TR" sz="2700" i="1" dirty="0" smtClean="0">
                <a:latin typeface="Times New Roman" panose="02020603050405020304" pitchFamily="18" charset="0"/>
                <a:cs typeface="Times New Roman" panose="02020603050405020304" pitchFamily="18" charset="0"/>
              </a:rPr>
              <a:t>., 9. B., s. 104 vd.)</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en-US" sz="3600" b="1" dirty="0" err="1">
                <a:latin typeface="Times New Roman" panose="02020603050405020304" pitchFamily="18" charset="0"/>
                <a:cs typeface="Times New Roman" panose="02020603050405020304" pitchFamily="18" charset="0"/>
              </a:rPr>
              <a:t>Zilyetliğin</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ukuki</a:t>
            </a:r>
            <a:r>
              <a:rPr lang="en-US"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N</a:t>
            </a:r>
            <a:r>
              <a:rPr lang="en-US" sz="3600" b="1" dirty="0" err="1" smtClean="0">
                <a:latin typeface="Times New Roman" panose="02020603050405020304" pitchFamily="18" charset="0"/>
                <a:cs typeface="Times New Roman" panose="02020603050405020304" pitchFamily="18" charset="0"/>
              </a:rPr>
              <a:t>iteliği</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tartışmalı</a:t>
            </a:r>
            <a:r>
              <a:rPr lang="tr-TR" sz="3600" b="1"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bir</a:t>
            </a:r>
            <a:r>
              <a:rPr lang="tr-TR" sz="3600" b="1" dirty="0" smtClean="0">
                <a:latin typeface="Times New Roman" panose="02020603050405020304" pitchFamily="18" charset="0"/>
                <a:cs typeface="Times New Roman" panose="02020603050405020304" pitchFamily="18" charset="0"/>
              </a:rPr>
              <a:t> konudur.</a:t>
            </a:r>
          </a:p>
          <a:p>
            <a:pPr algn="just"/>
            <a:r>
              <a:rPr lang="en-US" sz="3600" b="1"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Bu </a:t>
            </a:r>
            <a:r>
              <a:rPr lang="en-US" sz="3600" dirty="0" err="1">
                <a:latin typeface="Times New Roman" panose="02020603050405020304" pitchFamily="18" charset="0"/>
                <a:cs typeface="Times New Roman" panose="02020603050405020304" pitchFamily="18" charset="0"/>
              </a:rPr>
              <a:t>konuda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ileri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sürülen</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G</a:t>
            </a:r>
            <a:r>
              <a:rPr lang="en-US" sz="3600" b="1" dirty="0" err="1" smtClean="0">
                <a:latin typeface="Times New Roman" panose="02020603050405020304" pitchFamily="18" charset="0"/>
                <a:cs typeface="Times New Roman" panose="02020603050405020304" pitchFamily="18" charset="0"/>
              </a:rPr>
              <a:t>örüş­leri</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başlıca</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ü</a:t>
            </a:r>
            <a:r>
              <a:rPr lang="en-US" sz="3600" b="1" dirty="0" smtClean="0">
                <a:latin typeface="Times New Roman" panose="02020603050405020304" pitchFamily="18" charset="0"/>
                <a:cs typeface="Times New Roman" panose="02020603050405020304" pitchFamily="18" charset="0"/>
              </a:rPr>
              <a:t>ç </a:t>
            </a:r>
            <a:r>
              <a:rPr lang="tr-TR" sz="3600" b="1" dirty="0" err="1">
                <a:latin typeface="Times New Roman" panose="02020603050405020304" pitchFamily="18" charset="0"/>
                <a:cs typeface="Times New Roman" panose="02020603050405020304" pitchFamily="18" charset="0"/>
              </a:rPr>
              <a:t>g</a:t>
            </a:r>
            <a:r>
              <a:rPr lang="en-US" sz="3600" b="1" dirty="0" err="1" smtClean="0">
                <a:latin typeface="Times New Roman" panose="02020603050405020304" pitchFamily="18" charset="0"/>
                <a:cs typeface="Times New Roman" panose="02020603050405020304" pitchFamily="18" charset="0"/>
              </a:rPr>
              <a:t>rupta</a:t>
            </a:r>
            <a:r>
              <a:rPr lang="en-US" sz="3600"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toplamak</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mümkündür</a:t>
            </a:r>
            <a:r>
              <a:rPr lang="tr-TR" sz="3600" dirty="0" smtClean="0">
                <a:latin typeface="Times New Roman" panose="02020603050405020304" pitchFamily="18" charset="0"/>
                <a:cs typeface="Times New Roman" panose="02020603050405020304" pitchFamily="18" charset="0"/>
              </a:rPr>
              <a:t>:</a:t>
            </a:r>
          </a:p>
          <a:p>
            <a:pPr algn="just"/>
            <a:r>
              <a:rPr lang="tr-TR" sz="3600" b="1" dirty="0" smtClean="0">
                <a:latin typeface="Times New Roman" panose="02020603050405020304" pitchFamily="18" charset="0"/>
                <a:cs typeface="Times New Roman" panose="02020603050405020304" pitchFamily="18" charset="0"/>
              </a:rPr>
              <a:t>Hak Görüşü </a:t>
            </a:r>
          </a:p>
          <a:p>
            <a:pPr algn="just"/>
            <a:r>
              <a:rPr lang="tr-TR" sz="3600" b="1" dirty="0" smtClean="0">
                <a:latin typeface="Times New Roman" panose="02020603050405020304" pitchFamily="18" charset="0"/>
                <a:cs typeface="Times New Roman" panose="02020603050405020304" pitchFamily="18" charset="0"/>
              </a:rPr>
              <a:t>Fiili Hakimiyet </a:t>
            </a:r>
            <a:r>
              <a:rPr lang="tr-TR" sz="3600" b="1" i="1" dirty="0" smtClean="0">
                <a:latin typeface="Times New Roman" panose="02020603050405020304" pitchFamily="18" charset="0"/>
                <a:cs typeface="Times New Roman" panose="02020603050405020304" pitchFamily="18" charset="0"/>
              </a:rPr>
              <a:t>(Fiili Durum) </a:t>
            </a:r>
            <a:r>
              <a:rPr lang="tr-TR" sz="3600" b="1" dirty="0" smtClean="0">
                <a:latin typeface="Times New Roman" panose="02020603050405020304" pitchFamily="18" charset="0"/>
                <a:cs typeface="Times New Roman" panose="02020603050405020304" pitchFamily="18" charset="0"/>
              </a:rPr>
              <a:t>Görüşü </a:t>
            </a:r>
          </a:p>
          <a:p>
            <a:pPr algn="just"/>
            <a:r>
              <a:rPr lang="tr-TR" sz="3600" b="1" dirty="0" smtClean="0">
                <a:latin typeface="Times New Roman" panose="02020603050405020304" pitchFamily="18" charset="0"/>
                <a:cs typeface="Times New Roman" panose="02020603050405020304" pitchFamily="18" charset="0"/>
              </a:rPr>
              <a:t>Hukuki Durum Görüşü </a:t>
            </a:r>
          </a:p>
          <a:p>
            <a:pPr marL="0" indent="0" algn="just">
              <a:buNone/>
            </a:pPr>
            <a:endParaRPr lang="tr-TR" b="1" i="1"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6682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Hukuki Niteliğine İlişkin Görüşler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78085460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34976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Zilyetliğin Hukuki Niteliğinin </a:t>
            </a:r>
            <a:r>
              <a:rPr lang="tr-TR" b="1" i="1" dirty="0" smtClean="0">
                <a:latin typeface="+mn-lt"/>
              </a:rPr>
              <a:t>Hak </a:t>
            </a:r>
            <a:r>
              <a:rPr lang="tr-TR" b="1" dirty="0" smtClean="0">
                <a:latin typeface="+mn-lt"/>
              </a:rPr>
              <a:t>Olduğu Görüşü </a:t>
            </a:r>
            <a:endParaRPr lang="tr-TR" b="1" dirty="0">
              <a:latin typeface="+mn-lt"/>
            </a:endParaRPr>
          </a:p>
        </p:txBody>
      </p:sp>
      <p:sp>
        <p:nvSpPr>
          <p:cNvPr id="3" name="İçerik Yer Tutucusu 2"/>
          <p:cNvSpPr>
            <a:spLocks noGrp="1"/>
          </p:cNvSpPr>
          <p:nvPr>
            <p:ph idx="1"/>
          </p:nvPr>
        </p:nvSpPr>
        <p:spPr/>
        <p:txBody>
          <a:bodyPr>
            <a:noAutofit/>
          </a:bodyPr>
          <a:lstStyle/>
          <a:p>
            <a:pPr algn="just"/>
            <a:r>
              <a:rPr lang="en-US" sz="4400" i="1" dirty="0" err="1" smtClean="0">
                <a:latin typeface="Times New Roman" panose="02020603050405020304" pitchFamily="18" charset="0"/>
                <a:cs typeface="Times New Roman" panose="02020603050405020304" pitchFamily="18" charset="0"/>
              </a:rPr>
              <a:t>Bir</a:t>
            </a:r>
            <a:r>
              <a:rPr lang="en-US" sz="4400" i="1" dirty="0" smtClean="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görüşe</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göre</a:t>
            </a:r>
            <a:r>
              <a:rPr lang="tr-TR" sz="4400" dirty="0">
                <a:latin typeface="Times New Roman" panose="02020603050405020304" pitchFamily="18" charset="0"/>
                <a:cs typeface="Times New Roman" panose="02020603050405020304" pitchFamily="18" charset="0"/>
              </a:rPr>
              <a:t>,</a:t>
            </a:r>
            <a:r>
              <a:rPr lang="en-US"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Z</a:t>
            </a:r>
            <a:r>
              <a:rPr lang="en-US" sz="4400" b="1" dirty="0" err="1">
                <a:latin typeface="Times New Roman" panose="02020603050405020304" pitchFamily="18" charset="0"/>
                <a:cs typeface="Times New Roman" panose="02020603050405020304" pitchFamily="18" charset="0"/>
              </a:rPr>
              <a:t>ilyetlik</a:t>
            </a:r>
            <a:r>
              <a:rPr lang="en-US" sz="4400" b="1"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bir</a:t>
            </a:r>
            <a:r>
              <a:rPr lang="en-US" sz="4400" dirty="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H</a:t>
            </a:r>
            <a:r>
              <a:rPr lang="en-US" sz="4400" b="1" i="1" dirty="0" err="1">
                <a:latin typeface="Times New Roman" panose="02020603050405020304" pitchFamily="18" charset="0"/>
                <a:cs typeface="Times New Roman" panose="02020603050405020304" pitchFamily="18" charset="0"/>
              </a:rPr>
              <a:t>aktır</a:t>
            </a:r>
            <a:r>
              <a:rPr lang="tr-TR" sz="4400" b="1" i="1"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ç</a:t>
            </a:r>
            <a:r>
              <a:rPr lang="en-US" sz="4400" dirty="0" err="1">
                <a:latin typeface="Times New Roman" panose="02020603050405020304" pitchFamily="18" charset="0"/>
                <a:cs typeface="Times New Roman" panose="02020603050405020304" pitchFamily="18" charset="0"/>
              </a:rPr>
              <a:t>ünkü</a:t>
            </a:r>
            <a:r>
              <a:rPr lang="en-US"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Z</a:t>
            </a:r>
            <a:r>
              <a:rPr lang="en-US" sz="4400" b="1" dirty="0" err="1">
                <a:latin typeface="Times New Roman" panose="02020603050405020304" pitchFamily="18" charset="0"/>
                <a:cs typeface="Times New Roman" panose="02020603050405020304" pitchFamily="18" charset="0"/>
              </a:rPr>
              <a:t>ilyedin</a:t>
            </a:r>
            <a:r>
              <a:rPr lang="en-US" sz="4400" b="1"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M</a:t>
            </a:r>
            <a:r>
              <a:rPr lang="en-US" sz="4400" b="1" dirty="0" err="1">
                <a:latin typeface="Times New Roman" panose="02020603050405020304" pitchFamily="18" charset="0"/>
                <a:cs typeface="Times New Roman" panose="02020603050405020304" pitchFamily="18" charset="0"/>
              </a:rPr>
              <a:t>enfaatleri</a:t>
            </a:r>
            <a:r>
              <a:rPr lang="tr-TR" sz="4400" dirty="0">
                <a:latin typeface="Times New Roman" panose="02020603050405020304" pitchFamily="18" charset="0"/>
                <a:cs typeface="Times New Roman" panose="02020603050405020304" pitchFamily="18" charset="0"/>
              </a:rPr>
              <a:t>,</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dayanabileceği</a:t>
            </a:r>
            <a:r>
              <a:rPr lang="en-US"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H</a:t>
            </a:r>
            <a:r>
              <a:rPr lang="en-US" sz="4400" b="1" dirty="0" err="1">
                <a:latin typeface="Times New Roman" panose="02020603050405020304" pitchFamily="18" charset="0"/>
                <a:cs typeface="Times New Roman" panose="02020603050405020304" pitchFamily="18" charset="0"/>
              </a:rPr>
              <a:t>aktan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bağımsız</a:t>
            </a:r>
            <a:r>
              <a:rPr lang="en-US" sz="4400" b="1"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olarak</a:t>
            </a:r>
            <a:r>
              <a:rPr lang="en-US" sz="4400"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korunmaktadır</a:t>
            </a:r>
            <a:r>
              <a:rPr lang="en-US" sz="4400" dirty="0">
                <a:latin typeface="Times New Roman" panose="02020603050405020304" pitchFamily="18" charset="0"/>
                <a:cs typeface="Times New Roman" panose="02020603050405020304" pitchFamily="18" charset="0"/>
              </a:rPr>
              <a:t>. </a:t>
            </a:r>
            <a:endParaRPr lang="tr-TR" sz="4400" dirty="0" smtClean="0">
              <a:latin typeface="Times New Roman" panose="02020603050405020304" pitchFamily="18" charset="0"/>
              <a:cs typeface="Times New Roman" panose="02020603050405020304" pitchFamily="18" charset="0"/>
            </a:endParaRPr>
          </a:p>
          <a:p>
            <a:pPr algn="just"/>
            <a:r>
              <a:rPr lang="en-US" sz="4400" b="1" dirty="0" err="1" smtClean="0">
                <a:latin typeface="Times New Roman" panose="02020603050405020304" pitchFamily="18" charset="0"/>
                <a:cs typeface="Times New Roman" panose="02020603050405020304" pitchFamily="18" charset="0"/>
              </a:rPr>
              <a:t>Hukuken</a:t>
            </a:r>
            <a:r>
              <a:rPr lang="en-US" sz="4400" b="1" dirty="0" smtClean="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korunan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bir</a:t>
            </a:r>
            <a:r>
              <a:rPr lang="en-US" sz="4400" b="1"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M</a:t>
            </a:r>
            <a:r>
              <a:rPr lang="en-US" sz="4400" b="1" dirty="0">
                <a:latin typeface="Times New Roman" panose="02020603050405020304" pitchFamily="18" charset="0"/>
                <a:cs typeface="Times New Roman" panose="02020603050405020304" pitchFamily="18" charset="0"/>
              </a:rPr>
              <a:t>e</a:t>
            </a:r>
            <a:r>
              <a:rPr lang="tr-TR" sz="4400" b="1" dirty="0">
                <a:latin typeface="Times New Roman" panose="02020603050405020304" pitchFamily="18" charset="0"/>
                <a:cs typeface="Times New Roman" panose="02020603050405020304" pitchFamily="18" charset="0"/>
              </a:rPr>
              <a:t>n</a:t>
            </a:r>
            <a:r>
              <a:rPr lang="en-US" sz="4400" b="1" dirty="0" err="1">
                <a:latin typeface="Times New Roman" panose="02020603050405020304" pitchFamily="18" charset="0"/>
                <a:cs typeface="Times New Roman" panose="02020603050405020304" pitchFamily="18" charset="0"/>
              </a:rPr>
              <a:t>faat</a:t>
            </a:r>
            <a:r>
              <a:rPr lang="tr-TR" sz="4400" b="1" dirty="0">
                <a:latin typeface="Times New Roman" panose="02020603050405020304" pitchFamily="18" charset="0"/>
                <a:cs typeface="Times New Roman" panose="02020603050405020304" pitchFamily="18" charset="0"/>
              </a:rPr>
              <a:t>,</a:t>
            </a:r>
            <a:r>
              <a:rPr lang="en-US" sz="4400" b="1"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sadece</a:t>
            </a:r>
            <a:r>
              <a:rPr lang="en-US"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H</a:t>
            </a:r>
            <a:r>
              <a:rPr lang="en-US" sz="4400" b="1" i="1" dirty="0" err="1">
                <a:latin typeface="Times New Roman" panose="02020603050405020304" pitchFamily="18" charset="0"/>
                <a:cs typeface="Times New Roman" panose="02020603050405020304" pitchFamily="18" charset="0"/>
              </a:rPr>
              <a:t>ak</a:t>
            </a:r>
            <a:r>
              <a:rPr lang="en-US" sz="4400" b="1" i="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olabilir</a:t>
            </a:r>
            <a:r>
              <a:rPr lang="en-US" sz="4400" b="1" dirty="0">
                <a:latin typeface="Times New Roman" panose="02020603050405020304" pitchFamily="18" charset="0"/>
                <a:cs typeface="Times New Roman" panose="02020603050405020304" pitchFamily="18" charset="0"/>
              </a:rPr>
              <a:t>. </a:t>
            </a:r>
            <a:endParaRPr lang="tr-TR" sz="4400" b="1" dirty="0">
              <a:latin typeface="Times New Roman" panose="02020603050405020304" pitchFamily="18" charset="0"/>
              <a:cs typeface="Times New Roman" panose="02020603050405020304" pitchFamily="18" charset="0"/>
            </a:endParaRPr>
          </a:p>
          <a:p>
            <a:pPr marL="0" indent="0">
              <a:buNone/>
            </a:pPr>
            <a:endParaRPr lang="tr-TR"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28978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r>
              <a:rPr lang="tr-TR" sz="3600" b="1" dirty="0">
                <a:latin typeface="Times New Roman" panose="02020603050405020304" pitchFamily="18" charset="0"/>
                <a:cs typeface="Times New Roman" panose="02020603050405020304" pitchFamily="18" charset="0"/>
              </a:rPr>
              <a:t>Zilyetlik, </a:t>
            </a:r>
            <a:r>
              <a:rPr lang="tr-TR" sz="3600" dirty="0">
                <a:latin typeface="Times New Roman" panose="02020603050405020304" pitchFamily="18" charset="0"/>
                <a:cs typeface="Times New Roman" panose="02020603050405020304" pitchFamily="18" charset="0"/>
              </a:rPr>
              <a:t>bir Eşyayı, </a:t>
            </a:r>
            <a:r>
              <a:rPr lang="tr-TR" sz="3600" b="1" dirty="0">
                <a:latin typeface="Times New Roman" panose="02020603050405020304" pitchFamily="18" charset="0"/>
                <a:cs typeface="Times New Roman" panose="02020603050405020304" pitchFamily="18" charset="0"/>
              </a:rPr>
              <a:t>Fiili Hakimiyet altında </a:t>
            </a:r>
            <a:r>
              <a:rPr lang="tr-TR" sz="3600" dirty="0">
                <a:latin typeface="Times New Roman" panose="02020603050405020304" pitchFamily="18" charset="0"/>
                <a:cs typeface="Times New Roman" panose="02020603050405020304" pitchFamily="18" charset="0"/>
              </a:rPr>
              <a:t>bulundurmaktır. </a:t>
            </a:r>
          </a:p>
          <a:p>
            <a:pPr algn="just"/>
            <a:r>
              <a:rPr lang="tr-TR" sz="3600" dirty="0">
                <a:latin typeface="Times New Roman" panose="02020603050405020304" pitchFamily="18" charset="0"/>
                <a:cs typeface="Times New Roman" panose="02020603050405020304" pitchFamily="18" charset="0"/>
              </a:rPr>
              <a:t>Bu Fiili Hakimiyet altında bulundurma olgusundan Zilyet lehine hukuken korunan yetkiler doğar. </a:t>
            </a:r>
          </a:p>
          <a:p>
            <a:pPr algn="just"/>
            <a:r>
              <a:rPr lang="tr-TR" sz="3600" dirty="0" smtClean="0">
                <a:latin typeface="Times New Roman" panose="02020603050405020304" pitchFamily="18" charset="0"/>
                <a:cs typeface="Times New Roman" panose="02020603050405020304" pitchFamily="18" charset="0"/>
              </a:rPr>
              <a:t>Bu </a:t>
            </a:r>
            <a:r>
              <a:rPr lang="tr-TR" sz="3600" dirty="0">
                <a:latin typeface="Times New Roman" panose="02020603050405020304" pitchFamily="18" charset="0"/>
                <a:cs typeface="Times New Roman" panose="02020603050405020304" pitchFamily="18" charset="0"/>
              </a:rPr>
              <a:t>Yetkiler arasında, Zilyedin üçüncü kişilerin tecavüzlerine karşı Eşyayı koruması, Zilyetliğin Miras yoluyla Geçmesi, Zilyedin İade Borcunu yerine getirirken bazı talep ve haklara sahip olması sayılabilir. </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Hakkın Niteliği ile ilgili olan bütün bu söylenen sonuçlar, Zilyetlikte de mevcuttur. </a:t>
            </a:r>
          </a:p>
          <a:p>
            <a:pPr algn="just"/>
            <a:r>
              <a:rPr lang="tr-TR" sz="3600" dirty="0" smtClean="0">
                <a:latin typeface="Times New Roman" panose="02020603050405020304" pitchFamily="18" charset="0"/>
                <a:cs typeface="Times New Roman" panose="02020603050405020304" pitchFamily="18" charset="0"/>
              </a:rPr>
              <a:t>Öyleyse, Zilyetlik bir Haktır. </a:t>
            </a:r>
          </a:p>
          <a:p>
            <a:pPr algn="just"/>
            <a:endParaRPr lang="tr-TR"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 (</a:t>
            </a:r>
            <a:r>
              <a:rPr lang="tr-TR" sz="3100" b="1" i="1" dirty="0" smtClean="0">
                <a:latin typeface="Times New Roman" panose="02020603050405020304" pitchFamily="18" charset="0"/>
                <a:cs typeface="Times New Roman" panose="02020603050405020304" pitchFamily="18" charset="0"/>
              </a:rPr>
              <a:t>Ünal / </a:t>
            </a:r>
            <a:r>
              <a:rPr lang="tr-TR" sz="3100" b="1" i="1" dirty="0" err="1" smtClean="0">
                <a:latin typeface="Times New Roman" panose="02020603050405020304" pitchFamily="18" charset="0"/>
                <a:cs typeface="Times New Roman" panose="02020603050405020304" pitchFamily="18" charset="0"/>
              </a:rPr>
              <a:t>Başpınar</a:t>
            </a:r>
            <a:r>
              <a:rPr lang="tr-TR" sz="3100" i="1" dirty="0" smtClean="0">
                <a:latin typeface="Times New Roman" panose="02020603050405020304" pitchFamily="18" charset="0"/>
                <a:cs typeface="Times New Roman" panose="02020603050405020304" pitchFamily="18" charset="0"/>
              </a:rPr>
              <a:t>, Şekli Eşya Hukuku, 9. Bası, s. 105)</a:t>
            </a:r>
            <a:endParaRPr lang="tr-TR" sz="3100" i="1" dirty="0">
              <a:latin typeface="Times New Roman" panose="02020603050405020304" pitchFamily="18"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14277622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Hukuki Niteliğini Hak Olarak İleri Süren Görüşün İçindeki Tartışmalar</a:t>
            </a:r>
            <a:endParaRPr lang="tr-TR" b="1" dirty="0">
              <a:latin typeface="+mn-lt"/>
            </a:endParaRP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Hakkın Niteliği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tartışmalıdır. </a:t>
            </a:r>
            <a:endParaRPr lang="tr-TR" b="1" dirty="0" smtClean="0">
              <a:latin typeface="Times New Roman" panose="02020603050405020304" pitchFamily="18" charset="0"/>
              <a:cs typeface="Times New Roman" panose="02020603050405020304" pitchFamily="18" charset="0"/>
            </a:endParaRPr>
          </a:p>
          <a:p>
            <a:pPr algn="just"/>
            <a:r>
              <a:rPr lang="en-US" b="1" i="1" dirty="0" smtClean="0">
                <a:latin typeface="Times New Roman" panose="02020603050405020304" pitchFamily="18" charset="0"/>
                <a:cs typeface="Times New Roman" panose="02020603050405020304" pitchFamily="18" charset="0"/>
              </a:rPr>
              <a:t>Bu </a:t>
            </a:r>
            <a:r>
              <a:rPr lang="en-US" b="1" i="1" dirty="0" err="1">
                <a:latin typeface="Times New Roman" panose="02020603050405020304" pitchFamily="18" charset="0"/>
                <a:cs typeface="Times New Roman" panose="02020603050405020304" pitchFamily="18" charset="0"/>
              </a:rPr>
              <a:t>görüşü</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kabul</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eden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yazarlardan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bazıları</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ilyetliği</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t>
            </a:r>
            <a:r>
              <a:rPr lang="en-US" b="1" i="1" dirty="0" err="1">
                <a:latin typeface="Times New Roman" panose="02020603050405020304" pitchFamily="18" charset="0"/>
                <a:cs typeface="Times New Roman" panose="02020603050405020304" pitchFamily="18" charset="0"/>
              </a:rPr>
              <a:t>endine</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a:t>
            </a:r>
            <a:r>
              <a:rPr lang="en-US" b="1" i="1" dirty="0" err="1">
                <a:latin typeface="Times New Roman" panose="02020603050405020304" pitchFamily="18" charset="0"/>
                <a:cs typeface="Times New Roman" panose="02020603050405020304" pitchFamily="18" charset="0"/>
              </a:rPr>
              <a:t>zgü</a:t>
            </a:r>
            <a:r>
              <a:rPr lang="en-US" b="1"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sui generis)</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ancak</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err="1">
                <a:latin typeface="Times New Roman" panose="02020603050405020304" pitchFamily="18" charset="0"/>
                <a:cs typeface="Times New Roman" panose="02020603050405020304" pitchFamily="18" charset="0"/>
              </a:rPr>
              <a:t>alvarlığına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ilişkin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err="1">
                <a:latin typeface="Times New Roman" panose="02020603050405020304" pitchFamily="18" charset="0"/>
                <a:cs typeface="Times New Roman" panose="02020603050405020304" pitchFamily="18" charset="0"/>
              </a:rPr>
              <a:t>utlak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olarak</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nitelendirirler</a:t>
            </a:r>
            <a:r>
              <a:rPr lang="tr-TR" dirty="0">
                <a:latin typeface="Times New Roman" panose="02020603050405020304" pitchFamily="18" charset="0"/>
                <a:cs typeface="Times New Roman" panose="02020603050405020304" pitchFamily="18" charset="0"/>
              </a:rPr>
              <a:t>.</a:t>
            </a:r>
          </a:p>
          <a:p>
            <a:pPr algn="just"/>
            <a:r>
              <a:rPr lang="tr-TR" b="1" i="1" dirty="0">
                <a:latin typeface="Times New Roman" panose="02020603050405020304" pitchFamily="18" charset="0"/>
                <a:cs typeface="Times New Roman" panose="02020603050405020304" pitchFamily="18" charset="0"/>
              </a:rPr>
              <a:t>Bu görüşü savunan diğer yazarlar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ilyetliğin</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a:t>
            </a:r>
            <a:r>
              <a:rPr lang="en-US" b="1" i="1" dirty="0" err="1">
                <a:latin typeface="Times New Roman" panose="02020603050405020304" pitchFamily="18" charset="0"/>
                <a:cs typeface="Times New Roman" panose="02020603050405020304" pitchFamily="18" charset="0"/>
              </a:rPr>
              <a:t>yni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olduğunu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ileri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sürerler</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Yargıtay'ın</a:t>
            </a:r>
            <a:r>
              <a:rPr lang="en-US" b="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9.10.1946 </a:t>
            </a:r>
            <a:r>
              <a:rPr lang="en-US" i="1" dirty="0" err="1">
                <a:latin typeface="Times New Roman" panose="02020603050405020304" pitchFamily="18" charset="0"/>
                <a:cs typeface="Times New Roman" panose="02020603050405020304" pitchFamily="18" charset="0"/>
              </a:rPr>
              <a:t>tarihli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ve</a:t>
            </a:r>
            <a:r>
              <a:rPr lang="en-US" i="1" dirty="0">
                <a:latin typeface="Times New Roman" panose="02020603050405020304" pitchFamily="18" charset="0"/>
                <a:cs typeface="Times New Roman" panose="02020603050405020304" pitchFamily="18" charset="0"/>
              </a:rPr>
              <a:t> 6/12 </a:t>
            </a:r>
            <a:r>
              <a:rPr lang="en-US" i="1" dirty="0" err="1">
                <a:latin typeface="Times New Roman" panose="02020603050405020304" pitchFamily="18" charset="0"/>
                <a:cs typeface="Times New Roman" panose="02020603050405020304" pitchFamily="18" charset="0"/>
              </a:rPr>
              <a:t>sayılı</a:t>
            </a:r>
            <a:r>
              <a:rPr lang="en-US"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İçtihadı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Birleştirme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Kararında</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ilyetlik</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a:t>
            </a:r>
            <a:r>
              <a:rPr lang="en-US" b="1" i="1" dirty="0" err="1">
                <a:latin typeface="Times New Roman" panose="02020603050405020304" pitchFamily="18" charset="0"/>
                <a:cs typeface="Times New Roman" panose="02020603050405020304" pitchFamily="18" charset="0"/>
              </a:rPr>
              <a:t>yni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olarak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tanım­lanmıştır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279474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Zilyetliğin Hukuki Niteliğinin </a:t>
            </a:r>
            <a:r>
              <a:rPr lang="tr-TR" b="1" i="1" dirty="0" smtClean="0">
                <a:latin typeface="+mn-lt"/>
              </a:rPr>
              <a:t>Fiili Hakimiyet (Fiili Durum) </a:t>
            </a:r>
            <a:r>
              <a:rPr lang="tr-TR" b="1" dirty="0" smtClean="0">
                <a:latin typeface="+mn-lt"/>
              </a:rPr>
              <a:t>Olduğu Görüşü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en-US" sz="3200" i="1" dirty="0" err="1" smtClean="0">
                <a:latin typeface="Times New Roman" panose="02020603050405020304" pitchFamily="18" charset="0"/>
                <a:cs typeface="Times New Roman" panose="02020603050405020304" pitchFamily="18" charset="0"/>
              </a:rPr>
              <a:t>İkinci</a:t>
            </a:r>
            <a:r>
              <a:rPr lang="en-US" sz="3200" i="1" dirty="0" smtClean="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görüşe</a:t>
            </a:r>
            <a:r>
              <a:rPr lang="en-US" sz="3200" i="1" dirty="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göre</a:t>
            </a:r>
            <a:r>
              <a:rPr lang="tr-TR" sz="3200" i="1" dirty="0" smtClean="0">
                <a:latin typeface="Times New Roman" panose="02020603050405020304" pitchFamily="18" charset="0"/>
                <a:cs typeface="Times New Roman" panose="02020603050405020304" pitchFamily="18" charset="0"/>
              </a:rPr>
              <a:t>,</a:t>
            </a:r>
            <a:r>
              <a:rPr lang="en-US"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E</a:t>
            </a:r>
            <a:r>
              <a:rPr lang="en-US" sz="3200" b="1" dirty="0" err="1" smtClean="0">
                <a:latin typeface="Times New Roman" panose="02020603050405020304" pitchFamily="18" charset="0"/>
                <a:cs typeface="Times New Roman" panose="02020603050405020304" pitchFamily="18" charset="0"/>
              </a:rPr>
              <a:t>şya</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üzerinde</a:t>
            </a:r>
            <a:r>
              <a:rPr lang="en-US" sz="3200" b="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a:t>
            </a:r>
            <a:r>
              <a:rPr lang="en-US" sz="3200" b="1" i="1" dirty="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F</a:t>
            </a:r>
            <a:r>
              <a:rPr lang="en-US" sz="3200" b="1" i="1" dirty="0" err="1" smtClean="0">
                <a:latin typeface="Times New Roman" panose="02020603050405020304" pitchFamily="18" charset="0"/>
                <a:cs typeface="Times New Roman" panose="02020603050405020304" pitchFamily="18" charset="0"/>
              </a:rPr>
              <a:t>iili</a:t>
            </a:r>
            <a:r>
              <a:rPr lang="en-US" sz="3200" b="1"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t>
            </a:r>
            <a:r>
              <a:rPr lang="en-US" sz="3200" b="1" i="1" dirty="0" err="1" smtClean="0">
                <a:latin typeface="Times New Roman" panose="02020603050405020304" pitchFamily="18" charset="0"/>
                <a:cs typeface="Times New Roman" panose="02020603050405020304" pitchFamily="18" charset="0"/>
              </a:rPr>
              <a:t>akimiyet</a:t>
            </a:r>
            <a:r>
              <a:rPr lang="tr-TR" sz="3200" b="1" i="1" dirty="0" smtClean="0">
                <a:latin typeface="Times New Roman" panose="02020603050405020304" pitchFamily="18" charset="0"/>
                <a:cs typeface="Times New Roman" panose="02020603050405020304" pitchFamily="18" charset="0"/>
              </a:rPr>
              <a:t> (Fiili Durum) </a:t>
            </a:r>
            <a:r>
              <a:rPr lang="tr-TR" sz="3200" dirty="0" smtClean="0">
                <a:latin typeface="Times New Roman" panose="02020603050405020304" pitchFamily="18" charset="0"/>
                <a:cs typeface="Times New Roman" panose="02020603050405020304" pitchFamily="18" charset="0"/>
              </a:rPr>
              <a:t>olarak nitelendirilmektedir. </a:t>
            </a:r>
          </a:p>
          <a:p>
            <a:pPr algn="just"/>
            <a:r>
              <a:rPr lang="tr-TR" sz="3200" dirty="0" smtClean="0">
                <a:latin typeface="Times New Roman" panose="02020603050405020304" pitchFamily="18" charset="0"/>
                <a:cs typeface="Times New Roman" panose="02020603050405020304" pitchFamily="18" charset="0"/>
              </a:rPr>
              <a:t>Zilyetlik kavramı ile Zilyedin İradesinin doğrudan doğruya kendisine yönelik olduğu bir Fiili </a:t>
            </a:r>
            <a:r>
              <a:rPr lang="tr-TR" sz="3200" dirty="0">
                <a:latin typeface="Times New Roman" panose="02020603050405020304" pitchFamily="18" charset="0"/>
                <a:cs typeface="Times New Roman" panose="02020603050405020304" pitchFamily="18" charset="0"/>
              </a:rPr>
              <a:t>D</a:t>
            </a:r>
            <a:r>
              <a:rPr lang="tr-TR" sz="3200" dirty="0" smtClean="0">
                <a:latin typeface="Times New Roman" panose="02020603050405020304" pitchFamily="18" charset="0"/>
                <a:cs typeface="Times New Roman" panose="02020603050405020304" pitchFamily="18" charset="0"/>
              </a:rPr>
              <a:t>urum kastedilmektedir. </a:t>
            </a:r>
          </a:p>
          <a:p>
            <a:pPr algn="just"/>
            <a:r>
              <a:rPr lang="tr-TR" sz="3200" dirty="0" smtClean="0">
                <a:latin typeface="Times New Roman" panose="02020603050405020304" pitchFamily="18" charset="0"/>
                <a:cs typeface="Times New Roman" panose="02020603050405020304" pitchFamily="18" charset="0"/>
              </a:rPr>
              <a:t>Zilyetliğe hukuki sonuçlar bağlanması, onu, yani Fiili Durumu, hak haline getirmez. </a:t>
            </a:r>
          </a:p>
          <a:p>
            <a:pPr algn="just"/>
            <a:r>
              <a:rPr lang="tr-TR" sz="3200" dirty="0" smtClean="0">
                <a:latin typeface="Times New Roman" panose="02020603050405020304" pitchFamily="18" charset="0"/>
                <a:cs typeface="Times New Roman" panose="02020603050405020304" pitchFamily="18" charset="0"/>
              </a:rPr>
              <a:t>Zira Hak, şahsın hukuken korunan öyle bir menfaatidir ki, bu korunmadan yararlanma yetkisi, tamamen o şahsın iradesine bırakılmıştır.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b="1" i="1" dirty="0" smtClean="0">
              <a:latin typeface="Times New Roman" panose="02020603050405020304" pitchFamily="18" charset="0"/>
              <a:cs typeface="Times New Roman" panose="02020603050405020304" pitchFamily="18" charset="0"/>
            </a:endParaRPr>
          </a:p>
          <a:p>
            <a:pPr algn="just"/>
            <a:endParaRPr lang="tr-TR" b="1" i="1" dirty="0" smtClean="0">
              <a:latin typeface="Times New Roman" panose="02020603050405020304" pitchFamily="18" charset="0"/>
              <a:cs typeface="Times New Roman" panose="02020603050405020304" pitchFamily="18" charset="0"/>
            </a:endParaRPr>
          </a:p>
          <a:p>
            <a:pPr algn="just"/>
            <a:endParaRPr lang="tr-TR" b="1" i="1" dirty="0">
              <a:latin typeface="Times New Roman" panose="02020603050405020304" pitchFamily="18" charset="0"/>
              <a:cs typeface="Times New Roman" panose="02020603050405020304" pitchFamily="18" charset="0"/>
            </a:endParaRPr>
          </a:p>
          <a:p>
            <a:pPr algn="just"/>
            <a:endParaRPr lang="tr-TR" b="1" i="1" dirty="0" smtClean="0">
              <a:latin typeface="Times New Roman" panose="02020603050405020304" pitchFamily="18" charset="0"/>
              <a:cs typeface="Times New Roman" panose="02020603050405020304" pitchFamily="18" charset="0"/>
            </a:endParaRPr>
          </a:p>
          <a:p>
            <a:pPr algn="just"/>
            <a:endParaRPr lang="tr-TR" b="1" i="1" dirty="0">
              <a:latin typeface="Times New Roman" panose="02020603050405020304" pitchFamily="18" charset="0"/>
              <a:cs typeface="Times New Roman" panose="02020603050405020304" pitchFamily="18" charset="0"/>
            </a:endParaRPr>
          </a:p>
          <a:p>
            <a:pPr algn="just"/>
            <a:endParaRPr lang="tr-TR" b="1" i="1"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6422808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Bir hırsızın veya gasıbın Zilyet olarak korunması, bu anlama gelmez; çünkü bu korunmadaki asıl amaç, Haksız Zilyedi ve onun menfaatini değil, aksine bir yandan sosyal barış ve huzuru, diğer yandan asıl hak sahibini himaye etmektir. </a:t>
            </a:r>
          </a:p>
          <a:p>
            <a:pPr algn="just"/>
            <a:r>
              <a:rPr lang="tr-TR" dirty="0">
                <a:latin typeface="Times New Roman" panose="02020603050405020304" pitchFamily="18" charset="0"/>
                <a:cs typeface="Times New Roman" panose="02020603050405020304" pitchFamily="18" charset="0"/>
              </a:rPr>
              <a:t>Zira zilyetliğin temelinde bir hakkın bulunması asıl, gasp ve hırsızlıkta olduğu gibi, bir hakkın bulunmaması istisnadır.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Öyleyse</a:t>
            </a:r>
            <a:r>
              <a:rPr lang="tr-TR" dirty="0">
                <a:latin typeface="Times New Roman" panose="02020603050405020304" pitchFamily="18" charset="0"/>
                <a:cs typeface="Times New Roman" panose="02020603050405020304" pitchFamily="18" charset="0"/>
              </a:rPr>
              <a:t>, Zilyetlik yolu ile korunmak istenen Zilyede ait bir menfaat değil, sosyal düzen ve gerçek hak sahibidir.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Ünal / </a:t>
            </a:r>
            <a:r>
              <a:rPr lang="tr-TR" b="1" i="1" dirty="0" err="1">
                <a:latin typeface="Times New Roman" panose="02020603050405020304" pitchFamily="18" charset="0"/>
                <a:cs typeface="Times New Roman" panose="02020603050405020304" pitchFamily="18" charset="0"/>
              </a:rPr>
              <a:t>Başpınar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Şekli Eşya H., 9. B., s. 107)</a:t>
            </a:r>
          </a:p>
          <a:p>
            <a:endParaRPr lang="tr-TR" dirty="0"/>
          </a:p>
        </p:txBody>
      </p:sp>
    </p:spTree>
    <p:extLst>
      <p:ext uri="{BB962C8B-B14F-4D97-AF65-F5344CB8AC3E}">
        <p14:creationId xmlns:p14="http://schemas.microsoft.com/office/powerpoint/2010/main" val="1001945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sz="3600" dirty="0" smtClean="0">
                <a:latin typeface="Times New Roman" panose="02020603050405020304" pitchFamily="18" charset="0"/>
                <a:cs typeface="Times New Roman" panose="02020603050405020304" pitchFamily="18" charset="0"/>
              </a:rPr>
              <a:t>Bu</a:t>
            </a:r>
            <a:r>
              <a:rPr lang="tr-TR" sz="3600" dirty="0" smtClean="0">
                <a:latin typeface="Times New Roman" panose="02020603050405020304" pitchFamily="18" charset="0"/>
                <a:cs typeface="Times New Roman" panose="02020603050405020304" pitchFamily="18" charset="0"/>
              </a:rPr>
              <a:t> bağlamda,</a:t>
            </a:r>
            <a:r>
              <a:rPr lang="en-US"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Taşınırlar</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üzerindeki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Hakları</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dışa karşı</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a:t>
            </a:r>
            <a:r>
              <a:rPr lang="en-US" sz="3600" b="1" dirty="0" err="1">
                <a:latin typeface="Times New Roman" panose="02020603050405020304" pitchFamily="18" charset="0"/>
                <a:cs typeface="Times New Roman" panose="02020603050405020304" pitchFamily="18" charset="0"/>
              </a:rPr>
              <a:t>çıklama</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a:t>
            </a:r>
            <a:r>
              <a:rPr lang="en-US" sz="3600" b="1" dirty="0" err="1">
                <a:latin typeface="Times New Roman" panose="02020603050405020304" pitchFamily="18" charset="0"/>
                <a:cs typeface="Times New Roman" panose="02020603050405020304" pitchFamily="18" charset="0"/>
              </a:rPr>
              <a:t>şlevi</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Hukuk Düzeni tarafından </a:t>
            </a:r>
            <a:r>
              <a:rPr lang="en-US" sz="3600" b="1" dirty="0">
                <a:latin typeface="Times New Roman" panose="02020603050405020304" pitchFamily="18" charset="0"/>
                <a:cs typeface="Times New Roman" panose="02020603050405020304" pitchFamily="18" charset="0"/>
              </a:rPr>
              <a:t>«</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olarak</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adlandırılan</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F</a:t>
            </a:r>
            <a:r>
              <a:rPr lang="en-US" sz="3600" b="1" dirty="0" err="1">
                <a:latin typeface="Times New Roman" panose="02020603050405020304" pitchFamily="18" charset="0"/>
                <a:cs typeface="Times New Roman" panose="02020603050405020304" pitchFamily="18" charset="0"/>
              </a:rPr>
              <a:t>iili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akimiyet</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a:t>
            </a:r>
            <a:r>
              <a:rPr lang="en-US" sz="3600" b="1" dirty="0" err="1">
                <a:latin typeface="Times New Roman" panose="02020603050405020304" pitchFamily="18" charset="0"/>
                <a:cs typeface="Times New Roman" panose="02020603050405020304" pitchFamily="18" charset="0"/>
              </a:rPr>
              <a:t>lgusuna</a:t>
            </a:r>
            <a:r>
              <a:rPr lang="en-US"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tanınmıştır. </a:t>
            </a:r>
          </a:p>
          <a:p>
            <a:pPr algn="just"/>
            <a:r>
              <a:rPr lang="tr-TR" sz="3600" b="1" dirty="0">
                <a:latin typeface="Times New Roman" panose="02020603050405020304" pitchFamily="18" charset="0"/>
                <a:cs typeface="Times New Roman" panose="02020603050405020304" pitchFamily="18" charset="0"/>
              </a:rPr>
              <a:t>Açıklık İlkesi </a:t>
            </a:r>
            <a:r>
              <a:rPr lang="tr-TR" sz="3600" dirty="0">
                <a:latin typeface="Times New Roman" panose="02020603050405020304" pitchFamily="18" charset="0"/>
                <a:cs typeface="Times New Roman" panose="02020603050405020304" pitchFamily="18" charset="0"/>
              </a:rPr>
              <a:t>bağlamında</a:t>
            </a:r>
            <a:r>
              <a:rPr lang="en-US" sz="3600" dirty="0">
                <a:latin typeface="Times New Roman" panose="02020603050405020304" pitchFamily="18" charset="0"/>
                <a:cs typeface="Times New Roman" panose="02020603050405020304" pitchFamily="18" charset="0"/>
              </a:rPr>
              <a:t> da,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il­yetlik</a:t>
            </a:r>
            <a:r>
              <a:rPr lang="tr-TR" sz="3600" b="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Taşınırlarda Zilyet tarafından</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iddia</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edilen</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a:t>
            </a:r>
            <a:r>
              <a:rPr lang="en-US" sz="3600" b="1" i="1" dirty="0" err="1">
                <a:latin typeface="Times New Roman" panose="02020603050405020304" pitchFamily="18" charset="0"/>
                <a:cs typeface="Times New Roman" panose="02020603050405020304" pitchFamily="18" charset="0"/>
              </a:rPr>
              <a:t>yni</a:t>
            </a:r>
            <a:r>
              <a:rPr lang="en-US"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veya</a:t>
            </a:r>
            <a:r>
              <a:rPr lang="en-US"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t>
            </a:r>
            <a:r>
              <a:rPr lang="en-US" sz="3600" b="1" i="1" dirty="0" err="1">
                <a:latin typeface="Times New Roman" panose="02020603050405020304" pitchFamily="18" charset="0"/>
                <a:cs typeface="Times New Roman" panose="02020603050405020304" pitchFamily="18" charset="0"/>
              </a:rPr>
              <a:t>işisel</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en-US" sz="3600" b="1" i="1" dirty="0" err="1">
                <a:latin typeface="Times New Roman" panose="02020603050405020304" pitchFamily="18" charset="0"/>
                <a:cs typeface="Times New Roman" panose="02020603050405020304" pitchFamily="18" charset="0"/>
              </a:rPr>
              <a:t>akkın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var­lığına</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t>
            </a:r>
            <a:r>
              <a:rPr lang="en-US" sz="3600" b="1" i="1" dirty="0" err="1">
                <a:latin typeface="Times New Roman" panose="02020603050405020304" pitchFamily="18" charset="0"/>
                <a:cs typeface="Times New Roman" panose="02020603050405020304" pitchFamily="18" charset="0"/>
              </a:rPr>
              <a:t>arine</a:t>
            </a:r>
            <a:r>
              <a:rPr lang="en-US"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sayılır</a:t>
            </a:r>
            <a:r>
              <a:rPr lang="en-US" sz="3600" b="1"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a:t>
            </a:r>
            <a:r>
              <a:rPr lang="en-US" sz="3200" i="1" dirty="0">
                <a:latin typeface="Times New Roman" panose="02020603050405020304" pitchFamily="18" charset="0"/>
                <a:cs typeface="Times New Roman" panose="02020603050405020304" pitchFamily="18" charset="0"/>
              </a:rPr>
              <a:t>MK </a:t>
            </a:r>
            <a:r>
              <a:rPr lang="tr-TR" sz="3200" i="1" dirty="0">
                <a:latin typeface="Times New Roman" panose="02020603050405020304" pitchFamily="18" charset="0"/>
                <a:cs typeface="Times New Roman" panose="02020603050405020304" pitchFamily="18" charset="0"/>
              </a:rPr>
              <a:t>m. </a:t>
            </a:r>
            <a:r>
              <a:rPr lang="en-US" sz="3200" i="1" dirty="0">
                <a:latin typeface="Times New Roman" panose="02020603050405020304" pitchFamily="18" charset="0"/>
                <a:cs typeface="Times New Roman" panose="02020603050405020304" pitchFamily="18" charset="0"/>
              </a:rPr>
              <a:t>985-986).</a:t>
            </a:r>
            <a:endParaRPr lang="tr-TR" sz="32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2814197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Times New Roman" panose="02020603050405020304" pitchFamily="18" charset="0"/>
                <a:cs typeface="Times New Roman" panose="02020603050405020304" pitchFamily="18" charset="0"/>
              </a:rPr>
              <a:t>Zilyetliğin </a:t>
            </a:r>
            <a:r>
              <a:rPr lang="tr-TR" b="1" i="1" dirty="0" smtClean="0">
                <a:latin typeface="Times New Roman" panose="02020603050405020304" pitchFamily="18" charset="0"/>
                <a:cs typeface="Times New Roman" panose="02020603050405020304" pitchFamily="18" charset="0"/>
              </a:rPr>
              <a:t>Hukuki Bir Durum </a:t>
            </a:r>
            <a:r>
              <a:rPr lang="tr-TR" b="1" dirty="0" smtClean="0">
                <a:latin typeface="Times New Roman" panose="02020603050405020304" pitchFamily="18" charset="0"/>
                <a:cs typeface="Times New Roman" panose="02020603050405020304" pitchFamily="18" charset="0"/>
              </a:rPr>
              <a:t>Olduğu Görüşü</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r>
              <a:rPr lang="en-US" i="1" dirty="0" err="1">
                <a:latin typeface="Times New Roman" panose="02020603050405020304" pitchFamily="18" charset="0"/>
                <a:cs typeface="Times New Roman" panose="02020603050405020304" pitchFamily="18" charset="0"/>
              </a:rPr>
              <a:t>Üçüncü</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görüşe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göre</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ise</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ilyetlik</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hukuki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durumdur</a:t>
            </a:r>
            <a:r>
              <a:rPr lang="tr-TR" b="1" i="1" dirty="0" smtClean="0">
                <a:latin typeface="Times New Roman" panose="02020603050405020304" pitchFamily="18" charset="0"/>
                <a:cs typeface="Times New Roman" panose="02020603050405020304" pitchFamily="18" charset="0"/>
              </a:rPr>
              <a:t>.</a:t>
            </a:r>
          </a:p>
          <a:p>
            <a:pPr algn="just"/>
            <a:r>
              <a:rPr lang="tr-TR" b="1" i="1" dirty="0" smtClean="0">
                <a:latin typeface="Times New Roman" panose="02020603050405020304" pitchFamily="18" charset="0"/>
                <a:cs typeface="Times New Roman" panose="02020603050405020304" pitchFamily="18" charset="0"/>
              </a:rPr>
              <a:t>Bu görüşe göre, </a:t>
            </a:r>
            <a:r>
              <a:rPr lang="tr-TR" b="1" dirty="0" smtClean="0">
                <a:latin typeface="Times New Roman" panose="02020603050405020304" pitchFamily="18" charset="0"/>
                <a:cs typeface="Times New Roman" panose="02020603050405020304" pitchFamily="18" charset="0"/>
              </a:rPr>
              <a:t>Zilyetlik, </a:t>
            </a:r>
            <a:r>
              <a:rPr lang="tr-TR" dirty="0" smtClean="0">
                <a:latin typeface="Times New Roman" panose="02020603050405020304" pitchFamily="18" charset="0"/>
                <a:cs typeface="Times New Roman" panose="02020603050405020304" pitchFamily="18" charset="0"/>
              </a:rPr>
              <a:t>ne bir </a:t>
            </a:r>
            <a:r>
              <a:rPr lang="tr-TR" b="1" i="1" dirty="0" smtClean="0">
                <a:latin typeface="Times New Roman" panose="02020603050405020304" pitchFamily="18" charset="0"/>
                <a:cs typeface="Times New Roman" panose="02020603050405020304" pitchFamily="18" charset="0"/>
              </a:rPr>
              <a:t>Hak,</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ne bir </a:t>
            </a:r>
            <a:r>
              <a:rPr lang="tr-TR" b="1" i="1" dirty="0" smtClean="0">
                <a:latin typeface="Times New Roman" panose="02020603050405020304" pitchFamily="18" charset="0"/>
                <a:cs typeface="Times New Roman" panose="02020603050405020304" pitchFamily="18" charset="0"/>
              </a:rPr>
              <a:t>Fiili Hakimiyet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ne de </a:t>
            </a:r>
            <a:r>
              <a:rPr lang="tr-TR" b="1" i="1" dirty="0" smtClean="0">
                <a:latin typeface="Times New Roman" panose="02020603050405020304" pitchFamily="18" charset="0"/>
                <a:cs typeface="Times New Roman" panose="02020603050405020304" pitchFamily="18" charset="0"/>
              </a:rPr>
              <a:t>Fiili bir Durumdur</a:t>
            </a:r>
            <a:r>
              <a:rPr lang="tr-TR" dirty="0" smtClean="0">
                <a:latin typeface="Times New Roman" panose="02020603050405020304" pitchFamily="18" charset="0"/>
                <a:cs typeface="Times New Roman" panose="02020603050405020304" pitchFamily="18" charset="0"/>
              </a:rPr>
              <a:t>, aksine bir </a:t>
            </a:r>
            <a:r>
              <a:rPr lang="tr-TR" b="1" i="1" dirty="0" smtClean="0">
                <a:latin typeface="Times New Roman" panose="02020603050405020304" pitchFamily="18" charset="0"/>
                <a:cs typeface="Times New Roman" panose="02020603050405020304" pitchFamily="18" charset="0"/>
              </a:rPr>
              <a:t>Hukuki Durumdur. </a:t>
            </a:r>
          </a:p>
          <a:p>
            <a:pPr algn="just"/>
            <a:r>
              <a:rPr lang="tr-TR" dirty="0" smtClean="0">
                <a:latin typeface="Times New Roman" panose="02020603050405020304" pitchFamily="18" charset="0"/>
                <a:cs typeface="Times New Roman" panose="02020603050405020304" pitchFamily="18" charset="0"/>
              </a:rPr>
              <a:t>Öncelikle</a:t>
            </a:r>
            <a:r>
              <a:rPr lang="tr-TR" b="1" i="1" dirty="0" smtClean="0">
                <a:latin typeface="Times New Roman" panose="02020603050405020304" pitchFamily="18" charset="0"/>
                <a:cs typeface="Times New Roman" panose="02020603050405020304" pitchFamily="18" charset="0"/>
              </a:rPr>
              <a:t>, Fiili Durum görüşünü savunanların </a:t>
            </a:r>
            <a:r>
              <a:rPr lang="tr-TR" dirty="0" smtClean="0">
                <a:latin typeface="Times New Roman" panose="02020603050405020304" pitchFamily="18" charset="0"/>
                <a:cs typeface="Times New Roman" panose="02020603050405020304" pitchFamily="18" charset="0"/>
              </a:rPr>
              <a:t>da belirttiği gibi, </a:t>
            </a:r>
            <a:r>
              <a:rPr lang="tr-TR" b="1" dirty="0" smtClean="0">
                <a:latin typeface="Times New Roman" panose="02020603050405020304" pitchFamily="18" charset="0"/>
                <a:cs typeface="Times New Roman" panose="02020603050405020304" pitchFamily="18" charset="0"/>
              </a:rPr>
              <a:t>Hakkın tanımında </a:t>
            </a:r>
            <a:r>
              <a:rPr lang="tr-TR" dirty="0" smtClean="0">
                <a:latin typeface="Times New Roman" panose="02020603050405020304" pitchFamily="18" charset="0"/>
                <a:cs typeface="Times New Roman" panose="02020603050405020304" pitchFamily="18" charset="0"/>
              </a:rPr>
              <a:t>yer alan «</a:t>
            </a:r>
            <a:r>
              <a:rPr lang="tr-TR" b="1" dirty="0" smtClean="0">
                <a:latin typeface="Times New Roman" panose="02020603050405020304" pitchFamily="18" charset="0"/>
                <a:cs typeface="Times New Roman" panose="02020603050405020304" pitchFamily="18" charset="0"/>
              </a:rPr>
              <a:t>Hukuken korunmuş menfaat</a:t>
            </a:r>
            <a:r>
              <a:rPr lang="tr-TR" dirty="0" smtClean="0">
                <a:latin typeface="Times New Roman" panose="02020603050405020304" pitchFamily="18" charset="0"/>
                <a:cs typeface="Times New Roman" panose="02020603050405020304" pitchFamily="18" charset="0"/>
              </a:rPr>
              <a:t>» unsuru, Zilyetlikte yoktur.</a:t>
            </a:r>
          </a:p>
          <a:p>
            <a:pPr algn="just"/>
            <a:r>
              <a:rPr lang="tr-TR" dirty="0" smtClean="0">
                <a:latin typeface="Times New Roman" panose="02020603050405020304" pitchFamily="18" charset="0"/>
                <a:cs typeface="Times New Roman" panose="02020603050405020304" pitchFamily="18" charset="0"/>
              </a:rPr>
              <a:t>Çünkü Zilyetlik, zilyedin bir menfaati ve hakkı olduğu için değil, toplumda daha önce kurulmuş olan fiili durumun, huzur ve sükunun bozulmaması için korunmaktadır. </a:t>
            </a:r>
          </a:p>
          <a:p>
            <a:endParaRPr lang="tr-TR" sz="2400" dirty="0"/>
          </a:p>
        </p:txBody>
      </p:sp>
    </p:spTree>
    <p:extLst>
      <p:ext uri="{BB962C8B-B14F-4D97-AF65-F5344CB8AC3E}">
        <p14:creationId xmlns:p14="http://schemas.microsoft.com/office/powerpoint/2010/main" val="38258814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smtClean="0">
                <a:latin typeface="Times New Roman" panose="02020603050405020304" pitchFamily="18" charset="0"/>
                <a:cs typeface="Times New Roman" panose="02020603050405020304" pitchFamily="18" charset="0"/>
              </a:rPr>
              <a:t>Haksız Zilyet </a:t>
            </a:r>
            <a:r>
              <a:rPr lang="tr-TR" sz="3200" dirty="0">
                <a:latin typeface="Times New Roman" panose="02020603050405020304" pitchFamily="18" charset="0"/>
                <a:cs typeface="Times New Roman" panose="02020603050405020304" pitchFamily="18" charset="0"/>
              </a:rPr>
              <a:t>olan hırsız ve gasıbın korunması da bu çerçevede cereyan etmektedir. Bu bağlamda, Zilyetlik bir hak değildir. </a:t>
            </a:r>
          </a:p>
          <a:p>
            <a:pPr algn="just"/>
            <a:r>
              <a:rPr lang="tr-TR" sz="3200" dirty="0" smtClean="0">
                <a:latin typeface="Times New Roman" panose="02020603050405020304" pitchFamily="18" charset="0"/>
                <a:cs typeface="Times New Roman" panose="02020603050405020304" pitchFamily="18" charset="0"/>
              </a:rPr>
              <a:t>Ayrıca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Zilyetlik, Fiili Hakimiyetten de ibaret değildir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Zira </a:t>
            </a:r>
            <a:r>
              <a:rPr lang="tr-TR" sz="3200" b="1" i="1" dirty="0">
                <a:latin typeface="Times New Roman" panose="02020603050405020304" pitchFamily="18" charset="0"/>
                <a:cs typeface="Times New Roman" panose="02020603050405020304" pitchFamily="18" charset="0"/>
              </a:rPr>
              <a:t>Fiili Hakimiyet, </a:t>
            </a:r>
            <a:r>
              <a:rPr lang="tr-TR" sz="3200" b="1" dirty="0">
                <a:latin typeface="Times New Roman" panose="02020603050405020304" pitchFamily="18" charset="0"/>
                <a:cs typeface="Times New Roman" panose="02020603050405020304" pitchFamily="18" charset="0"/>
              </a:rPr>
              <a:t>Zilyetliğin Unsurlarından yalnız biridir</a:t>
            </a:r>
            <a:r>
              <a:rPr lang="tr-TR" sz="3200" dirty="0">
                <a:latin typeface="Times New Roman" panose="02020603050405020304" pitchFamily="18" charset="0"/>
                <a:cs typeface="Times New Roman" panose="02020603050405020304" pitchFamily="18" charset="0"/>
              </a:rPr>
              <a:t>, sadece bu unsura dayanarak Zilyet Olma imkânı, hukukumuzda mevcut değildir. </a:t>
            </a:r>
          </a:p>
          <a:p>
            <a:pPr marL="0" indent="0" algn="just">
              <a:buNone/>
            </a:pP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Ünal / </a:t>
            </a:r>
            <a:r>
              <a:rPr lang="tr-TR" b="1" i="1" dirty="0" err="1">
                <a:latin typeface="Times New Roman" panose="02020603050405020304" pitchFamily="18" charset="0"/>
                <a:cs typeface="Times New Roman" panose="02020603050405020304" pitchFamily="18" charset="0"/>
              </a:rPr>
              <a:t>Başpınar</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Şekli Eşya H., 9. B., s. 108)</a:t>
            </a:r>
          </a:p>
          <a:p>
            <a:endParaRPr lang="tr-TR" dirty="0"/>
          </a:p>
        </p:txBody>
      </p:sp>
    </p:spTree>
    <p:extLst>
      <p:ext uri="{BB962C8B-B14F-4D97-AF65-F5344CB8AC3E}">
        <p14:creationId xmlns:p14="http://schemas.microsoft.com/office/powerpoint/2010/main" val="562448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Zilyetliğin Hukuki Niteliğine İlişkin Görüşlerin Değerlendirilmesi </a:t>
            </a:r>
            <a:r>
              <a:rPr lang="tr-TR" dirty="0" smtClean="0">
                <a:latin typeface="+mn-lt"/>
              </a:rPr>
              <a:t>ve</a:t>
            </a:r>
            <a:r>
              <a:rPr lang="tr-TR" b="1" dirty="0" smtClean="0">
                <a:latin typeface="+mn-lt"/>
              </a:rPr>
              <a:t> Görüşümüz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en-US" sz="4400" b="1" dirty="0" err="1">
                <a:latin typeface="Times New Roman" panose="02020603050405020304" pitchFamily="18" charset="0"/>
                <a:cs typeface="Times New Roman" panose="02020603050405020304" pitchFamily="18" charset="0"/>
              </a:rPr>
              <a:t>Zilyetliğin</a:t>
            </a:r>
            <a:r>
              <a:rPr lang="en-US" sz="4400" b="1"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bir</a:t>
            </a:r>
            <a:r>
              <a:rPr lang="en-US" sz="4400" b="1" dirty="0">
                <a:latin typeface="Times New Roman" panose="02020603050405020304" pitchFamily="18" charset="0"/>
                <a:cs typeface="Times New Roman" panose="02020603050405020304" pitchFamily="18" charset="0"/>
              </a:rPr>
              <a:t> </a:t>
            </a:r>
            <a:r>
              <a:rPr lang="tr-TR" sz="4400" b="1" i="1" dirty="0" err="1">
                <a:latin typeface="Times New Roman" panose="02020603050405020304" pitchFamily="18" charset="0"/>
                <a:cs typeface="Times New Roman" panose="02020603050405020304" pitchFamily="18" charset="0"/>
              </a:rPr>
              <a:t>H</a:t>
            </a:r>
            <a:r>
              <a:rPr lang="en-US" sz="4400" b="1" i="1" dirty="0" err="1" smtClean="0">
                <a:latin typeface="Times New Roman" panose="02020603050405020304" pitchFamily="18" charset="0"/>
                <a:cs typeface="Times New Roman" panose="02020603050405020304" pitchFamily="18" charset="0"/>
              </a:rPr>
              <a:t>ak</a:t>
            </a:r>
            <a:r>
              <a:rPr lang="en-US" sz="4400" b="1" i="1" dirty="0" smtClean="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olarak</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nitelendirilmesi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uygun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değildir</a:t>
            </a:r>
            <a:r>
              <a:rPr lang="en-US" sz="4400" dirty="0">
                <a:latin typeface="Times New Roman" panose="02020603050405020304" pitchFamily="18" charset="0"/>
                <a:cs typeface="Times New Roman" panose="02020603050405020304" pitchFamily="18" charset="0"/>
              </a:rPr>
              <a:t>. </a:t>
            </a:r>
            <a:endParaRPr lang="tr-TR" sz="4400" dirty="0" smtClean="0">
              <a:latin typeface="Times New Roman" panose="02020603050405020304" pitchFamily="18" charset="0"/>
              <a:cs typeface="Times New Roman" panose="02020603050405020304" pitchFamily="18" charset="0"/>
            </a:endParaRPr>
          </a:p>
          <a:p>
            <a:pPr algn="just"/>
            <a:r>
              <a:rPr lang="en-US" sz="4400" dirty="0" err="1" smtClean="0">
                <a:latin typeface="Times New Roman" panose="02020603050405020304" pitchFamily="18" charset="0"/>
                <a:cs typeface="Times New Roman" panose="02020603050405020304" pitchFamily="18" charset="0"/>
              </a:rPr>
              <a:t>Çünkü</a:t>
            </a:r>
            <a:r>
              <a:rPr lang="en-US" sz="4400" dirty="0" smtClean="0">
                <a:latin typeface="Times New Roman" panose="02020603050405020304" pitchFamily="18" charset="0"/>
                <a:cs typeface="Times New Roman" panose="02020603050405020304" pitchFamily="18" charset="0"/>
              </a:rPr>
              <a:t> </a:t>
            </a:r>
            <a:r>
              <a:rPr lang="tr-TR" sz="4400" b="1" dirty="0" err="1">
                <a:latin typeface="Times New Roman" panose="02020603050405020304" pitchFamily="18" charset="0"/>
                <a:cs typeface="Times New Roman" panose="02020603050405020304" pitchFamily="18" charset="0"/>
              </a:rPr>
              <a:t>H</a:t>
            </a:r>
            <a:r>
              <a:rPr lang="en-US" sz="4400" b="1" dirty="0" err="1" smtClean="0">
                <a:latin typeface="Times New Roman" panose="02020603050405020304" pitchFamily="18" charset="0"/>
                <a:cs typeface="Times New Roman" panose="02020603050405020304" pitchFamily="18" charset="0"/>
              </a:rPr>
              <a:t>akların</a:t>
            </a:r>
            <a:r>
              <a:rPr lang="en-US" sz="4400" b="1" dirty="0" smtClean="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tanımında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temel</a:t>
            </a:r>
            <a:r>
              <a:rPr lang="en-US" sz="4400" b="1"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bir</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unsur</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olan</a:t>
            </a:r>
            <a:r>
              <a:rPr lang="en-US" sz="4400" b="1" dirty="0">
                <a:latin typeface="Times New Roman" panose="02020603050405020304" pitchFamily="18" charset="0"/>
                <a:cs typeface="Times New Roman" panose="02020603050405020304" pitchFamily="18" charset="0"/>
              </a:rPr>
              <a:t> </a:t>
            </a:r>
            <a:r>
              <a:rPr lang="en-US" sz="4400" dirty="0">
                <a:latin typeface="Times New Roman" panose="02020603050405020304" pitchFamily="18" charset="0"/>
                <a:cs typeface="Times New Roman" panose="02020603050405020304" pitchFamily="18" charset="0"/>
              </a:rPr>
              <a:t>"</a:t>
            </a:r>
            <a:r>
              <a:rPr lang="en-US" sz="4400" b="1" dirty="0" err="1">
                <a:latin typeface="Times New Roman" panose="02020603050405020304" pitchFamily="18" charset="0"/>
                <a:cs typeface="Times New Roman" panose="02020603050405020304" pitchFamily="18" charset="0"/>
              </a:rPr>
              <a:t>hukuken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korunmuş</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menfaat</a:t>
            </a:r>
            <a:r>
              <a:rPr lang="en-US" sz="4400" dirty="0">
                <a:latin typeface="Times New Roman" panose="02020603050405020304" pitchFamily="18" charset="0"/>
                <a:cs typeface="Times New Roman" panose="02020603050405020304" pitchFamily="18" charset="0"/>
              </a:rPr>
              <a:t>" </a:t>
            </a:r>
            <a:r>
              <a:rPr lang="tr-TR" sz="4400" dirty="0" err="1">
                <a:latin typeface="Times New Roman" panose="02020603050405020304" pitchFamily="18" charset="0"/>
                <a:cs typeface="Times New Roman" panose="02020603050405020304" pitchFamily="18" charset="0"/>
              </a:rPr>
              <a:t>U</a:t>
            </a:r>
            <a:r>
              <a:rPr lang="en-US" sz="4400" dirty="0" err="1" smtClean="0">
                <a:latin typeface="Times New Roman" panose="02020603050405020304" pitchFamily="18" charset="0"/>
                <a:cs typeface="Times New Roman" panose="02020603050405020304" pitchFamily="18" charset="0"/>
              </a:rPr>
              <a:t>nsuru</a:t>
            </a:r>
            <a:r>
              <a:rPr lang="tr-TR" sz="4400" dirty="0" smtClean="0">
                <a:latin typeface="Times New Roman" panose="02020603050405020304" pitchFamily="18" charset="0"/>
                <a:cs typeface="Times New Roman" panose="02020603050405020304" pitchFamily="18" charset="0"/>
              </a:rPr>
              <a:t>,</a:t>
            </a:r>
            <a:r>
              <a:rPr lang="en-US" sz="4400"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Z</a:t>
            </a:r>
            <a:r>
              <a:rPr lang="en-US" sz="4400" b="1" i="1" dirty="0" err="1" smtClean="0">
                <a:latin typeface="Times New Roman" panose="02020603050405020304" pitchFamily="18" charset="0"/>
                <a:cs typeface="Times New Roman" panose="02020603050405020304" pitchFamily="18" charset="0"/>
              </a:rPr>
              <a:t>ilyet­likte</a:t>
            </a:r>
            <a:r>
              <a:rPr lang="en-US" sz="4400" b="1" i="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yoktur</a:t>
            </a:r>
            <a:r>
              <a:rPr lang="en-US" sz="4400" b="1" dirty="0">
                <a:latin typeface="Times New Roman" panose="02020603050405020304" pitchFamily="18" charset="0"/>
                <a:cs typeface="Times New Roman" panose="02020603050405020304" pitchFamily="18" charset="0"/>
              </a:rPr>
              <a:t>. </a:t>
            </a:r>
            <a:endParaRPr lang="tr-TR"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77235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dirty="0" err="1">
                <a:latin typeface="Times New Roman" panose="02020603050405020304" pitchFamily="18" charset="0"/>
                <a:cs typeface="Times New Roman" panose="02020603050405020304" pitchFamily="18" charset="0"/>
              </a:rPr>
              <a:t>Eğer</a:t>
            </a: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ilyetlik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hakka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dayanıyorsa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akka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konu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en­faat</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akkın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varlığı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nedeniyle</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korunur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Fakat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akka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dayanmayan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ilyetlik</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ukuk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en-US" b="1" dirty="0" err="1">
                <a:latin typeface="Times New Roman" panose="02020603050405020304" pitchFamily="18" charset="0"/>
                <a:cs typeface="Times New Roman" panose="02020603050405020304" pitchFamily="18" charset="0"/>
              </a:rPr>
              <a:t>üzenince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korunuyorsa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ırsızın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ilyetliğinin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en-US" b="1" dirty="0" err="1">
                <a:latin typeface="Times New Roman" panose="02020603050405020304" pitchFamily="18" charset="0"/>
                <a:cs typeface="Times New Roman" panose="02020603050405020304" pitchFamily="18" charset="0"/>
              </a:rPr>
              <a:t>orunmasında</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oldu­ğu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gibi</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ilyedin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enfaatini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korumak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değil</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t>
            </a:r>
            <a:r>
              <a:rPr lang="en-US" b="1" i="1" dirty="0" err="1">
                <a:latin typeface="Times New Roman" panose="02020603050405020304" pitchFamily="18" charset="0"/>
                <a:cs typeface="Times New Roman" panose="02020603050405020304" pitchFamily="18" charset="0"/>
              </a:rPr>
              <a:t>osyal</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uzur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t>
            </a:r>
            <a:r>
              <a:rPr lang="en-US" b="1" i="1" dirty="0" err="1">
                <a:latin typeface="Times New Roman" panose="02020603050405020304" pitchFamily="18" charset="0"/>
                <a:cs typeface="Times New Roman" panose="02020603050405020304" pitchFamily="18" charset="0"/>
              </a:rPr>
              <a:t>ükunu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ko­rumak</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kabul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edilmiştir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Öyleyse</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akka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dayanmayan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ilyedin</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huku­ken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korunan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menfaati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yoktur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bağlamda da</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ilyetliği</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olarak</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kabul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etmek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mümkün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değildir</a:t>
            </a:r>
            <a:r>
              <a:rPr lang="en-US" b="1" dirty="0" smtClean="0">
                <a:latin typeface="Times New Roman" panose="02020603050405020304" pitchFamily="18" charset="0"/>
                <a:cs typeface="Times New Roman" panose="02020603050405020304" pitchFamily="18" charset="0"/>
              </a:rPr>
              <a:t>.</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6. B., s. 44- 45)</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6964813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sz="3200" dirty="0" err="1">
                <a:latin typeface="Times New Roman" panose="02020603050405020304" pitchFamily="18" charset="0"/>
                <a:cs typeface="Times New Roman" panose="02020603050405020304" pitchFamily="18" charset="0"/>
              </a:rPr>
              <a:t>Fakat</a:t>
            </a:r>
            <a:r>
              <a:rPr lang="en-US" sz="3200"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sadece</a:t>
            </a:r>
            <a:r>
              <a:rPr lang="en-US" sz="3200" b="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F</a:t>
            </a:r>
            <a:r>
              <a:rPr lang="en-US" sz="3200" b="1" i="1" dirty="0" err="1" smtClean="0">
                <a:latin typeface="Times New Roman" panose="02020603050405020304" pitchFamily="18" charset="0"/>
                <a:cs typeface="Times New Roman" panose="02020603050405020304" pitchFamily="18" charset="0"/>
              </a:rPr>
              <a:t>iili</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H</a:t>
            </a:r>
            <a:r>
              <a:rPr lang="en-US" sz="3200" b="1" i="1" dirty="0" err="1" smtClean="0">
                <a:latin typeface="Times New Roman" panose="02020603050405020304" pitchFamily="18" charset="0"/>
                <a:cs typeface="Times New Roman" panose="02020603050405020304" pitchFamily="18" charset="0"/>
              </a:rPr>
              <a:t>akimiyet</a:t>
            </a:r>
            <a:r>
              <a:rPr lang="en-US" sz="3200" b="1" i="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olarak</a:t>
            </a:r>
            <a:r>
              <a:rPr lang="en-US" sz="3200" dirty="0">
                <a:latin typeface="Times New Roman" panose="02020603050405020304" pitchFamily="18" charset="0"/>
                <a:cs typeface="Times New Roman" panose="02020603050405020304" pitchFamily="18" charset="0"/>
              </a:rPr>
              <a:t> da </a:t>
            </a:r>
            <a:r>
              <a:rPr lang="en-US" sz="3200" b="1" dirty="0" err="1">
                <a:latin typeface="Times New Roman" panose="02020603050405020304" pitchFamily="18" charset="0"/>
                <a:cs typeface="Times New Roman" panose="02020603050405020304" pitchFamily="18" charset="0"/>
              </a:rPr>
              <a:t>nitelendirilemez</a:t>
            </a:r>
            <a:r>
              <a:rPr lang="en-US"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Gerçekten</a:t>
            </a:r>
            <a:r>
              <a:rPr lang="en-US"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irasçıların</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T</a:t>
            </a:r>
            <a:r>
              <a:rPr lang="en-US" sz="3200" b="1" dirty="0" err="1" smtClean="0">
                <a:latin typeface="Times New Roman" panose="02020603050405020304" pitchFamily="18" charset="0"/>
                <a:cs typeface="Times New Roman" panose="02020603050405020304" pitchFamily="18" charset="0"/>
              </a:rPr>
              <a:t>erekedeki</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alların</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ilyetliğini</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K</a:t>
            </a:r>
            <a:r>
              <a:rPr lang="en-US" sz="3200" b="1" dirty="0" err="1" smtClean="0">
                <a:latin typeface="Times New Roman" panose="02020603050405020304" pitchFamily="18" charset="0"/>
                <a:cs typeface="Times New Roman" panose="02020603050405020304" pitchFamily="18" charset="0"/>
              </a:rPr>
              <a:t>azanmaları</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için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t>
            </a:r>
            <a:r>
              <a:rPr lang="en-US" sz="3200" b="1" i="1" dirty="0" err="1" smtClean="0">
                <a:latin typeface="Times New Roman" panose="02020603050405020304" pitchFamily="18" charset="0"/>
                <a:cs typeface="Times New Roman" panose="02020603050405020304" pitchFamily="18" charset="0"/>
              </a:rPr>
              <a:t>al­lar</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üzerinde</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F</a:t>
            </a:r>
            <a:r>
              <a:rPr lang="en-US" sz="3200" b="1" i="1" dirty="0" err="1" smtClean="0">
                <a:latin typeface="Times New Roman" panose="02020603050405020304" pitchFamily="18" charset="0"/>
                <a:cs typeface="Times New Roman" panose="02020603050405020304" pitchFamily="18" charset="0"/>
              </a:rPr>
              <a:t>iili</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H</a:t>
            </a:r>
            <a:r>
              <a:rPr lang="en-US" sz="3200" b="1" i="1" dirty="0" err="1" smtClean="0">
                <a:latin typeface="Times New Roman" panose="02020603050405020304" pitchFamily="18" charset="0"/>
                <a:cs typeface="Times New Roman" panose="02020603050405020304" pitchFamily="18" charset="0"/>
              </a:rPr>
              <a:t>akimiyeti</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ele</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geçirmeleri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aranmamıştır</a:t>
            </a:r>
            <a:r>
              <a:rPr lang="en-US" sz="3200" b="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a:t>
            </a:r>
            <a:r>
              <a:rPr lang="en-US" i="1" dirty="0" smtClean="0">
                <a:latin typeface="Times New Roman" panose="02020603050405020304" pitchFamily="18" charset="0"/>
                <a:cs typeface="Times New Roman" panose="02020603050405020304" pitchFamily="18" charset="0"/>
              </a:rPr>
              <a:t>599/1</a:t>
            </a:r>
            <a:r>
              <a:rPr lang="en-US" i="1" dirty="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a:p>
            <a:pPr algn="just"/>
            <a:r>
              <a:rPr lang="en-US" sz="3200" dirty="0" err="1" smtClean="0">
                <a:latin typeface="Times New Roman" panose="02020603050405020304" pitchFamily="18" charset="0"/>
                <a:cs typeface="Times New Roman" panose="02020603050405020304" pitchFamily="18" charset="0"/>
              </a:rPr>
              <a:t>Ayrıca</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MK </a:t>
            </a:r>
            <a:r>
              <a:rPr lang="tr-TR" sz="3200" dirty="0" smtClean="0">
                <a:latin typeface="Times New Roman" panose="02020603050405020304" pitchFamily="18" charset="0"/>
                <a:cs typeface="Times New Roman" panose="02020603050405020304" pitchFamily="18" charset="0"/>
              </a:rPr>
              <a:t>m. </a:t>
            </a:r>
            <a:r>
              <a:rPr lang="en-US" sz="3200" dirty="0" smtClean="0">
                <a:latin typeface="Times New Roman" panose="02020603050405020304" pitchFamily="18" charset="0"/>
                <a:cs typeface="Times New Roman" panose="02020603050405020304" pitchFamily="18" charset="0"/>
              </a:rPr>
              <a:t>974/1</a:t>
            </a:r>
            <a:r>
              <a:rPr lang="tr-TR" sz="3200" dirty="0" smtClean="0">
                <a:latin typeface="Times New Roman" panose="02020603050405020304" pitchFamily="18" charset="0"/>
                <a:cs typeface="Times New Roman" panose="02020603050405020304" pitchFamily="18" charset="0"/>
              </a:rPr>
              <a:t> hükmünde</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alı</a:t>
            </a:r>
            <a:r>
              <a:rPr lang="en-US" sz="3200" b="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fiilen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hakimiyetinde</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tutan</a:t>
            </a:r>
            <a:r>
              <a:rPr lang="en-US" sz="3200" b="1" i="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kimsenin</a:t>
            </a:r>
            <a:r>
              <a:rPr lang="en-US" sz="3200" b="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yanısıra</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alı</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S</a:t>
            </a:r>
            <a:r>
              <a:rPr lang="en-US" sz="3200" b="1" i="1" dirty="0" err="1" smtClean="0">
                <a:latin typeface="Times New Roman" panose="02020603050405020304" pitchFamily="18" charset="0"/>
                <a:cs typeface="Times New Roman" panose="02020603050405020304" pitchFamily="18" charset="0"/>
              </a:rPr>
              <a:t>ınırlı</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A</a:t>
            </a:r>
            <a:r>
              <a:rPr lang="en-US" sz="3200" b="1" i="1" dirty="0" err="1" smtClean="0">
                <a:latin typeface="Times New Roman" panose="02020603050405020304" pitchFamily="18" charset="0"/>
                <a:cs typeface="Times New Roman" panose="02020603050405020304" pitchFamily="18" charset="0"/>
              </a:rPr>
              <a:t>yni</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H</a:t>
            </a:r>
            <a:r>
              <a:rPr lang="en-US" sz="3200" b="1" i="1" dirty="0" err="1" smtClean="0">
                <a:latin typeface="Times New Roman" panose="02020603050405020304" pitchFamily="18" charset="0"/>
                <a:cs typeface="Times New Roman" panose="02020603050405020304" pitchFamily="18" charset="0"/>
              </a:rPr>
              <a:t>akkın</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kurulmasını</a:t>
            </a:r>
            <a:r>
              <a:rPr lang="en-US" sz="3200" b="1" i="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veya·bir</a:t>
            </a:r>
            <a:r>
              <a:rPr lang="en-US" sz="3200"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işisel</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H</a:t>
            </a:r>
            <a:r>
              <a:rPr lang="en-US" sz="3200" b="1" i="1" dirty="0" err="1" smtClean="0">
                <a:latin typeface="Times New Roman" panose="02020603050405020304" pitchFamily="18" charset="0"/>
                <a:cs typeface="Times New Roman" panose="02020603050405020304" pitchFamily="18" charset="0"/>
              </a:rPr>
              <a:t>akkın</a:t>
            </a:r>
            <a:r>
              <a:rPr lang="en-US" sz="3200" b="1" i="1" dirty="0" smtClean="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kullanılmasını</a:t>
            </a:r>
            <a:r>
              <a:rPr lang="tr-TR" sz="3200" b="1" i="1" dirty="0" smtClean="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sağla­mak</a:t>
            </a:r>
            <a:r>
              <a:rPr lang="en-US" sz="3200" b="1" i="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için</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başkasına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veren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kimse</a:t>
            </a:r>
            <a:r>
              <a:rPr lang="en-US" sz="3200" b="1"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de</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ilyet</a:t>
            </a:r>
            <a:r>
              <a:rPr lang="en-US" sz="3200" b="1" i="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sayılmıştır</a:t>
            </a:r>
            <a:r>
              <a:rPr lang="en-US" sz="3200" b="1" dirty="0">
                <a:latin typeface="Times New Roman" panose="02020603050405020304" pitchFamily="18" charset="0"/>
                <a:cs typeface="Times New Roman" panose="02020603050405020304" pitchFamily="18" charset="0"/>
              </a:rPr>
              <a:t>.</a:t>
            </a:r>
            <a:endParaRPr lang="tr-TR" sz="3200"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4402236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dirty="0" err="1">
                <a:latin typeface="Times New Roman" panose="02020603050405020304" pitchFamily="18" charset="0"/>
                <a:cs typeface="Times New Roman" panose="02020603050405020304" pitchFamily="18" charset="0"/>
              </a:rPr>
              <a:t>Gerçekte</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en-US" b="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çeşitli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görünüş</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şekilleri</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olan</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değişik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koşullar</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altında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değişik</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şlevler</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yerine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getiren</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değişik</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ukuki</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onuçlar</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doğuran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ukuki</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D</a:t>
            </a:r>
            <a:r>
              <a:rPr lang="en-US" b="1" dirty="0" err="1" smtClean="0">
                <a:latin typeface="Times New Roman" panose="02020603050405020304" pitchFamily="18" charset="0"/>
                <a:cs typeface="Times New Roman" panose="02020603050405020304" pitchFamily="18" charset="0"/>
              </a:rPr>
              <a:t>urumdur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Biz 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Üçüncü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örüşe katılarak</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Zilyetliğin Hukuki Niteliğinin Hukuki bir Durum olduğu görüşünü </a:t>
            </a:r>
            <a:r>
              <a:rPr lang="tr-TR" b="1" dirty="0" smtClean="0">
                <a:latin typeface="Times New Roman" panose="02020603050405020304" pitchFamily="18" charset="0"/>
                <a:cs typeface="Times New Roman" panose="02020603050405020304" pitchFamily="18" charset="0"/>
              </a:rPr>
              <a:t>kabul ediyoruz.  </a:t>
            </a:r>
          </a:p>
          <a:p>
            <a:pPr algn="just"/>
            <a:r>
              <a:rPr lang="en-US" b="1" dirty="0" err="1" smtClean="0">
                <a:latin typeface="Times New Roman" panose="02020603050405020304" pitchFamily="18" charset="0"/>
                <a:cs typeface="Times New Roman" panose="02020603050405020304" pitchFamily="18" charset="0"/>
              </a:rPr>
              <a:t>Hukuk</a:t>
            </a:r>
            <a:r>
              <a:rPr lang="en-US"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en-US" b="1" dirty="0" err="1" smtClean="0">
                <a:latin typeface="Times New Roman" panose="02020603050405020304" pitchFamily="18" charset="0"/>
                <a:cs typeface="Times New Roman" panose="02020603050405020304" pitchFamily="18" charset="0"/>
              </a:rPr>
              <a:t>üzeni</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akka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dayanıp</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dayanmadığını</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dikkate</a:t>
            </a:r>
            <a:r>
              <a:rPr lang="en-US" b="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almaksızın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korumuş</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ona</a:t>
            </a:r>
            <a:r>
              <a:rPr lang="en-US" b="1"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azı</a:t>
            </a:r>
            <a:r>
              <a:rPr lang="en-US"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ukuki</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onuçlar</a:t>
            </a:r>
            <a:r>
              <a:rPr lang="en-US" b="1" i="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bağlamıştır</a:t>
            </a:r>
            <a:r>
              <a:rPr lang="en-US" b="1" dirty="0" smtClean="0">
                <a:latin typeface="Times New Roman" panose="02020603050405020304" pitchFamily="18" charset="0"/>
                <a:cs typeface="Times New Roman" panose="02020603050405020304" pitchFamily="18" charset="0"/>
              </a:rPr>
              <a:t>.</a:t>
            </a:r>
            <a:endParaRPr lang="tr-TR" b="1"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Hakka </a:t>
            </a:r>
            <a:r>
              <a:rPr lang="en-US" b="1" i="1" dirty="0" err="1">
                <a:latin typeface="Times New Roman" panose="02020603050405020304" pitchFamily="18" charset="0"/>
                <a:cs typeface="Times New Roman" panose="02020603050405020304" pitchFamily="18" charset="0"/>
              </a:rPr>
              <a:t>dayanan</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ilyetlik</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durumlarında</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sağlanan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orumaya</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bağlanan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onuçlara</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akka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tanınan</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oruma</a:t>
            </a:r>
            <a:r>
              <a:rPr lang="en-US" b="1" i="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onuçlar</a:t>
            </a:r>
            <a:r>
              <a:rPr lang="en-US" b="1" i="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 </a:t>
            </a:r>
            <a:r>
              <a:rPr lang="en-US" b="1" dirty="0" err="1">
                <a:latin typeface="Times New Roman" panose="02020603050405020304" pitchFamily="18" charset="0"/>
                <a:cs typeface="Times New Roman" panose="02020603050405020304" pitchFamily="18" charset="0"/>
              </a:rPr>
              <a:t>eklenmektedir</a:t>
            </a:r>
            <a:r>
              <a:rPr lang="en-US" b="1"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93205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b="1" dirty="0" smtClean="0">
                <a:latin typeface="+mn-lt"/>
              </a:rPr>
              <a:t>Zilyetliğe Konu Olan Şeyler – </a:t>
            </a:r>
            <a:r>
              <a:rPr lang="tr-TR" sz="3600" b="1" i="1" dirty="0" smtClean="0">
                <a:latin typeface="+mn-lt"/>
              </a:rPr>
              <a:t>Genel Olarak  </a:t>
            </a:r>
            <a:r>
              <a:rPr lang="tr-TR" b="1" i="1" dirty="0" smtClean="0">
                <a:latin typeface="+mn-lt"/>
              </a:rPr>
              <a:t/>
            </a:r>
            <a:br>
              <a:rPr lang="tr-TR" b="1" i="1" dirty="0" smtClean="0">
                <a:latin typeface="+mn-lt"/>
              </a:rPr>
            </a:br>
            <a:r>
              <a:rPr lang="tr-TR" dirty="0" smtClean="0"/>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 6. B., s. 45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 20. B., s. 54 vd.)</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en-US" b="1" dirty="0" err="1" smtClean="0">
                <a:latin typeface="Times New Roman" panose="02020603050405020304" pitchFamily="18" charset="0"/>
                <a:cs typeface="Times New Roman" panose="02020603050405020304" pitchFamily="18" charset="0"/>
              </a:rPr>
              <a:t>Zilyetlik</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kural olarak,</a:t>
            </a:r>
            <a:r>
              <a:rPr lang="en-US" b="1" i="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ukuken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şya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niteliğini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taşıyan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a:t>
            </a:r>
            <a:r>
              <a:rPr lang="en-US" b="1" dirty="0" err="1" smtClean="0">
                <a:latin typeface="Times New Roman" panose="02020603050405020304" pitchFamily="18" charset="0"/>
                <a:cs typeface="Times New Roman" panose="02020603050405020304" pitchFamily="18" charset="0"/>
              </a:rPr>
              <a:t>ismani</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V</a:t>
            </a:r>
            <a:r>
              <a:rPr lang="en-US" b="1" dirty="0" err="1" smtClean="0">
                <a:latin typeface="Times New Roman" panose="02020603050405020304" pitchFamily="18" charset="0"/>
                <a:cs typeface="Times New Roman" panose="02020603050405020304" pitchFamily="18" charset="0"/>
              </a:rPr>
              <a:t>arlıklar</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üzerinde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söz</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konusu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olur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a:t>
            </a:r>
            <a:r>
              <a:rPr lang="tr-TR"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Eşya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niteliği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taşımayan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varlıklar</a:t>
            </a:r>
            <a:r>
              <a:rPr lang="en-US"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örneğin</a:t>
            </a:r>
            <a:r>
              <a:rPr lang="en-US" b="1" u="sng"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nsan</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V</a:t>
            </a:r>
            <a:r>
              <a:rPr lang="en-US" b="1" i="1" dirty="0" err="1" smtClean="0">
                <a:latin typeface="Times New Roman" panose="02020603050405020304" pitchFamily="18" charset="0"/>
                <a:cs typeface="Times New Roman" panose="02020603050405020304" pitchFamily="18" charset="0"/>
              </a:rPr>
              <a:t>ücudu</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kurulamaz</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Bunun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gibi</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a:t>
            </a:r>
            <a:r>
              <a:rPr lang="en-US" b="1" dirty="0" err="1" smtClean="0">
                <a:latin typeface="Times New Roman" panose="02020603050405020304" pitchFamily="18" charset="0"/>
                <a:cs typeface="Times New Roman" panose="02020603050405020304" pitchFamily="18" charset="0"/>
              </a:rPr>
              <a:t>ismani</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varlığı</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olma­yan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aklar</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üzerinde</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a:t>
            </a:r>
            <a:r>
              <a:rPr lang="en-US" b="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ilyetlik</a:t>
            </a:r>
            <a:r>
              <a:rPr lang="en-US" b="1" i="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bulunmaz</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Gerçi</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a:t>
            </a:r>
            <a:r>
              <a:rPr lang="en-US" b="1" dirty="0" smtClean="0">
                <a:latin typeface="Times New Roman" panose="02020603050405020304" pitchFamily="18" charset="0"/>
                <a:cs typeface="Times New Roman" panose="02020603050405020304" pitchFamily="18" charset="0"/>
              </a:rPr>
              <a:t>973/II</a:t>
            </a:r>
            <a:r>
              <a:rPr lang="tr-TR" b="1" dirty="0" smtClean="0">
                <a:latin typeface="Times New Roman" panose="02020603050405020304" pitchFamily="18" charset="0"/>
                <a:cs typeface="Times New Roman" panose="02020603050405020304" pitchFamily="18" charset="0"/>
              </a:rPr>
              <a:t> hükmünde</a:t>
            </a:r>
            <a:r>
              <a:rPr lang="en-US"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rtifak</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aklarında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aşınmaz</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Y</a:t>
            </a:r>
            <a:r>
              <a:rPr lang="en-US" b="1" i="1" dirty="0" err="1" smtClean="0">
                <a:latin typeface="Times New Roman" panose="02020603050405020304" pitchFamily="18" charset="0"/>
                <a:cs typeface="Times New Roman" panose="02020603050405020304" pitchFamily="18" charset="0"/>
              </a:rPr>
              <a:t>üklerinde</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ilyetlikten</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söz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edilmişse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gerçekte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bu</a:t>
            </a:r>
            <a:r>
              <a:rPr lang="tr-TR"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hüküınle</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aklar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üzerinde</a:t>
            </a:r>
            <a:r>
              <a:rPr lang="en-US" dirty="0">
                <a:latin typeface="Times New Roman" panose="02020603050405020304" pitchFamily="18" charset="0"/>
                <a:cs typeface="Times New Roman" panose="02020603050405020304" pitchFamily="18" charset="0"/>
              </a:rPr>
              <a:t> de </a:t>
            </a:r>
            <a:r>
              <a:rPr lang="tr-TR" dirty="0" err="1">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ilyetlik</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kurulabileceği</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ifade edilmek istenmemiştir. </a:t>
            </a:r>
          </a:p>
          <a:p>
            <a:pPr marL="0" indent="0" algn="just">
              <a:buNone/>
            </a:pPr>
            <a:endParaRPr lang="tr-TR" b="1" dirty="0" smtClean="0">
              <a:latin typeface="Times New Roman" panose="02020603050405020304" pitchFamily="18" charset="0"/>
              <a:cs typeface="Times New Roman" panose="02020603050405020304" pitchFamily="18" charset="0"/>
            </a:endParaRPr>
          </a:p>
          <a:p>
            <a:pPr algn="just"/>
            <a:endParaRPr lang="tr-TR" sz="2400"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7426766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Aslında bu hüküm ile </a:t>
            </a:r>
            <a:r>
              <a:rPr lang="tr-TR" b="1" dirty="0">
                <a:latin typeface="Times New Roman" panose="02020603050405020304" pitchFamily="18" charset="0"/>
                <a:cs typeface="Times New Roman" panose="02020603050405020304" pitchFamily="18" charset="0"/>
              </a:rPr>
              <a:t>İ</a:t>
            </a:r>
            <a:r>
              <a:rPr lang="en-US" b="1" dirty="0" err="1">
                <a:latin typeface="Times New Roman" panose="02020603050405020304" pitchFamily="18" charset="0"/>
                <a:cs typeface="Times New Roman" panose="02020603050405020304" pitchFamily="18" charset="0"/>
              </a:rPr>
              <a:t>rtifak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aklarında</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en-US" b="1" dirty="0" err="1">
                <a:latin typeface="Times New Roman" panose="02020603050405020304" pitchFamily="18" charset="0"/>
                <a:cs typeface="Times New Roman" panose="02020603050405020304" pitchFamily="18" charset="0"/>
              </a:rPr>
              <a:t>aşınmaz</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t>
            </a:r>
            <a:r>
              <a:rPr lang="en-US" b="1" dirty="0" err="1">
                <a:latin typeface="Times New Roman" panose="02020603050405020304" pitchFamily="18" charset="0"/>
                <a:cs typeface="Times New Roman" panose="02020603050405020304" pitchFamily="18" charset="0"/>
              </a:rPr>
              <a:t>üklerinde</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
            </a:r>
            <a:r>
              <a:rPr lang="en-US" b="1" dirty="0" err="1">
                <a:latin typeface="Times New Roman" panose="02020603050405020304" pitchFamily="18" charset="0"/>
                <a:cs typeface="Times New Roman" panose="02020603050405020304" pitchFamily="18" charset="0"/>
              </a:rPr>
              <a:t>ahiplerinin</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a:t>
            </a:r>
            <a:r>
              <a:rPr lang="en-US" b="1" i="1" dirty="0" err="1">
                <a:latin typeface="Times New Roman" panose="02020603050405020304" pitchFamily="18" charset="0"/>
                <a:cs typeface="Times New Roman" panose="02020603050405020304" pitchFamily="18" charset="0"/>
              </a:rPr>
              <a:t>şya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Fi</a:t>
            </a:r>
            <a:r>
              <a:rPr lang="en-US" b="1" i="1" dirty="0" err="1">
                <a:latin typeface="Times New Roman" panose="02020603050405020304" pitchFamily="18" charset="0"/>
                <a:cs typeface="Times New Roman" panose="02020603050405020304" pitchFamily="18" charset="0"/>
              </a:rPr>
              <a:t>ili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akimiyetleri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bulunmasa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akların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fiilen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kullanılmasının</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a:t>
            </a:r>
            <a:r>
              <a:rPr lang="en-US" b="1" i="1" dirty="0" err="1">
                <a:latin typeface="Times New Roman" panose="02020603050405020304" pitchFamily="18" charset="0"/>
                <a:cs typeface="Times New Roman" panose="02020603050405020304" pitchFamily="18" charset="0"/>
              </a:rPr>
              <a:t>şya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üzerindeki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ilyetliğe</a:t>
            </a:r>
            <a:r>
              <a:rPr lang="tr-TR"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eşit</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sayılacağı</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belirtilmek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istenmiştir</a:t>
            </a:r>
            <a:r>
              <a:rPr lang="en-US" b="1"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Buna </a:t>
            </a:r>
            <a:r>
              <a:rPr lang="en-US" dirty="0" err="1">
                <a:latin typeface="Times New Roman" panose="02020603050405020304" pitchFamily="18" charset="0"/>
                <a:cs typeface="Times New Roman" panose="02020603050405020304" pitchFamily="18" charset="0"/>
              </a:rPr>
              <a:t>karşılık</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MK </a:t>
            </a:r>
            <a:r>
              <a:rPr lang="tr-TR" b="1" dirty="0">
                <a:latin typeface="Times New Roman" panose="02020603050405020304" pitchFamily="18" charset="0"/>
                <a:cs typeface="Times New Roman" panose="02020603050405020304" pitchFamily="18" charset="0"/>
              </a:rPr>
              <a:t>m. </a:t>
            </a:r>
            <a:r>
              <a:rPr lang="en-US" b="1" dirty="0">
                <a:latin typeface="Times New Roman" panose="02020603050405020304" pitchFamily="18" charset="0"/>
                <a:cs typeface="Times New Roman" panose="02020603050405020304" pitchFamily="18" charset="0"/>
              </a:rPr>
              <a:t>762</a:t>
            </a:r>
            <a:r>
              <a:rPr lang="tr-TR" b="1" dirty="0">
                <a:latin typeface="Times New Roman" panose="02020603050405020304" pitchFamily="18" charset="0"/>
                <a:cs typeface="Times New Roman" panose="02020603050405020304" pitchFamily="18" charset="0"/>
              </a:rPr>
              <a:t> hükmünde</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en-US" b="1" dirty="0" err="1">
                <a:latin typeface="Times New Roman" panose="02020603050405020304" pitchFamily="18" charset="0"/>
                <a:cs typeface="Times New Roman" panose="02020603050405020304" pitchFamily="18" charset="0"/>
              </a:rPr>
              <a:t>aşınır</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a:t>
            </a:r>
            <a:r>
              <a:rPr lang="en-US" b="1" dirty="0" err="1">
                <a:latin typeface="Times New Roman" panose="02020603050405020304" pitchFamily="18" charset="0"/>
                <a:cs typeface="Times New Roman" panose="02020603050405020304" pitchFamily="18" charset="0"/>
              </a:rPr>
              <a:t>şya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gibi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kabul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edilen</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t>
            </a:r>
            <a:r>
              <a:rPr lang="en-US" b="1" i="1" dirty="0" err="1">
                <a:latin typeface="Times New Roman" panose="02020603050405020304" pitchFamily="18" charset="0"/>
                <a:cs typeface="Times New Roman" panose="02020603050405020304" pitchFamily="18" charset="0"/>
              </a:rPr>
              <a:t>oğal</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G</a:t>
            </a:r>
            <a:r>
              <a:rPr lang="en-US" b="1" i="1" dirty="0" err="1">
                <a:latin typeface="Times New Roman" panose="02020603050405020304" pitchFamily="18" charset="0"/>
                <a:cs typeface="Times New Roman" panose="02020603050405020304" pitchFamily="18" charset="0"/>
              </a:rPr>
              <a:t>üçler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üzerindeki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ilyetlik</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a:t>
            </a:r>
            <a:r>
              <a:rPr lang="en-US" b="1" dirty="0" err="1">
                <a:latin typeface="Times New Roman" panose="02020603050405020304" pitchFamily="18" charset="0"/>
                <a:cs typeface="Times New Roman" panose="02020603050405020304" pitchFamily="18" charset="0"/>
              </a:rPr>
              <a:t>şya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üzerindeki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gibidi</a:t>
            </a:r>
            <a:r>
              <a:rPr lang="tr-TR" b="1" dirty="0">
                <a:latin typeface="Times New Roman" panose="02020603050405020304" pitchFamily="18" charset="0"/>
                <a:cs typeface="Times New Roman" panose="02020603050405020304" pitchFamily="18" charset="0"/>
              </a:rPr>
              <a:t>r.</a:t>
            </a:r>
          </a:p>
          <a:p>
            <a:pPr marL="0" indent="0">
              <a:buNone/>
            </a:pPr>
            <a:endParaRPr lang="tr-TR" dirty="0"/>
          </a:p>
        </p:txBody>
      </p:sp>
    </p:spTree>
    <p:extLst>
      <p:ext uri="{BB962C8B-B14F-4D97-AF65-F5344CB8AC3E}">
        <p14:creationId xmlns:p14="http://schemas.microsoft.com/office/powerpoint/2010/main" val="31503954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600" b="1" dirty="0" err="1" smtClean="0">
                <a:latin typeface="Times New Roman" panose="02020603050405020304" pitchFamily="18" charset="0"/>
                <a:cs typeface="Times New Roman" panose="02020603050405020304" pitchFamily="18" charset="0"/>
              </a:rPr>
              <a:t>Bir</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şeyin</a:t>
            </a:r>
            <a:r>
              <a:rPr lang="en-US" sz="3600" b="1" dirty="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P</a:t>
            </a:r>
            <a:r>
              <a:rPr lang="en-US" sz="3600" b="1" dirty="0" err="1" smtClean="0">
                <a:latin typeface="Times New Roman" panose="02020603050405020304" pitchFamily="18" charset="0"/>
                <a:cs typeface="Times New Roman" panose="02020603050405020304" pitchFamily="18" charset="0"/>
              </a:rPr>
              <a:t>arçala</a:t>
            </a:r>
            <a:r>
              <a:rPr lang="tr-TR" sz="3600" b="1" dirty="0" err="1" smtClean="0">
                <a:latin typeface="Times New Roman" panose="02020603050405020304" pitchFamily="18" charset="0"/>
                <a:cs typeface="Times New Roman" panose="02020603050405020304" pitchFamily="18" charset="0"/>
              </a:rPr>
              <a:t>rı</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bütünden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ayrılıp</a:t>
            </a: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ay</a:t>
            </a:r>
            <a:r>
              <a:rPr lang="tr-TR" sz="3600" b="1" dirty="0" err="1" smtClean="0">
                <a:latin typeface="Times New Roman" panose="02020603050405020304" pitchFamily="18" charset="0"/>
                <a:cs typeface="Times New Roman" panose="02020603050405020304" pitchFamily="18" charset="0"/>
              </a:rPr>
              <a:t>rı</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varlık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meydana</a:t>
            </a:r>
            <a:r>
              <a:rPr lang="en-US" sz="3600" b="1" dirty="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getirmedik­çe</a:t>
            </a: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ay</a:t>
            </a:r>
            <a:r>
              <a:rPr lang="tr-TR" sz="3600" b="1" dirty="0" err="1" smtClean="0">
                <a:latin typeface="Times New Roman" panose="02020603050405020304" pitchFamily="18" charset="0"/>
                <a:cs typeface="Times New Roman" panose="02020603050405020304" pitchFamily="18" charset="0"/>
              </a:rPr>
              <a:t>rı</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a:t>
            </a:r>
            <a:r>
              <a:rPr lang="en-US" sz="3600" b="1" i="1" dirty="0" err="1" smtClean="0">
                <a:latin typeface="Times New Roman" panose="02020603050405020304" pitchFamily="18" charset="0"/>
                <a:cs typeface="Times New Roman" panose="02020603050405020304" pitchFamily="18" charset="0"/>
              </a:rPr>
              <a:t>yni</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H</a:t>
            </a:r>
            <a:r>
              <a:rPr lang="en-US" sz="3600" b="1" i="1" dirty="0" err="1" smtClean="0">
                <a:latin typeface="Times New Roman" panose="02020603050405020304" pitchFamily="18" charset="0"/>
                <a:cs typeface="Times New Roman" panose="02020603050405020304" pitchFamily="18" charset="0"/>
              </a:rPr>
              <a:t>ak</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K</a:t>
            </a:r>
            <a:r>
              <a:rPr lang="en-US" sz="3600" b="1" i="1" dirty="0" err="1" smtClean="0">
                <a:latin typeface="Times New Roman" panose="02020603050405020304" pitchFamily="18" charset="0"/>
                <a:cs typeface="Times New Roman" panose="02020603050405020304" pitchFamily="18" charset="0"/>
              </a:rPr>
              <a:t>onusu</a:t>
            </a:r>
            <a:r>
              <a:rPr lang="en-US" sz="3600" b="1" i="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olamazsa</a:t>
            </a:r>
            <a:r>
              <a:rPr lang="en-US" sz="3600" b="1" dirty="0">
                <a:latin typeface="Times New Roman" panose="02020603050405020304" pitchFamily="18" charset="0"/>
                <a:cs typeface="Times New Roman" panose="02020603050405020304" pitchFamily="18" charset="0"/>
              </a:rPr>
              <a:t> da,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ilyetlik</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K</a:t>
            </a:r>
            <a:r>
              <a:rPr lang="en-US" sz="3600" b="1" i="1" dirty="0" err="1" smtClean="0">
                <a:latin typeface="Times New Roman" panose="02020603050405020304" pitchFamily="18" charset="0"/>
                <a:cs typeface="Times New Roman" panose="02020603050405020304" pitchFamily="18" charset="0"/>
              </a:rPr>
              <a:t>onusu</a:t>
            </a:r>
            <a:r>
              <a:rPr lang="en-US" sz="3600" b="1" i="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olabilir</a:t>
            </a:r>
            <a:r>
              <a:rPr lang="en-US" sz="3600" b="1" dirty="0">
                <a:latin typeface="Times New Roman" panose="02020603050405020304" pitchFamily="18" charset="0"/>
                <a:cs typeface="Times New Roman" panose="02020603050405020304" pitchFamily="18" charset="0"/>
              </a:rPr>
              <a:t>. </a:t>
            </a:r>
            <a:endParaRPr lang="tr-TR" sz="3600" b="1" dirty="0" smtClean="0">
              <a:latin typeface="Times New Roman" panose="02020603050405020304" pitchFamily="18" charset="0"/>
              <a:cs typeface="Times New Roman" panose="02020603050405020304" pitchFamily="18" charset="0"/>
            </a:endParaRPr>
          </a:p>
          <a:p>
            <a:pPr algn="just"/>
            <a:r>
              <a:rPr lang="en-US" sz="3600" b="1" i="1" dirty="0" err="1" smtClean="0">
                <a:latin typeface="Times New Roman" panose="02020603050405020304" pitchFamily="18" charset="0"/>
                <a:cs typeface="Times New Roman" panose="02020603050405020304" pitchFamily="18" charset="0"/>
              </a:rPr>
              <a:t>Örneğin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E</a:t>
            </a:r>
            <a:r>
              <a:rPr lang="en-US" sz="3600" b="1" dirty="0" smtClean="0">
                <a:latin typeface="Times New Roman" panose="02020603050405020304" pitchFamily="18" charset="0"/>
                <a:cs typeface="Times New Roman" panose="02020603050405020304" pitchFamily="18" charset="0"/>
              </a:rPr>
              <a:t>vin </a:t>
            </a:r>
            <a:r>
              <a:rPr lang="tr-TR" sz="3600" b="1" dirty="0" err="1">
                <a:latin typeface="Times New Roman" panose="02020603050405020304" pitchFamily="18" charset="0"/>
                <a:cs typeface="Times New Roman" panose="02020603050405020304" pitchFamily="18" charset="0"/>
              </a:rPr>
              <a:t>O</a:t>
            </a:r>
            <a:r>
              <a:rPr lang="en-US" sz="3600" b="1" dirty="0" err="1" smtClean="0">
                <a:latin typeface="Times New Roman" panose="02020603050405020304" pitchFamily="18" charset="0"/>
                <a:cs typeface="Times New Roman" panose="02020603050405020304" pitchFamily="18" charset="0"/>
              </a:rPr>
              <a:t>daları</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ayrı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ayrı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kişilere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kiralandığı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takdirde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kişilerden</a:t>
            </a:r>
            <a:r>
              <a:rPr lang="en-US" sz="3600" dirty="0">
                <a:latin typeface="Times New Roman" panose="02020603050405020304" pitchFamily="18" charset="0"/>
                <a:cs typeface="Times New Roman" panose="02020603050405020304" pitchFamily="18" charset="0"/>
              </a:rPr>
              <a:t> her </a:t>
            </a:r>
            <a:r>
              <a:rPr lang="en-US" sz="3600" dirty="0" err="1" smtClean="0">
                <a:latin typeface="Times New Roman" panose="02020603050405020304" pitchFamily="18" charset="0"/>
                <a:cs typeface="Times New Roman" panose="02020603050405020304" pitchFamily="18" charset="0"/>
              </a:rPr>
              <a:t>biri</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kiraladığı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yerin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zilyedi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olur</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en-US" sz="3600" dirty="0" err="1" smtClean="0">
                <a:latin typeface="Times New Roman" panose="02020603050405020304" pitchFamily="18" charset="0"/>
                <a:cs typeface="Times New Roman" panose="02020603050405020304" pitchFamily="18" charset="0"/>
              </a:rPr>
              <a:t>Bunun</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gibi</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T</a:t>
            </a:r>
            <a:r>
              <a:rPr lang="en-US" sz="3600" b="1" dirty="0" err="1" smtClean="0">
                <a:latin typeface="Times New Roman" panose="02020603050405020304" pitchFamily="18" charset="0"/>
                <a:cs typeface="Times New Roman" panose="02020603050405020304" pitchFamily="18" charset="0"/>
              </a:rPr>
              <a:t>arlanın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kısmını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ekip</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biçen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kişi</a:t>
            </a:r>
            <a:r>
              <a:rPr lang="en-US" sz="3600" b="1"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de</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sadece</a:t>
            </a:r>
            <a:r>
              <a:rPr lang="en-US" sz="3600"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o </a:t>
            </a:r>
            <a:r>
              <a:rPr lang="en-US" sz="3600" b="1" dirty="0" err="1">
                <a:latin typeface="Times New Roman" panose="02020603050405020304" pitchFamily="18" charset="0"/>
                <a:cs typeface="Times New Roman" panose="02020603050405020304" pitchFamily="18" charset="0"/>
              </a:rPr>
              <a:t>kısmın</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ilyedidir</a:t>
            </a:r>
            <a:r>
              <a:rPr lang="en-US" sz="3600" b="1" dirty="0" smtClean="0">
                <a:latin typeface="Times New Roman" panose="02020603050405020304" pitchFamily="18" charset="0"/>
                <a:cs typeface="Times New Roman" panose="02020603050405020304" pitchFamily="18" charset="0"/>
              </a:rPr>
              <a:t>.</a:t>
            </a:r>
            <a:endParaRPr lang="tr-TR" sz="3600" b="1" dirty="0" smtClean="0">
              <a:latin typeface="Times New Roman" panose="02020603050405020304" pitchFamily="18" charset="0"/>
              <a:cs typeface="Times New Roman" panose="02020603050405020304" pitchFamily="18" charset="0"/>
            </a:endParaRPr>
          </a:p>
          <a:p>
            <a:pPr marL="0" indent="0" algn="just">
              <a:buNone/>
            </a:pPr>
            <a:endParaRPr lang="tr-TR" sz="3600" b="1" dirty="0" smtClean="0">
              <a:latin typeface="Times New Roman" panose="02020603050405020304" pitchFamily="18" charset="0"/>
              <a:cs typeface="Times New Roman" panose="02020603050405020304" pitchFamily="18" charset="0"/>
            </a:endParaRPr>
          </a:p>
          <a:p>
            <a:pPr algn="just"/>
            <a:endParaRPr lang="tr-TR" sz="3600" b="1" dirty="0" smtClean="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4072950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b="1" dirty="0" err="1">
                <a:latin typeface="Times New Roman" panose="02020603050405020304" pitchFamily="18" charset="0"/>
                <a:cs typeface="Times New Roman" panose="02020603050405020304" pitchFamily="18" charset="0"/>
              </a:rPr>
              <a:t>Medeni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Kanun</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un 713. </a:t>
            </a:r>
            <a:r>
              <a:rPr lang="en-US" b="1" dirty="0" err="1">
                <a:latin typeface="Times New Roman" panose="02020603050405020304" pitchFamily="18" charset="0"/>
                <a:cs typeface="Times New Roman" panose="02020603050405020304" pitchFamily="18" charset="0"/>
              </a:rPr>
              <a:t>maddesinde</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en-US" b="1" i="1" dirty="0" err="1">
                <a:latin typeface="Times New Roman" panose="02020603050405020304" pitchFamily="18" charset="0"/>
                <a:cs typeface="Times New Roman" panose="02020603050405020304" pitchFamily="18" charset="0"/>
              </a:rPr>
              <a:t>apuda</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t>
            </a:r>
            <a:r>
              <a:rPr lang="en-US" b="1" i="1" dirty="0" err="1">
                <a:latin typeface="Times New Roman" panose="02020603050405020304" pitchFamily="18" charset="0"/>
                <a:cs typeface="Times New Roman" panose="02020603050405020304" pitchFamily="18" charset="0"/>
              </a:rPr>
              <a:t>ayıtlı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olan</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olmayan</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a:t>
            </a:r>
            <a:r>
              <a:rPr lang="en-US" b="1" i="1" dirty="0" err="1">
                <a:latin typeface="Times New Roman" panose="02020603050405020304" pitchFamily="18" charset="0"/>
                <a:cs typeface="Times New Roman" panose="02020603050405020304" pitchFamily="18" charset="0"/>
              </a:rPr>
              <a:t>razinin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ayrılabilir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t>
            </a:r>
            <a:r>
              <a:rPr lang="en-US" b="1" i="1" dirty="0" err="1">
                <a:latin typeface="Times New Roman" panose="02020603050405020304" pitchFamily="18" charset="0"/>
                <a:cs typeface="Times New Roman" panose="02020603050405020304" pitchFamily="18" charset="0"/>
              </a:rPr>
              <a:t>arçasının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err="1">
                <a:latin typeface="Times New Roman" panose="02020603050405020304" pitchFamily="18" charset="0"/>
                <a:cs typeface="Times New Roman" panose="02020603050405020304" pitchFamily="18" charset="0"/>
              </a:rPr>
              <a:t>ülkiyetinin</a:t>
            </a:r>
            <a:r>
              <a:rPr lang="tr-TR" b="1" i="1"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o</a:t>
            </a:r>
            <a:r>
              <a:rPr lang="tr-TR"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kısmın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ilyedi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tarafından</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a:t>
            </a:r>
            <a:r>
              <a:rPr lang="en-US" b="1" i="1" dirty="0" err="1">
                <a:latin typeface="Times New Roman" panose="02020603050405020304" pitchFamily="18" charset="0"/>
                <a:cs typeface="Times New Roman" panose="02020603050405020304" pitchFamily="18" charset="0"/>
              </a:rPr>
              <a:t>lağanüstü</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amanaşımı</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a:t>
            </a:r>
            <a:r>
              <a:rPr lang="en-US" b="1" i="1" dirty="0" err="1">
                <a:latin typeface="Times New Roman" panose="02020603050405020304" pitchFamily="18" charset="0"/>
                <a:cs typeface="Times New Roman" panose="02020603050405020304" pitchFamily="18" charset="0"/>
              </a:rPr>
              <a:t>oluyla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kazanılabileceği</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hükme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bağlanmıştır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Yine</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Kadastro</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Kanununun</a:t>
            </a:r>
            <a:r>
              <a:rPr lang="en-US" b="1" i="1" dirty="0">
                <a:latin typeface="Times New Roman" panose="02020603050405020304" pitchFamily="18" charset="0"/>
                <a:cs typeface="Times New Roman" panose="02020603050405020304" pitchFamily="18" charset="0"/>
              </a:rPr>
              <a:t> 15. </a:t>
            </a:r>
            <a:r>
              <a:rPr lang="en-US" b="1" i="1" dirty="0" err="1">
                <a:latin typeface="Times New Roman" panose="02020603050405020304" pitchFamily="18" charset="0"/>
                <a:cs typeface="Times New Roman" panose="02020603050405020304" pitchFamily="18" charset="0"/>
              </a:rPr>
              <a:t>maddesinin</a:t>
            </a:r>
            <a:r>
              <a:rPr lang="en-US" b="1" i="1" dirty="0">
                <a:latin typeface="Times New Roman" panose="02020603050405020304" pitchFamily="18" charset="0"/>
                <a:cs typeface="Times New Roman" panose="02020603050405020304" pitchFamily="18" charset="0"/>
              </a:rPr>
              <a:t> II. </a:t>
            </a:r>
            <a:r>
              <a:rPr lang="en-US" b="1" i="1" dirty="0" err="1">
                <a:latin typeface="Times New Roman" panose="02020603050405020304" pitchFamily="18" charset="0"/>
                <a:cs typeface="Times New Roman" panose="02020603050405020304" pitchFamily="18" charset="0"/>
              </a:rPr>
              <a:t>fıkrasın­da</a:t>
            </a:r>
            <a:r>
              <a:rPr lang="en-US" b="1" i="1" dirty="0">
                <a:latin typeface="Times New Roman" panose="02020603050405020304" pitchFamily="18" charset="0"/>
                <a:cs typeface="Times New Roman" panose="02020603050405020304" pitchFamily="18" charset="0"/>
              </a:rPr>
              <a:t> da</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en-US" b="1" dirty="0" err="1">
                <a:latin typeface="Times New Roman" panose="02020603050405020304" pitchFamily="18" charset="0"/>
                <a:cs typeface="Times New Roman" panose="02020603050405020304" pitchFamily="18" charset="0"/>
              </a:rPr>
              <a:t>apuda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kayıtlı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olmayan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a:t>
            </a:r>
            <a:r>
              <a:rPr lang="en-US" b="1" dirty="0" err="1">
                <a:latin typeface="Times New Roman" panose="02020603050405020304" pitchFamily="18" charset="0"/>
                <a:cs typeface="Times New Roman" panose="02020603050405020304" pitchFamily="18" charset="0"/>
              </a:rPr>
              <a:t>razinin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ayrılabilir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kısmının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ülkiyetinin</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Kadastro</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Kanununda</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lehine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kabul</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edilen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sebeplere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dayanıla­rak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kazanılabileceği</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hükme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bağlanmıştır</a:t>
            </a:r>
            <a:r>
              <a:rPr lang="en-US" b="1"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3816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Açıklık</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İlkesinin </a:t>
            </a:r>
            <a:r>
              <a:rPr lang="tr-TR" sz="3600" dirty="0" smtClean="0">
                <a:latin typeface="Times New Roman" panose="02020603050405020304" pitchFamily="18" charset="0"/>
                <a:cs typeface="Times New Roman" panose="02020603050405020304" pitchFamily="18" charset="0"/>
              </a:rPr>
              <a:t>bir sonucu olarak,</a:t>
            </a:r>
            <a:r>
              <a:rPr lang="en-US"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Taşınır</a:t>
            </a:r>
            <a:r>
              <a:rPr lang="en-US"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Eşyada,</a:t>
            </a:r>
            <a:r>
              <a:rPr lang="tr-TR"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Ayni</a:t>
            </a:r>
            <a:r>
              <a:rPr lang="tr-TR" sz="3600" b="1" i="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Hakların</a:t>
            </a:r>
            <a:r>
              <a:rPr lang="en-US" sz="3600" b="1"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Hukuki</a:t>
            </a:r>
            <a:r>
              <a:rPr lang="tr-TR" sz="3600" b="1" i="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İşlem</a:t>
            </a:r>
            <a:r>
              <a:rPr lang="en-US" sz="3600" b="1"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Yoluyla</a:t>
            </a:r>
            <a:r>
              <a:rPr lang="tr-TR" sz="3600" b="1" i="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Kazanılması</a:t>
            </a:r>
            <a:r>
              <a:rPr lang="en-US" sz="3600" b="1" i="1"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ilyetliğin</a:t>
            </a:r>
            <a:r>
              <a:rPr lang="en-US" sz="3600" b="1"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D</a:t>
            </a:r>
            <a:r>
              <a:rPr lang="en-US" sz="3600" b="1" dirty="0" err="1" smtClean="0">
                <a:latin typeface="Times New Roman" panose="02020603050405020304" pitchFamily="18" charset="0"/>
                <a:cs typeface="Times New Roman" panose="02020603050405020304" pitchFamily="18" charset="0"/>
              </a:rPr>
              <a:t>evredilmesine</a:t>
            </a:r>
            <a:r>
              <a:rPr lang="en-US"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bağlanmıştır</a:t>
            </a:r>
            <a:r>
              <a:rPr lang="en-US" sz="3600" dirty="0" smtClean="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(MK </a:t>
            </a:r>
            <a:r>
              <a:rPr lang="tr-TR" sz="3600" i="1" dirty="0" smtClean="0">
                <a:latin typeface="Times New Roman" panose="02020603050405020304" pitchFamily="18" charset="0"/>
                <a:cs typeface="Times New Roman" panose="02020603050405020304" pitchFamily="18" charset="0"/>
              </a:rPr>
              <a:t>m.</a:t>
            </a:r>
            <a:r>
              <a:rPr lang="en-US" sz="3600" i="1" dirty="0" smtClean="0">
                <a:latin typeface="Times New Roman" panose="02020603050405020304" pitchFamily="18" charset="0"/>
                <a:cs typeface="Times New Roman" panose="02020603050405020304" pitchFamily="18" charset="0"/>
              </a:rPr>
              <a:t>763/1</a:t>
            </a:r>
            <a:r>
              <a:rPr lang="en-US" sz="3600" i="1" dirty="0">
                <a:latin typeface="Times New Roman" panose="02020603050405020304" pitchFamily="18" charset="0"/>
                <a:cs typeface="Times New Roman" panose="02020603050405020304" pitchFamily="18" charset="0"/>
              </a:rPr>
              <a:t>, 795/1, 939/1</a:t>
            </a:r>
            <a:r>
              <a:rPr lang="en-US" sz="3600" i="1"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Hak</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sahibi</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olmayan</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Zilyetten</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a:t>
            </a:r>
            <a:r>
              <a:rPr lang="en-US" sz="3600"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yol ile</a:t>
            </a:r>
            <a:r>
              <a:rPr lang="en-US" sz="3600"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A</a:t>
            </a:r>
            <a:r>
              <a:rPr lang="en-US" sz="3600" b="1" dirty="0" err="1" smtClean="0">
                <a:latin typeface="Times New Roman" panose="02020603050405020304" pitchFamily="18" charset="0"/>
                <a:cs typeface="Times New Roman" panose="02020603050405020304" pitchFamily="18" charset="0"/>
              </a:rPr>
              <a:t>yni</a:t>
            </a:r>
            <a:r>
              <a:rPr lang="en-US" sz="3600" b="1"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a:t>
            </a:r>
            <a:r>
              <a:rPr lang="en-US" sz="3600" b="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edinen İ</a:t>
            </a:r>
            <a:r>
              <a:rPr lang="en-US" sz="3600" b="1" dirty="0" err="1" smtClean="0">
                <a:latin typeface="Times New Roman" panose="02020603050405020304" pitchFamily="18" charset="0"/>
                <a:cs typeface="Times New Roman" panose="02020603050405020304" pitchFamily="18" charset="0"/>
              </a:rPr>
              <a:t>yiniyetli</a:t>
            </a:r>
            <a:r>
              <a:rPr lang="en-US" sz="3600" b="1"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Ü</a:t>
            </a:r>
            <a:r>
              <a:rPr lang="en-US" sz="3600" b="1" dirty="0" err="1" smtClean="0">
                <a:latin typeface="Times New Roman" panose="02020603050405020304" pitchFamily="18" charset="0"/>
                <a:cs typeface="Times New Roman" panose="02020603050405020304" pitchFamily="18" charset="0"/>
              </a:rPr>
              <a:t>çüncü</a:t>
            </a:r>
            <a:r>
              <a:rPr lang="en-US" sz="3600" b="1"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işilerin</a:t>
            </a:r>
            <a:r>
              <a:rPr lang="en-US"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a:t>
            </a:r>
            <a:r>
              <a:rPr lang="tr-TR" sz="3600"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Edinimleri</a:t>
            </a:r>
            <a:r>
              <a:rPr lang="en-US" sz="3600" b="1"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de </a:t>
            </a:r>
            <a:r>
              <a:rPr lang="en-US" sz="3600" b="1" i="1" dirty="0" err="1">
                <a:latin typeface="Times New Roman" panose="02020603050405020304" pitchFamily="18" charset="0"/>
                <a:cs typeface="Times New Roman" panose="02020603050405020304" pitchFamily="18" charset="0"/>
              </a:rPr>
              <a:t>geniş</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ölçüde</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korunmuştur</a:t>
            </a:r>
            <a:r>
              <a:rPr lang="en-US" sz="3600" dirty="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MK </a:t>
            </a:r>
            <a:r>
              <a:rPr lang="tr-TR" sz="3600" i="1" dirty="0" smtClean="0">
                <a:latin typeface="Times New Roman" panose="02020603050405020304" pitchFamily="18" charset="0"/>
                <a:cs typeface="Times New Roman" panose="02020603050405020304" pitchFamily="18" charset="0"/>
              </a:rPr>
              <a:t>m. </a:t>
            </a:r>
            <a:r>
              <a:rPr lang="en-US" sz="3600" i="1" dirty="0" smtClean="0">
                <a:latin typeface="Times New Roman" panose="02020603050405020304" pitchFamily="18" charset="0"/>
                <a:cs typeface="Times New Roman" panose="02020603050405020304" pitchFamily="18" charset="0"/>
              </a:rPr>
              <a:t>988-990).</a:t>
            </a:r>
            <a:endParaRPr lang="tr-TR" sz="3600" i="1" dirty="0" smtClean="0">
              <a:latin typeface="Times New Roman" panose="02020603050405020304" pitchFamily="18" charset="0"/>
              <a:cs typeface="Times New Roman" panose="02020603050405020304" pitchFamily="18" charset="0"/>
            </a:endParaRPr>
          </a:p>
          <a:p>
            <a:pPr marL="0" indent="0" algn="just">
              <a:buNone/>
            </a:pPr>
            <a:endParaRPr lang="tr-TR" i="1" dirty="0" smtClean="0">
              <a:latin typeface="Times New Roman" panose="02020603050405020304" pitchFamily="18" charset="0"/>
              <a:cs typeface="Times New Roman" panose="02020603050405020304" pitchFamily="18" charset="0"/>
            </a:endParaRPr>
          </a:p>
          <a:p>
            <a:pPr algn="just"/>
            <a:endParaRPr lang="tr-TR" i="1" dirty="0" smtClean="0">
              <a:latin typeface="Times New Roman" panose="02020603050405020304" pitchFamily="18" charset="0"/>
              <a:cs typeface="Times New Roman" panose="02020603050405020304" pitchFamily="18" charset="0"/>
            </a:endParaRPr>
          </a:p>
          <a:p>
            <a:pPr algn="just"/>
            <a:endParaRPr lang="tr-TR" sz="3200" dirty="0">
              <a:latin typeface="Times New Roman" panose="02020603050405020304" pitchFamily="18" charset="0"/>
              <a:cs typeface="Times New Roman" panose="02020603050405020304" pitchFamily="18" charset="0"/>
            </a:endParaRPr>
          </a:p>
          <a:p>
            <a:pPr marL="0" indent="0">
              <a:buNone/>
            </a:pPr>
            <a:endParaRPr lang="tr-TR" sz="3600" i="1" dirty="0"/>
          </a:p>
        </p:txBody>
      </p:sp>
    </p:spTree>
    <p:extLst>
      <p:ext uri="{BB962C8B-B14F-4D97-AF65-F5344CB8AC3E}">
        <p14:creationId xmlns:p14="http://schemas.microsoft.com/office/powerpoint/2010/main" val="36405809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200" b="1" dirty="0" err="1" smtClean="0">
                <a:latin typeface="Times New Roman" panose="02020603050405020304" pitchFamily="18" charset="0"/>
                <a:cs typeface="Times New Roman" panose="02020603050405020304" pitchFamily="18" charset="0"/>
              </a:rPr>
              <a:t>Zilyetli</a:t>
            </a:r>
            <a:r>
              <a:rPr lang="tr-TR" sz="3200" b="1" dirty="0" smtClean="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 sadece</a:t>
            </a:r>
            <a:r>
              <a:rPr lang="en-US" sz="3200"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üzerinde</a:t>
            </a:r>
            <a:r>
              <a:rPr lang="en-US"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F</a:t>
            </a:r>
            <a:r>
              <a:rPr lang="en-US" sz="3200" b="1" dirty="0" err="1" smtClean="0">
                <a:latin typeface="Times New Roman" panose="02020603050405020304" pitchFamily="18" charset="0"/>
                <a:cs typeface="Times New Roman" panose="02020603050405020304" pitchFamily="18" charset="0"/>
              </a:rPr>
              <a:t>iili</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akimiyet</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kurulabilecek</a:t>
            </a:r>
            <a:r>
              <a:rPr lang="en-US"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E</a:t>
            </a:r>
            <a:r>
              <a:rPr lang="en-US" sz="3200" b="1" dirty="0" err="1" smtClean="0">
                <a:latin typeface="Times New Roman" panose="02020603050405020304" pitchFamily="18" charset="0"/>
                <a:cs typeface="Times New Roman" panose="02020603050405020304" pitchFamily="18" charset="0"/>
              </a:rPr>
              <a:t>şyada</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söz</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konusu</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olabileceği</a:t>
            </a:r>
            <a:r>
              <a:rPr lang="tr-TR" sz="3200" dirty="0" smtClean="0">
                <a:latin typeface="Times New Roman" panose="02020603050405020304" pitchFamily="18" charset="0"/>
                <a:cs typeface="Times New Roman" panose="02020603050405020304" pitchFamily="18" charset="0"/>
              </a:rPr>
              <a:t> için</a:t>
            </a:r>
            <a:r>
              <a:rPr lang="en-US" sz="3200"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Devletin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hüküm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tasarrufu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altındaki</a:t>
            </a:r>
            <a:r>
              <a:rPr lang="en-US"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K</a:t>
            </a:r>
            <a:r>
              <a:rPr lang="en-US" sz="3200" b="1" dirty="0" err="1" smtClean="0">
                <a:latin typeface="Times New Roman" panose="02020603050405020304" pitchFamily="18" charset="0"/>
                <a:cs typeface="Times New Roman" panose="02020603050405020304" pitchFamily="18" charset="0"/>
              </a:rPr>
              <a:t>amu</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alları</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üzerin­de</a:t>
            </a:r>
            <a:r>
              <a:rPr lang="en-US" sz="3200" b="1"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de</a:t>
            </a:r>
            <a:r>
              <a:rPr lang="tr-TR" sz="3200" i="1" dirty="0" smtClean="0">
                <a:latin typeface="Times New Roman" panose="02020603050405020304" pitchFamily="18" charset="0"/>
                <a:cs typeface="Times New Roman" panose="02020603050405020304" pitchFamily="18" charset="0"/>
              </a:rPr>
              <a:t>,</a:t>
            </a:r>
            <a:r>
              <a:rPr lang="en-US" sz="3200"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kural</a:t>
            </a:r>
            <a:r>
              <a:rPr lang="en-US" sz="3200" b="1" i="1" dirty="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olarak</a:t>
            </a:r>
            <a:r>
              <a:rPr lang="tr-TR" sz="3200" b="1" i="1" dirty="0" smtClean="0">
                <a:latin typeface="Times New Roman" panose="02020603050405020304" pitchFamily="18" charset="0"/>
                <a:cs typeface="Times New Roman" panose="02020603050405020304" pitchFamily="18" charset="0"/>
              </a:rPr>
              <a:t>,</a:t>
            </a:r>
            <a:r>
              <a:rPr lang="en-US" sz="3200" b="1" i="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kurulamaz</a:t>
            </a:r>
            <a:r>
              <a:rPr lang="en-US"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en-US" sz="3200" b="1" dirty="0" err="1" smtClean="0">
                <a:latin typeface="Times New Roman" panose="02020603050405020304" pitchFamily="18" charset="0"/>
                <a:cs typeface="Times New Roman" panose="02020603050405020304" pitchFamily="18" charset="0"/>
              </a:rPr>
              <a:t>Kamu</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T</a:t>
            </a:r>
            <a:r>
              <a:rPr lang="en-US" sz="3200" b="1" dirty="0" err="1" smtClean="0">
                <a:latin typeface="Times New Roman" panose="02020603050405020304" pitchFamily="18" charset="0"/>
                <a:cs typeface="Times New Roman" panose="02020603050405020304" pitchFamily="18" charset="0"/>
              </a:rPr>
              <a:t>üzel</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K</a:t>
            </a:r>
            <a:r>
              <a:rPr lang="en-US" sz="3200" b="1" dirty="0" err="1" smtClean="0">
                <a:latin typeface="Times New Roman" panose="02020603050405020304" pitchFamily="18" charset="0"/>
                <a:cs typeface="Times New Roman" panose="02020603050405020304" pitchFamily="18" charset="0"/>
              </a:rPr>
              <a:t>işilerinin</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bunlar</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üzerin­deki</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akimiyetinin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bireylerin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tür</a:t>
            </a:r>
            <a:r>
              <a:rPr lang="en-US"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E</a:t>
            </a:r>
            <a:r>
              <a:rPr lang="en-US" sz="3200" dirty="0" err="1" smtClean="0">
                <a:latin typeface="Times New Roman" panose="02020603050405020304" pitchFamily="18" charset="0"/>
                <a:cs typeface="Times New Roman" panose="02020603050405020304" pitchFamily="18" charset="0"/>
              </a:rPr>
              <a:t>şyadan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yararlanmalarının</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Özel</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Hukuk­taki</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kavramıyla</a:t>
            </a:r>
            <a:r>
              <a:rPr lang="en-US" sz="3200" b="1"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açıkla</a:t>
            </a:r>
            <a:r>
              <a:rPr lang="tr-TR" sz="3200" dirty="0" err="1" smtClean="0">
                <a:latin typeface="Times New Roman" panose="02020603050405020304" pitchFamily="18" charset="0"/>
                <a:cs typeface="Times New Roman" panose="02020603050405020304" pitchFamily="18" charset="0"/>
              </a:rPr>
              <a:t>namayacağı</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kabul</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edilmektedir</a:t>
            </a:r>
            <a:r>
              <a:rPr lang="tr-TR" sz="3200" dirty="0" smtClean="0">
                <a:latin typeface="Times New Roman" panose="02020603050405020304" pitchFamily="18" charset="0"/>
                <a:cs typeface="Times New Roman" panose="02020603050405020304" pitchFamily="18" charset="0"/>
              </a:rPr>
              <a:t>.</a:t>
            </a:r>
          </a:p>
          <a:p>
            <a:pPr marL="0" indent="0" algn="just">
              <a:buNone/>
            </a:pPr>
            <a:r>
              <a:rPr lang="en-US" sz="3200" dirty="0" smtClean="0">
                <a:latin typeface="Times New Roman" panose="02020603050405020304" pitchFamily="18" charset="0"/>
                <a:cs typeface="Times New Roman" panose="02020603050405020304" pitchFamily="18" charset="0"/>
              </a:rPr>
              <a:t> </a:t>
            </a:r>
            <a:endParaRPr lang="tr-TR" sz="3200" dirty="0"/>
          </a:p>
        </p:txBody>
      </p:sp>
    </p:spTree>
    <p:extLst>
      <p:ext uri="{BB962C8B-B14F-4D97-AF65-F5344CB8AC3E}">
        <p14:creationId xmlns:p14="http://schemas.microsoft.com/office/powerpoint/2010/main" val="20540721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Gerçekten,</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3091 </a:t>
            </a:r>
            <a:r>
              <a:rPr lang="en-US" b="1" dirty="0" err="1">
                <a:latin typeface="Times New Roman" panose="02020603050405020304" pitchFamily="18" charset="0"/>
                <a:cs typeface="Times New Roman" panose="02020603050405020304" pitchFamily="18" charset="0"/>
              </a:rPr>
              <a:t>sayılı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Taşınmaz</a:t>
            </a:r>
            <a:r>
              <a:rPr lang="en-US" b="1" dirty="0">
                <a:latin typeface="Times New Roman" panose="02020603050405020304" pitchFamily="18" charset="0"/>
                <a:cs typeface="Times New Roman" panose="02020603050405020304" pitchFamily="18" charset="0"/>
              </a:rPr>
              <a:t> Mal </a:t>
            </a:r>
            <a:r>
              <a:rPr lang="en-US" b="1" dirty="0" err="1">
                <a:latin typeface="Times New Roman" panose="02020603050405020304" pitchFamily="18" charset="0"/>
                <a:cs typeface="Times New Roman" panose="02020603050405020304" pitchFamily="18" charset="0"/>
              </a:rPr>
              <a:t>Zilyedliğine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Yapılan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Tecavüzlerin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Önlenmesi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Hakkında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Kanunun</a:t>
            </a:r>
            <a:r>
              <a:rPr lang="en-US" b="1" dirty="0">
                <a:latin typeface="Times New Roman" panose="02020603050405020304" pitchFamily="18" charset="0"/>
                <a:cs typeface="Times New Roman" panose="02020603050405020304" pitchFamily="18" charset="0"/>
              </a:rPr>
              <a:t> 1. </a:t>
            </a:r>
            <a:r>
              <a:rPr lang="en-US" b="1" dirty="0" err="1">
                <a:latin typeface="Times New Roman" panose="02020603050405020304" pitchFamily="18" charset="0"/>
                <a:cs typeface="Times New Roman" panose="02020603050405020304" pitchFamily="18" charset="0"/>
              </a:rPr>
              <a:t>maddesinde</a:t>
            </a:r>
            <a:r>
              <a:rPr lang="en-US"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Devletin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hüküm</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tasarrufu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altında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bu­lunan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t>
            </a:r>
            <a:r>
              <a:rPr lang="en-US" b="1" i="1" dirty="0" err="1">
                <a:latin typeface="Times New Roman" panose="02020603050405020304" pitchFamily="18" charset="0"/>
                <a:cs typeface="Times New Roman" panose="02020603050405020304" pitchFamily="18" charset="0"/>
              </a:rPr>
              <a:t>ahipsiz</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a:t>
            </a:r>
            <a:r>
              <a:rPr lang="en-US" b="1" i="1" dirty="0" err="1">
                <a:latin typeface="Times New Roman" panose="02020603050405020304" pitchFamily="18" charset="0"/>
                <a:cs typeface="Times New Roman" panose="02020603050405020304" pitchFamily="18" charset="0"/>
              </a:rPr>
              <a:t>erler</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ile</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err="1">
                <a:latin typeface="Times New Roman" panose="02020603050405020304" pitchFamily="18" charset="0"/>
                <a:cs typeface="Times New Roman" panose="02020603050405020304" pitchFamily="18" charset="0"/>
              </a:rPr>
              <a:t>enfaati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U</a:t>
            </a:r>
            <a:r>
              <a:rPr lang="en-US" b="1" i="1" dirty="0" err="1">
                <a:latin typeface="Times New Roman" panose="02020603050405020304" pitchFamily="18" charset="0"/>
                <a:cs typeface="Times New Roman" panose="02020603050405020304" pitchFamily="18" charset="0"/>
              </a:rPr>
              <a:t>muma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ait</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olan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en-US" b="1" i="1" dirty="0" err="1">
                <a:latin typeface="Times New Roman" panose="02020603050405020304" pitchFamily="18" charset="0"/>
                <a:cs typeface="Times New Roman" panose="02020603050405020304" pitchFamily="18" charset="0"/>
              </a:rPr>
              <a:t>aşınmaz</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err="1">
                <a:latin typeface="Times New Roman" panose="02020603050405020304" pitchFamily="18" charset="0"/>
                <a:cs typeface="Times New Roman" panose="02020603050405020304" pitchFamily="18" charset="0"/>
              </a:rPr>
              <a:t>allar</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Kanun­la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sağlanan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korumanın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kapsamı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içine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alınmışsa</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 </a:t>
            </a:r>
            <a:r>
              <a:rPr lang="en-US" b="1" dirty="0" err="1">
                <a:latin typeface="Times New Roman" panose="02020603050405020304" pitchFamily="18" charset="0"/>
                <a:cs typeface="Times New Roman" panose="02020603050405020304" pitchFamily="18" charset="0"/>
              </a:rPr>
              <a:t>bunlar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üzerindeki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Kamu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Hukukundan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doğan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akimiyet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a:t>
            </a:r>
            <a:r>
              <a:rPr lang="en-US" b="1" dirty="0" err="1">
                <a:latin typeface="Times New Roman" panose="02020603050405020304" pitchFamily="18" charset="0"/>
                <a:cs typeface="Times New Roman" panose="02020603050405020304" pitchFamily="18" charset="0"/>
              </a:rPr>
              <a:t>lişkisinin</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ilyetlik</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olarak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nitelendirilmesin­den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kaçınılmıştır</a:t>
            </a:r>
            <a:r>
              <a:rPr lang="en-US" b="1"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451756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200" b="1" i="1" dirty="0" err="1" smtClean="0">
                <a:latin typeface="Times New Roman" panose="02020603050405020304" pitchFamily="18" charset="0"/>
                <a:cs typeface="Times New Roman" panose="02020603050405020304" pitchFamily="18" charset="0"/>
              </a:rPr>
              <a:t>Kadastro</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Kanununun</a:t>
            </a:r>
            <a:r>
              <a:rPr lang="en-US" sz="3200" b="1" i="1" dirty="0">
                <a:latin typeface="Times New Roman" panose="02020603050405020304" pitchFamily="18" charset="0"/>
                <a:cs typeface="Times New Roman" panose="02020603050405020304" pitchFamily="18" charset="0"/>
              </a:rPr>
              <a:t> 17. </a:t>
            </a:r>
            <a:r>
              <a:rPr lang="en-US" sz="3200" b="1" i="1" dirty="0" err="1">
                <a:latin typeface="Times New Roman" panose="02020603050405020304" pitchFamily="18" charset="0"/>
                <a:cs typeface="Times New Roman" panose="02020603050405020304" pitchFamily="18" charset="0"/>
              </a:rPr>
              <a:t>maddesi</a:t>
            </a:r>
            <a:r>
              <a:rPr lang="en-US" sz="3200" b="1" i="1" dirty="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uyarınca</a:t>
            </a:r>
            <a:r>
              <a:rPr lang="tr-TR" sz="3200" b="1" i="1" dirty="0" smtClean="0">
                <a:latin typeface="Times New Roman" panose="02020603050405020304" pitchFamily="18" charset="0"/>
                <a:cs typeface="Times New Roman" panose="02020603050405020304" pitchFamily="18" charset="0"/>
              </a:rPr>
              <a:t>,</a:t>
            </a:r>
            <a:r>
              <a:rPr lang="en-US"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Medeni Kanun’dan </a:t>
            </a:r>
            <a:r>
              <a:rPr lang="tr-TR" sz="3200" dirty="0" smtClean="0">
                <a:latin typeface="Times New Roman" panose="02020603050405020304" pitchFamily="18" charset="0"/>
                <a:cs typeface="Times New Roman" panose="02020603050405020304" pitchFamily="18" charset="0"/>
              </a:rPr>
              <a:t>farklı bir hüküm </a:t>
            </a:r>
            <a:r>
              <a:rPr lang="tr-TR" sz="3200" b="1" i="1" dirty="0" smtClean="0">
                <a:latin typeface="Times New Roman" panose="02020603050405020304" pitchFamily="18" charset="0"/>
                <a:cs typeface="Times New Roman" panose="02020603050405020304" pitchFamily="18" charset="0"/>
              </a:rPr>
              <a:t>getirilmiştir. </a:t>
            </a:r>
          </a:p>
          <a:p>
            <a:pPr algn="just"/>
            <a:r>
              <a:rPr lang="tr-TR" sz="3200" i="1" dirty="0" smtClean="0">
                <a:latin typeface="Times New Roman" panose="02020603050405020304" pitchFamily="18" charset="0"/>
                <a:cs typeface="Times New Roman" panose="02020603050405020304" pitchFamily="18" charset="0"/>
              </a:rPr>
              <a:t>Bu hükme göre, </a:t>
            </a:r>
            <a:r>
              <a:rPr lang="en-US" sz="3200" b="1" dirty="0" err="1" smtClean="0">
                <a:latin typeface="Times New Roman" panose="02020603050405020304" pitchFamily="18" charset="0"/>
                <a:cs typeface="Times New Roman" panose="02020603050405020304" pitchFamily="18" charset="0"/>
              </a:rPr>
              <a:t>Devletin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hüküm</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tasarrufu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altındaki</a:t>
            </a:r>
            <a:r>
              <a:rPr lang="en-US" sz="3200" b="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T</a:t>
            </a:r>
            <a:r>
              <a:rPr lang="en-US" sz="3200" b="1" i="1" dirty="0" err="1" smtClean="0">
                <a:latin typeface="Times New Roman" panose="02020603050405020304" pitchFamily="18" charset="0"/>
                <a:cs typeface="Times New Roman" panose="02020603050405020304" pitchFamily="18" charset="0"/>
              </a:rPr>
              <a:t>arıma</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E</a:t>
            </a:r>
            <a:r>
              <a:rPr lang="en-US" sz="3200" b="1" i="1" dirty="0" err="1" smtClean="0">
                <a:latin typeface="Times New Roman" panose="02020603050405020304" pitchFamily="18" charset="0"/>
                <a:cs typeface="Times New Roman" panose="02020603050405020304" pitchFamily="18" charset="0"/>
              </a:rPr>
              <a:t>lverişli</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olmayan</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A</a:t>
            </a:r>
            <a:r>
              <a:rPr lang="en-US" sz="3200" b="1" i="1" dirty="0" err="1" smtClean="0">
                <a:latin typeface="Times New Roman" panose="02020603050405020304" pitchFamily="18" charset="0"/>
                <a:cs typeface="Times New Roman" panose="02020603050405020304" pitchFamily="18" charset="0"/>
              </a:rPr>
              <a:t>razinin</a:t>
            </a:r>
            <a:r>
              <a:rPr lang="en-US" sz="3200" b="1" i="1" dirty="0" smtClean="0">
                <a:latin typeface="Times New Roman" panose="02020603050405020304" pitchFamily="18" charset="0"/>
                <a:cs typeface="Times New Roman" panose="02020603050405020304" pitchFamily="18" charset="0"/>
              </a:rPr>
              <a:t> </a:t>
            </a:r>
            <a:r>
              <a:rPr lang="en-US" sz="3200" b="1" i="1" dirty="0">
                <a:latin typeface="Times New Roman" panose="02020603050405020304" pitchFamily="18" charset="0"/>
                <a:cs typeface="Times New Roman" panose="02020603050405020304" pitchFamily="18" charset="0"/>
              </a:rPr>
              <a:t>(</a:t>
            </a:r>
            <a:r>
              <a:rPr lang="en-US" sz="3200" i="1" dirty="0" smtClean="0">
                <a:latin typeface="Times New Roman" panose="02020603050405020304" pitchFamily="18" charset="0"/>
                <a:cs typeface="Times New Roman" panose="02020603050405020304" pitchFamily="18" charset="0"/>
              </a:rPr>
              <a:t>MK</a:t>
            </a:r>
            <a:r>
              <a:rPr lang="tr-TR" sz="3200" i="1" dirty="0" smtClean="0">
                <a:latin typeface="Times New Roman" panose="02020603050405020304" pitchFamily="18" charset="0"/>
                <a:cs typeface="Times New Roman" panose="02020603050405020304" pitchFamily="18" charset="0"/>
              </a:rPr>
              <a:t> m.</a:t>
            </a:r>
            <a:r>
              <a:rPr lang="en-US" sz="3200" i="1" dirty="0" smtClean="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715/11</a:t>
            </a:r>
            <a:r>
              <a:rPr lang="en-US"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ülkiyeti</a:t>
            </a:r>
            <a:r>
              <a:rPr lang="tr-TR" sz="3200" b="1" dirty="0" smtClean="0">
                <a:latin typeface="Times New Roman" panose="02020603050405020304" pitchFamily="18" charset="0"/>
                <a:cs typeface="Times New Roman" panose="02020603050405020304" pitchFamily="18" charset="0"/>
              </a:rPr>
              <a:t>,</a:t>
            </a:r>
            <a:r>
              <a:rPr lang="en-US" sz="3200" b="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İ</a:t>
            </a:r>
            <a:r>
              <a:rPr lang="en-US" sz="3200" b="1" i="1" dirty="0" err="1" smtClean="0">
                <a:latin typeface="Times New Roman" panose="02020603050405020304" pitchFamily="18" charset="0"/>
                <a:cs typeface="Times New Roman" panose="02020603050405020304" pitchFamily="18" charset="0"/>
              </a:rPr>
              <a:t>hya</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edilmek</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suretiyle</a:t>
            </a:r>
            <a:r>
              <a:rPr lang="en-US" sz="3200" b="1" i="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ilyedi</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tarafından</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kazanılabildiği</a:t>
            </a:r>
            <a:r>
              <a:rPr lang="tr-TR" sz="3200" b="1" dirty="0" smtClean="0">
                <a:latin typeface="Times New Roman" panose="02020603050405020304" pitchFamily="18" charset="0"/>
                <a:cs typeface="Times New Roman" panose="02020603050405020304" pitchFamily="18" charset="0"/>
              </a:rPr>
              <a:t> için</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sırf</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çerçevede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amaçla</a:t>
            </a:r>
            <a:r>
              <a:rPr lang="en-US" sz="3200"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T</a:t>
            </a:r>
            <a:r>
              <a:rPr lang="en-US" sz="3200" b="1" i="1" dirty="0" err="1" smtClean="0">
                <a:latin typeface="Times New Roman" panose="02020603050405020304" pitchFamily="18" charset="0"/>
                <a:cs typeface="Times New Roman" panose="02020603050405020304" pitchFamily="18" charset="0"/>
              </a:rPr>
              <a:t>arıma</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E</a:t>
            </a:r>
            <a:r>
              <a:rPr lang="en-US" sz="3200" b="1" i="1" dirty="0" err="1" smtClean="0">
                <a:latin typeface="Times New Roman" panose="02020603050405020304" pitchFamily="18" charset="0"/>
                <a:cs typeface="Times New Roman" panose="02020603050405020304" pitchFamily="18" charset="0"/>
              </a:rPr>
              <a:t>lverişli</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olmayan</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A</a:t>
            </a:r>
            <a:r>
              <a:rPr lang="en-US" sz="3200" b="1" i="1" dirty="0" err="1" smtClean="0">
                <a:latin typeface="Times New Roman" panose="02020603050405020304" pitchFamily="18" charset="0"/>
                <a:cs typeface="Times New Roman" panose="02020603050405020304" pitchFamily="18" charset="0"/>
              </a:rPr>
              <a:t>razi</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üzerinde</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ilyetlik</a:t>
            </a:r>
            <a:r>
              <a:rPr lang="en-US" sz="3200" b="1" i="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kurulması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mümkün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olmaktadır</a:t>
            </a:r>
            <a:r>
              <a:rPr lang="en-US" sz="3200" b="1" dirty="0">
                <a:latin typeface="Times New Roman" panose="02020603050405020304" pitchFamily="18" charset="0"/>
                <a:cs typeface="Times New Roman" panose="02020603050405020304" pitchFamily="18" charset="0"/>
              </a:rPr>
              <a:t>.</a:t>
            </a:r>
            <a:endParaRPr lang="tr-TR" sz="3200" b="1" dirty="0">
              <a:latin typeface="Times New Roman" panose="02020603050405020304" pitchFamily="18" charset="0"/>
              <a:cs typeface="Times New Roman" panose="02020603050405020304" pitchFamily="18" charset="0"/>
            </a:endParaRPr>
          </a:p>
          <a:p>
            <a:pPr marL="0" indent="0">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65398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 Zilyetliği </a:t>
            </a:r>
            <a:endParaRPr lang="tr-TR" b="1" dirty="0">
              <a:latin typeface="+mn-lt"/>
            </a:endParaRPr>
          </a:p>
        </p:txBody>
      </p:sp>
      <p:sp>
        <p:nvSpPr>
          <p:cNvPr id="3" name="İçerik Yer Tutucusu 2"/>
          <p:cNvSpPr>
            <a:spLocks noGrp="1"/>
          </p:cNvSpPr>
          <p:nvPr>
            <p:ph idx="1"/>
          </p:nvPr>
        </p:nvSpPr>
        <p:spPr/>
        <p:txBody>
          <a:bodyPr/>
          <a:lstStyle/>
          <a:p>
            <a:pPr algn="just"/>
            <a:r>
              <a:rPr lang="en-US" b="1" dirty="0" err="1">
                <a:latin typeface="Times New Roman" panose="02020603050405020304" pitchFamily="18" charset="0"/>
                <a:cs typeface="Times New Roman" panose="02020603050405020304" pitchFamily="18" charset="0"/>
              </a:rPr>
              <a:t>Medeni</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Kanun</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un </a:t>
            </a:r>
            <a:r>
              <a:rPr lang="en-US" b="1" dirty="0">
                <a:latin typeface="Times New Roman" panose="02020603050405020304" pitchFamily="18" charset="0"/>
                <a:cs typeface="Times New Roman" panose="02020603050405020304" pitchFamily="18" charset="0"/>
              </a:rPr>
              <a:t>973. </a:t>
            </a:r>
            <a:r>
              <a:rPr lang="en-US" b="1" dirty="0" err="1">
                <a:latin typeface="Times New Roman" panose="02020603050405020304" pitchFamily="18" charset="0"/>
                <a:cs typeface="Times New Roman" panose="02020603050405020304" pitchFamily="18" charset="0"/>
              </a:rPr>
              <a:t>maddesinin</a:t>
            </a:r>
            <a:r>
              <a:rPr lang="en-US" b="1" dirty="0">
                <a:latin typeface="Times New Roman" panose="02020603050405020304" pitchFamily="18" charset="0"/>
                <a:cs typeface="Times New Roman" panose="02020603050405020304" pitchFamily="18" charset="0"/>
              </a:rPr>
              <a:t> II. </a:t>
            </a:r>
            <a:r>
              <a:rPr lang="en-US" b="1" dirty="0" err="1">
                <a:latin typeface="Times New Roman" panose="02020603050405020304" pitchFamily="18" charset="0"/>
                <a:cs typeface="Times New Roman" panose="02020603050405020304" pitchFamily="18" charset="0"/>
              </a:rPr>
              <a:t>fıkrasına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göre</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Taşınmaz</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üze­rindeki</a:t>
            </a:r>
            <a:r>
              <a:rPr lang="tr-TR"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irtifak</a:t>
            </a:r>
            <a:r>
              <a:rPr lang="en-US" i="1"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haklarında</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taşınmaz</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yüklerinde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hakkın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fiilen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kullanılması</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zilyetlik</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sayılır</a:t>
            </a:r>
            <a:r>
              <a:rPr lang="en-US" i="1" dirty="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Aslında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hükümdeki</a:t>
            </a:r>
            <a:r>
              <a:rPr lang="en-US"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zilyetlik</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sayılır</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ifadesi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yerinde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değildir</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Çünkü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söz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konusu</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akların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fiilen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kullanılması</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aslında</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ilyetlik</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kabul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edilmemekte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sadece</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a:t>
            </a:r>
            <a:r>
              <a:rPr lang="en-US" dirty="0" err="1" smtClean="0">
                <a:latin typeface="Times New Roman" panose="02020603050405020304" pitchFamily="18" charset="0"/>
                <a:cs typeface="Times New Roman" panose="02020603050405020304" pitchFamily="18" charset="0"/>
              </a:rPr>
              <a:t>şya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üzerindeki</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ilyetliğe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eşit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sayılmakta­dır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durum </a:t>
            </a:r>
            <a:r>
              <a:rPr lang="en-US" dirty="0" smtClean="0">
                <a:latin typeface="Times New Roman" panose="02020603050405020304" pitchFamily="18" charset="0"/>
                <a:cs typeface="Times New Roman" panose="02020603050405020304" pitchFamily="18" charset="0"/>
              </a:rPr>
              <a:t>da</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da </a:t>
            </a:r>
            <a:r>
              <a:rPr lang="en-US"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akta</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deyimiyle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ifade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edilmektedir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69036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200" b="1" dirty="0" err="1">
                <a:latin typeface="Times New Roman" panose="02020603050405020304" pitchFamily="18" charset="0"/>
                <a:cs typeface="Times New Roman" panose="02020603050405020304" pitchFamily="18" charset="0"/>
              </a:rPr>
              <a:t>Olumlu</a:t>
            </a:r>
            <a:r>
              <a:rPr lang="en-US"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a:t>
            </a:r>
            <a:r>
              <a:rPr lang="en-US" sz="3200" b="1" dirty="0" err="1" smtClean="0">
                <a:latin typeface="Times New Roman" panose="02020603050405020304" pitchFamily="18" charset="0"/>
                <a:cs typeface="Times New Roman" panose="02020603050405020304" pitchFamily="18" charset="0"/>
              </a:rPr>
              <a:t>rtifaklar</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E</a:t>
            </a:r>
            <a:r>
              <a:rPr lang="en-US" sz="3200" b="1" i="1" dirty="0" err="1" smtClean="0">
                <a:latin typeface="Times New Roman" panose="02020603050405020304" pitchFamily="18" charset="0"/>
                <a:cs typeface="Times New Roman" panose="02020603050405020304" pitchFamily="18" charset="0"/>
              </a:rPr>
              <a:t>şya</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üzerinde</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kısmi</a:t>
            </a:r>
            <a:r>
              <a:rPr lang="en-US" sz="3200" b="1" i="1" dirty="0">
                <a:latin typeface="Times New Roman" panose="02020603050405020304" pitchFamily="18" charset="0"/>
                <a:cs typeface="Times New Roman" panose="02020603050405020304" pitchFamily="18" charset="0"/>
              </a:rPr>
              <a:t> de </a:t>
            </a:r>
            <a:r>
              <a:rPr lang="en-US" sz="3200" b="1" i="1" dirty="0" err="1" smtClean="0">
                <a:latin typeface="Times New Roman" panose="02020603050405020304" pitchFamily="18" charset="0"/>
                <a:cs typeface="Times New Roman" panose="02020603050405020304" pitchFamily="18" charset="0"/>
              </a:rPr>
              <a:t>olsa</a:t>
            </a:r>
            <a:r>
              <a:rPr lang="tr-TR" sz="3200" b="1" i="1" dirty="0" smtClean="0">
                <a:latin typeface="Times New Roman" panose="02020603050405020304" pitchFamily="18" charset="0"/>
                <a:cs typeface="Times New Roman" panose="02020603050405020304" pitchFamily="18" charset="0"/>
              </a:rPr>
              <a:t>,</a:t>
            </a:r>
            <a:r>
              <a:rPr lang="en-US" sz="3200" b="1" i="1" dirty="0" smtClean="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Z</a:t>
            </a:r>
            <a:r>
              <a:rPr lang="en-US" sz="3200" dirty="0" err="1" smtClean="0">
                <a:latin typeface="Times New Roman" panose="02020603050405020304" pitchFamily="18" charset="0"/>
                <a:cs typeface="Times New Roman" panose="02020603050405020304" pitchFamily="18" charset="0"/>
              </a:rPr>
              <a:t>ilyetlik</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sağla­dığından</a:t>
            </a:r>
            <a:r>
              <a:rPr lang="en-US" sz="3200" dirty="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ak</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ilyetliği</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özellikle</a:t>
            </a:r>
            <a:r>
              <a:rPr lang="en-US" sz="3200" dirty="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E</a:t>
            </a:r>
            <a:r>
              <a:rPr lang="en-US" sz="3200" b="1" dirty="0" err="1" smtClean="0">
                <a:latin typeface="Times New Roman" panose="02020603050405020304" pitchFamily="18" charset="0"/>
                <a:cs typeface="Times New Roman" panose="02020603050405020304" pitchFamily="18" charset="0"/>
              </a:rPr>
              <a:t>şya</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üzerinde</a:t>
            </a:r>
            <a:r>
              <a:rPr lang="en-US" sz="3200" b="1" dirty="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F</a:t>
            </a:r>
            <a:r>
              <a:rPr lang="en-US" sz="3200" b="1" dirty="0" err="1" smtClean="0">
                <a:latin typeface="Times New Roman" panose="02020603050405020304" pitchFamily="18" charset="0"/>
                <a:cs typeface="Times New Roman" panose="02020603050405020304" pitchFamily="18" charset="0"/>
              </a:rPr>
              <a:t>iili</a:t>
            </a:r>
            <a:r>
              <a:rPr lang="en-US" sz="3200" b="1"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akimiyet</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kurulmasını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gerektirmeyen</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İ</a:t>
            </a:r>
            <a:r>
              <a:rPr lang="en-US" sz="3200" b="1" i="1" dirty="0" err="1" smtClean="0">
                <a:latin typeface="Times New Roman" panose="02020603050405020304" pitchFamily="18" charset="0"/>
                <a:cs typeface="Times New Roman" panose="02020603050405020304" pitchFamily="18" charset="0"/>
              </a:rPr>
              <a:t>nşaat</a:t>
            </a:r>
            <a:r>
              <a:rPr lang="en-US" sz="3200" b="1" i="1" dirty="0" smtClean="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Y</a:t>
            </a:r>
            <a:r>
              <a:rPr lang="en-US" sz="3200" b="1" i="1" dirty="0" err="1" smtClean="0">
                <a:latin typeface="Times New Roman" panose="02020603050405020304" pitchFamily="18" charset="0"/>
                <a:cs typeface="Times New Roman" panose="02020603050405020304" pitchFamily="18" charset="0"/>
              </a:rPr>
              <a:t>apmama</a:t>
            </a:r>
            <a:r>
              <a:rPr lang="en-US" sz="3200" b="1" i="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veya</a:t>
            </a:r>
            <a:r>
              <a:rPr lang="en-US" sz="3200" dirty="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M</a:t>
            </a:r>
            <a:r>
              <a:rPr lang="en-US" sz="3200" b="1" i="1" dirty="0" err="1" smtClean="0">
                <a:latin typeface="Times New Roman" panose="02020603050405020304" pitchFamily="18" charset="0"/>
                <a:cs typeface="Times New Roman" panose="02020603050405020304" pitchFamily="18" charset="0"/>
              </a:rPr>
              <a:t>anzara</a:t>
            </a:r>
            <a:r>
              <a:rPr lang="en-US" sz="3200" b="1" i="1" dirty="0" smtClean="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apatmama</a:t>
            </a:r>
            <a:r>
              <a:rPr lang="en-US" sz="3200" b="1" i="1"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gibi</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O</a:t>
            </a:r>
            <a:r>
              <a:rPr lang="en-US" sz="3200" b="1" dirty="0" err="1" smtClean="0">
                <a:latin typeface="Times New Roman" panose="02020603050405020304" pitchFamily="18" charset="0"/>
                <a:cs typeface="Times New Roman" panose="02020603050405020304" pitchFamily="18" charset="0"/>
              </a:rPr>
              <a:t>lumsuz</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a:t>
            </a:r>
            <a:r>
              <a:rPr lang="en-US" sz="3200" b="1" dirty="0" err="1" smtClean="0">
                <a:latin typeface="Times New Roman" panose="02020603050405020304" pitchFamily="18" charset="0"/>
                <a:cs typeface="Times New Roman" panose="02020603050405020304" pitchFamily="18" charset="0"/>
              </a:rPr>
              <a:t>rtifaklar</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ile</a:t>
            </a:r>
            <a:r>
              <a:rPr lang="en-US" sz="3200" dirty="0">
                <a:latin typeface="Times New Roman" panose="02020603050405020304" pitchFamily="18" charset="0"/>
                <a:cs typeface="Times New Roman" panose="02020603050405020304" pitchFamily="18" charset="0"/>
              </a:rPr>
              <a:t> </a:t>
            </a:r>
            <a:r>
              <a:rPr lang="tr-TR" sz="3200" dirty="0" err="1" smtClean="0">
                <a:latin typeface="Times New Roman" panose="02020603050405020304" pitchFamily="18" charset="0"/>
                <a:cs typeface="Times New Roman" panose="02020603050405020304" pitchFamily="18" charset="0"/>
              </a:rPr>
              <a:t>T</a:t>
            </a:r>
            <a:r>
              <a:rPr lang="en-US" sz="3200" b="1" dirty="0" err="1" smtClean="0">
                <a:latin typeface="Times New Roman" panose="02020603050405020304" pitchFamily="18" charset="0"/>
                <a:cs typeface="Times New Roman" panose="02020603050405020304" pitchFamily="18" charset="0"/>
              </a:rPr>
              <a:t>aşınmaz</a:t>
            </a:r>
            <a:r>
              <a:rPr lang="en-US" sz="3200" b="1" dirty="0" smtClean="0">
                <a:latin typeface="Times New Roman" panose="02020603050405020304" pitchFamily="18" charset="0"/>
                <a:cs typeface="Times New Roman" panose="02020603050405020304" pitchFamily="18" charset="0"/>
              </a:rPr>
              <a:t> </a:t>
            </a:r>
            <a:r>
              <a:rPr lang="tr-TR" sz="3200" b="1" dirty="0" err="1" smtClean="0">
                <a:latin typeface="Times New Roman" panose="02020603050405020304" pitchFamily="18" charset="0"/>
                <a:cs typeface="Times New Roman" panose="02020603050405020304" pitchFamily="18" charset="0"/>
              </a:rPr>
              <a:t>Y</a:t>
            </a:r>
            <a:r>
              <a:rPr lang="en-US" sz="3200" b="1" dirty="0" err="1" smtClean="0">
                <a:latin typeface="Times New Roman" panose="02020603050405020304" pitchFamily="18" charset="0"/>
                <a:cs typeface="Times New Roman" panose="02020603050405020304" pitchFamily="18" charset="0"/>
              </a:rPr>
              <a:t>ükü</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bakımından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önem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taşır</a:t>
            </a:r>
            <a:r>
              <a:rPr lang="en-US" sz="3200" b="1" dirty="0">
                <a:latin typeface="Times New Roman" panose="02020603050405020304" pitchFamily="18" charset="0"/>
                <a:cs typeface="Times New Roman" panose="02020603050405020304" pitchFamily="18" charset="0"/>
              </a:rPr>
              <a:t>. </a:t>
            </a:r>
            <a:endParaRPr lang="tr-TR" sz="3200" b="1"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Bu </a:t>
            </a:r>
            <a:r>
              <a:rPr lang="tr-TR" sz="3200" b="1" dirty="0" err="1" smtClean="0">
                <a:latin typeface="Times New Roman" panose="02020603050405020304" pitchFamily="18" charset="0"/>
                <a:cs typeface="Times New Roman" panose="02020603050405020304" pitchFamily="18" charset="0"/>
              </a:rPr>
              <a:t>H</a:t>
            </a:r>
            <a:r>
              <a:rPr lang="en-US" sz="3200" b="1" dirty="0" err="1" smtClean="0">
                <a:latin typeface="Times New Roman" panose="02020603050405020304" pitchFamily="18" charset="0"/>
                <a:cs typeface="Times New Roman" panose="02020603050405020304" pitchFamily="18" charset="0"/>
              </a:rPr>
              <a:t>akların</a:t>
            </a:r>
            <a:r>
              <a:rPr lang="en-US" sz="3200" dirty="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T</a:t>
            </a:r>
            <a:r>
              <a:rPr lang="en-US" sz="3200" b="1" i="1" dirty="0" err="1" smtClean="0">
                <a:latin typeface="Times New Roman" panose="02020603050405020304" pitchFamily="18" charset="0"/>
                <a:cs typeface="Times New Roman" panose="02020603050405020304" pitchFamily="18" charset="0"/>
              </a:rPr>
              <a:t>apu</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Siciline tescil edilmiş olması şartıyla</a:t>
            </a:r>
            <a:r>
              <a:rPr lang="tr-TR" sz="3200" dirty="0" smtClean="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fiilen</a:t>
            </a:r>
            <a:r>
              <a:rPr lang="en-US" sz="3200"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kullanılması</a:t>
            </a:r>
            <a:r>
              <a:rPr lang="tr-TR" sz="3200" b="1"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H</a:t>
            </a:r>
            <a:r>
              <a:rPr lang="en-US" sz="3200" b="1" i="1" dirty="0" err="1" smtClean="0">
                <a:latin typeface="Times New Roman" panose="02020603050405020304" pitchFamily="18" charset="0"/>
                <a:cs typeface="Times New Roman" panose="02020603050405020304" pitchFamily="18" charset="0"/>
              </a:rPr>
              <a:t>ak</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ilyetliğinin</a:t>
            </a:r>
            <a:r>
              <a:rPr lang="en-US" sz="3200" b="1" i="1" dirty="0" smtClean="0">
                <a:latin typeface="Times New Roman" panose="02020603050405020304" pitchFamily="18" charset="0"/>
                <a:cs typeface="Times New Roman" panose="02020603050405020304" pitchFamily="18" charset="0"/>
              </a:rPr>
              <a:t> </a:t>
            </a:r>
            <a:r>
              <a:rPr lang="en-US" sz="3200" b="1" i="1" dirty="0" err="1" smtClean="0">
                <a:latin typeface="Times New Roman" panose="02020603050405020304" pitchFamily="18" charset="0"/>
                <a:cs typeface="Times New Roman" panose="02020603050405020304" pitchFamily="18" charset="0"/>
              </a:rPr>
              <a:t>kaza­nılması</a:t>
            </a:r>
            <a:r>
              <a:rPr lang="en-US" sz="3200" b="1" i="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için</a:t>
            </a:r>
            <a:r>
              <a:rPr lang="en-US" sz="3200"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yeterlidir</a:t>
            </a:r>
            <a:r>
              <a:rPr lang="tr-TR" sz="3200" b="1" dirty="0" smtClean="0">
                <a:latin typeface="Times New Roman" panose="02020603050405020304" pitchFamily="18" charset="0"/>
                <a:cs typeface="Times New Roman" panose="02020603050405020304" pitchFamily="18" charset="0"/>
              </a:rPr>
              <a:t>.</a:t>
            </a:r>
            <a:endParaRPr lang="tr-TR" sz="3200" b="1"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28844225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sz="3600" b="1" i="1" dirty="0" err="1">
                <a:latin typeface="Times New Roman" panose="02020603050405020304" pitchFamily="18" charset="0"/>
                <a:cs typeface="Times New Roman" panose="02020603050405020304" pitchFamily="18" charset="0"/>
              </a:rPr>
              <a:t>Hak</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ilyetliğinin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kazanılabilmesi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için</a:t>
            </a:r>
            <a:r>
              <a:rPr lang="en-US" sz="3600" b="1" i="1" dirty="0">
                <a:latin typeface="Times New Roman" panose="02020603050405020304" pitchFamily="18" charset="0"/>
                <a:cs typeface="Times New Roman" panose="02020603050405020304" pitchFamily="18" charset="0"/>
              </a:rPr>
              <a:t> ilk </a:t>
            </a:r>
            <a:r>
              <a:rPr lang="en-US" sz="3600" b="1" i="1" dirty="0" err="1">
                <a:latin typeface="Times New Roman" panose="02020603050405020304" pitchFamily="18" charset="0"/>
                <a:cs typeface="Times New Roman" panose="02020603050405020304" pitchFamily="18" charset="0"/>
              </a:rPr>
              <a:t>şart</a:t>
            </a:r>
            <a:r>
              <a:rPr lang="en-US"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a:t>
            </a:r>
            <a:r>
              <a:rPr lang="en-US" sz="3600" b="1" dirty="0" err="1">
                <a:latin typeface="Times New Roman" panose="02020603050405020304" pitchFamily="18" charset="0"/>
                <a:cs typeface="Times New Roman" panose="02020603050405020304" pitchFamily="18" charset="0"/>
              </a:rPr>
              <a:t>rtifak</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akkının</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veya</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t>
            </a:r>
            <a:r>
              <a:rPr lang="en-US" sz="3600" b="1" dirty="0" err="1" smtClean="0">
                <a:latin typeface="Times New Roman" panose="02020603050405020304" pitchFamily="18" charset="0"/>
                <a:cs typeface="Times New Roman" panose="02020603050405020304" pitchFamily="18" charset="0"/>
              </a:rPr>
              <a:t>aşınmaz</a:t>
            </a:r>
            <a:r>
              <a:rPr lang="en-US"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a:t>
            </a:r>
            <a:r>
              <a:rPr lang="en-US" sz="3600" b="1" dirty="0" err="1">
                <a:latin typeface="Times New Roman" panose="02020603050405020304" pitchFamily="18" charset="0"/>
                <a:cs typeface="Times New Roman" panose="02020603050405020304" pitchFamily="18" charset="0"/>
              </a:rPr>
              <a:t>ükünün</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t>
            </a:r>
            <a:r>
              <a:rPr lang="en-US" sz="3600" b="1" i="1" dirty="0" err="1">
                <a:latin typeface="Times New Roman" panose="02020603050405020304" pitchFamily="18" charset="0"/>
                <a:cs typeface="Times New Roman" panose="02020603050405020304" pitchFamily="18" charset="0"/>
              </a:rPr>
              <a:t>apu</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a:t>
            </a:r>
            <a:r>
              <a:rPr lang="en-US" sz="3600" b="1" i="1" dirty="0" err="1">
                <a:latin typeface="Times New Roman" panose="02020603050405020304" pitchFamily="18" charset="0"/>
                <a:cs typeface="Times New Roman" panose="02020603050405020304" pitchFamily="18" charset="0"/>
              </a:rPr>
              <a:t>iciline</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tescil</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edilmiş</a:t>
            </a:r>
            <a:r>
              <a:rPr lang="en-US" sz="3600" b="1" i="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olmasıdır</a:t>
            </a:r>
            <a:r>
              <a:rPr lang="en-US" sz="3600" b="1" dirty="0">
                <a:latin typeface="Times New Roman" panose="02020603050405020304" pitchFamily="18" charset="0"/>
                <a:cs typeface="Times New Roman" panose="02020603050405020304" pitchFamily="18" charset="0"/>
              </a:rPr>
              <a:t>. </a:t>
            </a:r>
            <a:endParaRPr lang="tr-TR" sz="3600" b="1" dirty="0">
              <a:latin typeface="Times New Roman" panose="02020603050405020304" pitchFamily="18" charset="0"/>
              <a:cs typeface="Times New Roman" panose="02020603050405020304" pitchFamily="18" charset="0"/>
            </a:endParaRPr>
          </a:p>
          <a:p>
            <a:pPr algn="just"/>
            <a:r>
              <a:rPr lang="en-US" sz="3600" b="1" dirty="0" err="1">
                <a:latin typeface="Times New Roman" panose="02020603050405020304" pitchFamily="18" charset="0"/>
                <a:cs typeface="Times New Roman" panose="02020603050405020304" pitchFamily="18" charset="0"/>
              </a:rPr>
              <a:t>Tapu</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en-US" sz="3600" b="1" dirty="0" err="1">
                <a:latin typeface="Times New Roman" panose="02020603050405020304" pitchFamily="18" charset="0"/>
                <a:cs typeface="Times New Roman" panose="02020603050405020304" pitchFamily="18" charset="0"/>
              </a:rPr>
              <a:t>ütüğüne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yapı­lan</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t>
            </a:r>
            <a:r>
              <a:rPr lang="en-US" sz="3600" b="1" dirty="0" err="1">
                <a:latin typeface="Times New Roman" panose="02020603050405020304" pitchFamily="18" charset="0"/>
                <a:cs typeface="Times New Roman" panose="02020603050405020304" pitchFamily="18" charset="0"/>
              </a:rPr>
              <a:t>escilin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yolsuz</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olması</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en-US" sz="3600" b="1" i="1" dirty="0" err="1">
                <a:latin typeface="Times New Roman" panose="02020603050405020304" pitchFamily="18" charset="0"/>
                <a:cs typeface="Times New Roman" panose="02020603050405020304" pitchFamily="18" charset="0"/>
              </a:rPr>
              <a:t>ak</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ilyetliğinin</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doğmasını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engellemez</a:t>
            </a:r>
            <a:r>
              <a:rPr lang="tr-TR"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Buna </a:t>
            </a:r>
            <a:r>
              <a:rPr lang="en-US" sz="3600" dirty="0" err="1">
                <a:latin typeface="Times New Roman" panose="02020603050405020304" pitchFamily="18" charset="0"/>
                <a:cs typeface="Times New Roman" panose="02020603050405020304" pitchFamily="18" charset="0"/>
              </a:rPr>
              <a:t>karşılık</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akka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ilişkin</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t>
            </a:r>
            <a:r>
              <a:rPr lang="en-US" sz="3600" b="1" dirty="0" err="1">
                <a:latin typeface="Times New Roman" panose="02020603050405020304" pitchFamily="18" charset="0"/>
                <a:cs typeface="Times New Roman" panose="02020603050405020304" pitchFamily="18" charset="0"/>
              </a:rPr>
              <a:t>escil</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yolsuz</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olarak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terkin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edilmiş</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olsa</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dahi</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en-US" sz="3600" b="1" i="1" dirty="0" err="1">
                <a:latin typeface="Times New Roman" panose="02020603050405020304" pitchFamily="18" charset="0"/>
                <a:cs typeface="Times New Roman" panose="02020603050405020304" pitchFamily="18" charset="0"/>
              </a:rPr>
              <a:t>ak</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il­yetliği</a:t>
            </a:r>
            <a:r>
              <a:rPr lang="en-US" sz="3600" b="1" i="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sona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erer</a:t>
            </a:r>
            <a:r>
              <a:rPr lang="en-US" sz="3600" b="1" dirty="0">
                <a:latin typeface="Times New Roman" panose="02020603050405020304" pitchFamily="18" charset="0"/>
                <a:cs typeface="Times New Roman" panose="02020603050405020304" pitchFamily="18" charset="0"/>
              </a:rPr>
              <a:t>.</a:t>
            </a:r>
            <a:endParaRPr lang="tr-TR" sz="3600" b="1" dirty="0">
              <a:latin typeface="Times New Roman" panose="02020603050405020304" pitchFamily="18" charset="0"/>
              <a:cs typeface="Times New Roman" panose="02020603050405020304" pitchFamily="18" charset="0"/>
            </a:endParaRPr>
          </a:p>
          <a:p>
            <a:pPr marL="0" indent="0" algn="just">
              <a:buNone/>
            </a:pPr>
            <a:r>
              <a:rPr lang="tr-TR" sz="36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3503689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b="1" dirty="0" err="1">
                <a:latin typeface="Times New Roman" panose="02020603050405020304" pitchFamily="18" charset="0"/>
                <a:cs typeface="Times New Roman" panose="02020603050405020304" pitchFamily="18" charset="0"/>
              </a:rPr>
              <a:t>Hak</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ilyetliğinin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diğer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önemli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şartı</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akkın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fiilen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kullanılmasıdır</a:t>
            </a:r>
            <a:r>
              <a:rPr lang="en-US" b="1" i="1" dirty="0">
                <a:latin typeface="Times New Roman" panose="02020603050405020304" pitchFamily="18" charset="0"/>
                <a:cs typeface="Times New Roman" panose="02020603050405020304" pitchFamily="18" charset="0"/>
              </a:rPr>
              <a:t>. </a:t>
            </a:r>
            <a:endParaRPr lang="tr-TR" b="1" i="1" dirty="0" smtClean="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Bir</a:t>
            </a:r>
            <a:r>
              <a:rPr lang="en-US"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e­sise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veya</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Y</a:t>
            </a:r>
            <a:r>
              <a:rPr lang="en-US" b="1" dirty="0" err="1" smtClean="0">
                <a:latin typeface="Times New Roman" panose="02020603050405020304" pitchFamily="18" charset="0"/>
                <a:cs typeface="Times New Roman" panose="02020603050405020304" pitchFamily="18" charset="0"/>
              </a:rPr>
              <a:t>apıya</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atlanma</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Y</a:t>
            </a:r>
            <a:r>
              <a:rPr lang="en-US" b="1" dirty="0" err="1" smtClean="0">
                <a:latin typeface="Times New Roman" panose="02020603050405020304" pitchFamily="18" charset="0"/>
                <a:cs typeface="Times New Roman" panose="02020603050405020304" pitchFamily="18" charset="0"/>
              </a:rPr>
              <a:t>ükümlülüğü</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yükleyen</a:t>
            </a:r>
            <a:r>
              <a:rPr lang="en-US" b="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ecra</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rtifakı</a:t>
            </a:r>
            <a:r>
              <a:rPr lang="en-US" b="1" i="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da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aşkın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Y</a:t>
            </a:r>
            <a:r>
              <a:rPr lang="en-US" b="1" i="1" dirty="0" err="1" smtClean="0">
                <a:latin typeface="Times New Roman" panose="02020603050405020304" pitchFamily="18" charset="0"/>
                <a:cs typeface="Times New Roman" panose="02020603050405020304" pitchFamily="18" charset="0"/>
              </a:rPr>
              <a:t>apıya</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atlanma</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rtifakı</a:t>
            </a:r>
            <a:r>
              <a:rPr lang="en-US" b="1" i="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gibi</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a:t>
            </a:r>
            <a:r>
              <a:rPr lang="en-US" b="1" dirty="0" err="1" smtClean="0">
                <a:latin typeface="Times New Roman" panose="02020603050405020304" pitchFamily="18" charset="0"/>
                <a:cs typeface="Times New Roman" panose="02020603050405020304" pitchFamily="18" charset="0"/>
              </a:rPr>
              <a:t>lumlu</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rtifaklarda</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t>
            </a:r>
            <a:r>
              <a:rPr lang="en-US" dirty="0" err="1" smtClean="0">
                <a:latin typeface="Times New Roman" panose="02020603050405020304" pitchFamily="18" charset="0"/>
                <a:cs typeface="Times New Roman" panose="02020603050405020304" pitchFamily="18" charset="0"/>
              </a:rPr>
              <a:t>üklü</a:t>
            </a:r>
            <a:r>
              <a:rPr lang="en-US"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t>
            </a:r>
            <a:r>
              <a:rPr lang="en-US" dirty="0" err="1" smtClean="0">
                <a:latin typeface="Times New Roman" panose="02020603050405020304" pitchFamily="18" charset="0"/>
                <a:cs typeface="Times New Roman" panose="02020603050405020304" pitchFamily="18" charset="0"/>
              </a:rPr>
              <a:t>aşınmaz</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üzerinde</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t>
            </a:r>
            <a:r>
              <a:rPr lang="en-US" dirty="0" err="1" smtClean="0">
                <a:latin typeface="Times New Roman" panose="02020603050405020304" pitchFamily="18" charset="0"/>
                <a:cs typeface="Times New Roman" panose="02020603050405020304" pitchFamily="18" charset="0"/>
              </a:rPr>
              <a:t>esisin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t>
            </a:r>
            <a:r>
              <a:rPr lang="en-US" dirty="0" err="1" smtClean="0">
                <a:latin typeface="Times New Roman" panose="02020603050405020304" pitchFamily="18" charset="0"/>
                <a:cs typeface="Times New Roman" panose="02020603050405020304" pitchFamily="18" charset="0"/>
              </a:rPr>
              <a:t>apının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inşa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edilmeye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başlanması</a:t>
            </a:r>
            <a:r>
              <a:rPr lang="tr-TR" dirty="0" smtClean="0">
                <a:latin typeface="Times New Roman" panose="02020603050405020304" pitchFamily="18" charset="0"/>
                <a:cs typeface="Times New Roman" panose="02020603050405020304" pitchFamily="18" charset="0"/>
              </a:rPr>
              <a:t> ile</a:t>
            </a:r>
            <a:r>
              <a:rPr lang="en-US"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ak</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kullanılmaya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başlanmış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olur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Yine</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aşınmaz</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alikinin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sadece</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G</a:t>
            </a:r>
            <a:r>
              <a:rPr lang="en-US" b="1" dirty="0" err="1" smtClean="0">
                <a:latin typeface="Times New Roman" panose="02020603050405020304" pitchFamily="18" charset="0"/>
                <a:cs typeface="Times New Roman" panose="02020603050405020304" pitchFamily="18" charset="0"/>
              </a:rPr>
              <a:t>eçme</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F</a:t>
            </a:r>
            <a:r>
              <a:rPr lang="en-US" b="1" dirty="0" err="1" smtClean="0">
                <a:latin typeface="Times New Roman" panose="02020603050405020304" pitchFamily="18" charset="0"/>
                <a:cs typeface="Times New Roman" panose="02020603050405020304" pitchFamily="18" charset="0"/>
              </a:rPr>
              <a:t>iiline</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katlanmakla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yükümlü</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olduğu</a:t>
            </a:r>
            <a:r>
              <a:rPr lang="en-US" b="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G</a:t>
            </a:r>
            <a:r>
              <a:rPr lang="en-US" b="1" i="1" dirty="0" err="1" smtClean="0">
                <a:latin typeface="Times New Roman" panose="02020603050405020304" pitchFamily="18" charset="0"/>
                <a:cs typeface="Times New Roman" panose="02020603050405020304" pitchFamily="18" charset="0"/>
              </a:rPr>
              <a:t>eçit</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rtifakında</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akkın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kullanılması</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a:t>
            </a:r>
            <a:r>
              <a:rPr lang="en-US" dirty="0" err="1" smtClean="0">
                <a:latin typeface="Times New Roman" panose="02020603050405020304" pitchFamily="18" charset="0"/>
                <a:cs typeface="Times New Roman" panose="02020603050405020304" pitchFamily="18" charset="0"/>
              </a:rPr>
              <a:t>eçi</a:t>
            </a:r>
            <a:r>
              <a:rPr lang="tr-TR" dirty="0" smtClean="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in </a:t>
            </a:r>
            <a:r>
              <a:rPr lang="en-US" dirty="0" err="1" smtClean="0">
                <a:latin typeface="Times New Roman" panose="02020603050405020304" pitchFamily="18" charset="0"/>
                <a:cs typeface="Times New Roman" panose="02020603050405020304" pitchFamily="18" charset="0"/>
              </a:rPr>
              <a:t>kullanı­larak</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katlanmanın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sürdürülmesini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ifade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eder</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Bu </a:t>
            </a:r>
            <a:r>
              <a:rPr lang="en-US" dirty="0" err="1" smtClean="0">
                <a:latin typeface="Times New Roman" panose="02020603050405020304" pitchFamily="18" charset="0"/>
                <a:cs typeface="Times New Roman" panose="02020603050405020304" pitchFamily="18" charset="0"/>
              </a:rPr>
              <a:t>ba</a:t>
            </a:r>
            <a:r>
              <a:rPr lang="tr-TR" dirty="0" err="1" smtClean="0">
                <a:latin typeface="Times New Roman" panose="02020603050405020304" pitchFamily="18" charset="0"/>
                <a:cs typeface="Times New Roman" panose="02020603050405020304" pitchFamily="18" charset="0"/>
              </a:rPr>
              <a:t>ğlamda</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a:t>
            </a:r>
            <a:r>
              <a:rPr lang="en-US" b="1" dirty="0" err="1" smtClean="0">
                <a:latin typeface="Times New Roman" panose="02020603050405020304" pitchFamily="18" charset="0"/>
                <a:cs typeface="Times New Roman" panose="02020603050405020304" pitchFamily="18" charset="0"/>
              </a:rPr>
              <a:t>lumlu</a:t>
            </a:r>
            <a:r>
              <a:rPr lang="en-US"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rtifak­larda</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akkın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fiilen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kullanılabilmesi</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E</a:t>
            </a:r>
            <a:r>
              <a:rPr lang="en-US" b="1" i="1" dirty="0" err="1" smtClean="0">
                <a:latin typeface="Times New Roman" panose="02020603050405020304" pitchFamily="18" charset="0"/>
                <a:cs typeface="Times New Roman" panose="02020603050405020304" pitchFamily="18" charset="0"/>
              </a:rPr>
              <a:t>şya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olmak</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gerekir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93036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dirty="0">
                <a:latin typeface="Times New Roman" panose="02020603050405020304" pitchFamily="18" charset="0"/>
                <a:cs typeface="Times New Roman" panose="02020603050405020304" pitchFamily="18" charset="0"/>
              </a:rPr>
              <a:t>Buna </a:t>
            </a:r>
            <a:r>
              <a:rPr lang="en-US" dirty="0" err="1">
                <a:latin typeface="Times New Roman" panose="02020603050405020304" pitchFamily="18" charset="0"/>
                <a:cs typeface="Times New Roman" panose="02020603050405020304" pitchFamily="18" charset="0"/>
              </a:rPr>
              <a:t>karşılık</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O</a:t>
            </a:r>
            <a:r>
              <a:rPr lang="en-US" b="1" i="1" dirty="0" err="1" smtClean="0">
                <a:latin typeface="Times New Roman" panose="02020603050405020304" pitchFamily="18" charset="0"/>
                <a:cs typeface="Times New Roman" panose="02020603050405020304" pitchFamily="18" charset="0"/>
              </a:rPr>
              <a:t>lumsuz</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rtifaklarda</a:t>
            </a:r>
            <a:r>
              <a:rPr lang="en-US" b="1" i="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aşınmaz</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Y</a:t>
            </a:r>
            <a:r>
              <a:rPr lang="en-US" b="1" i="1" dirty="0" err="1" smtClean="0">
                <a:latin typeface="Times New Roman" panose="02020603050405020304" pitchFamily="18" charset="0"/>
                <a:cs typeface="Times New Roman" panose="02020603050405020304" pitchFamily="18" charset="0"/>
              </a:rPr>
              <a:t>ükünde</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akkın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fiilen</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kul­lanılması</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E</a:t>
            </a:r>
            <a:r>
              <a:rPr lang="en-US" b="1" i="1" dirty="0" err="1" smtClean="0">
                <a:latin typeface="Times New Roman" panose="02020603050405020304" pitchFamily="18" charset="0"/>
                <a:cs typeface="Times New Roman" panose="02020603050405020304" pitchFamily="18" charset="0"/>
              </a:rPr>
              <a:t>şya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fiili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hakimiyeti</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gerektirmez</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Gerçekten</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O</a:t>
            </a:r>
            <a:r>
              <a:rPr lang="en-US" b="1" dirty="0" err="1" smtClean="0">
                <a:latin typeface="Times New Roman" panose="02020603050405020304" pitchFamily="18" charset="0"/>
                <a:cs typeface="Times New Roman" panose="02020603050405020304" pitchFamily="18" charset="0"/>
              </a:rPr>
              <a:t>lumsuz</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rti­faklarda</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akkın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fiilen</a:t>
            </a:r>
            <a:r>
              <a:rPr lang="en-US" b="1" i="1" dirty="0">
                <a:latin typeface="Times New Roman" panose="02020603050405020304" pitchFamily="18" charset="0"/>
                <a:cs typeface="Times New Roman" panose="02020603050405020304" pitchFamily="18" charset="0"/>
              </a:rPr>
              <a:t> </a:t>
            </a:r>
            <a:r>
              <a:rPr lang="en-US" b="1" i="1" dirty="0" err="1" smtClean="0">
                <a:latin typeface="Times New Roman" panose="02020603050405020304" pitchFamily="18" charset="0"/>
                <a:cs typeface="Times New Roman" panose="02020603050405020304" pitchFamily="18" charset="0"/>
              </a:rPr>
              <a:t>kullanılması</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Y</a:t>
            </a:r>
            <a:r>
              <a:rPr lang="en-US" b="1" dirty="0" err="1" smtClean="0">
                <a:latin typeface="Times New Roman" panose="02020603050405020304" pitchFamily="18" charset="0"/>
                <a:cs typeface="Times New Roman" panose="02020603050405020304" pitchFamily="18" charset="0"/>
              </a:rPr>
              <a:t>üklü</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aşınmaz</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alikinin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rtifakı</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dikkate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alarak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kendiliğinden</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da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ahibinin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alebi</a:t>
            </a:r>
            <a:r>
              <a:rPr lang="en-US"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yasaklanmış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fiilden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kaçınması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suretiyle</a:t>
            </a:r>
            <a:r>
              <a:rPr lang="en-US" b="1"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gerçekleşir</a:t>
            </a:r>
            <a:r>
              <a:rPr lang="tr-TR" dirty="0" smtClean="0">
                <a:latin typeface="Times New Roman" panose="02020603050405020304" pitchFamily="18" charset="0"/>
                <a:cs typeface="Times New Roman" panose="02020603050405020304" pitchFamily="18" charset="0"/>
              </a:rPr>
              <a:t>.</a:t>
            </a:r>
          </a:p>
          <a:p>
            <a:pPr algn="just"/>
            <a:r>
              <a:rPr lang="tr-TR" b="1" dirty="0">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aşınmaz</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Y</a:t>
            </a:r>
            <a:r>
              <a:rPr lang="en-US" b="1" dirty="0" err="1" smtClean="0">
                <a:latin typeface="Times New Roman" panose="02020603050405020304" pitchFamily="18" charset="0"/>
                <a:cs typeface="Times New Roman" panose="02020603050405020304" pitchFamily="18" charset="0"/>
              </a:rPr>
              <a:t>ükünde</a:t>
            </a:r>
            <a:r>
              <a:rPr lang="en-US" b="1"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ise</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alikin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borçlandığı</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dimleri</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kendiliğinden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ifa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etmesi</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bunların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ahibi</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tara­fından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talep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tahsil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edilmesi</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sureti</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ile</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fiilen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kullanılmış</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olur</a:t>
            </a:r>
            <a:r>
              <a:rPr lang="tr-TR" b="1" dirty="0" smtClean="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9061485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b="1" dirty="0" err="1">
                <a:latin typeface="Times New Roman" panose="02020603050405020304" pitchFamily="18" charset="0"/>
                <a:cs typeface="Times New Roman" panose="02020603050405020304" pitchFamily="18" charset="0"/>
              </a:rPr>
              <a:t>Olumsuz</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rtifaklarda</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aşınmaz</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Y</a:t>
            </a:r>
            <a:r>
              <a:rPr lang="en-US" b="1" dirty="0" err="1" smtClean="0">
                <a:latin typeface="Times New Roman" panose="02020603050405020304" pitchFamily="18" charset="0"/>
                <a:cs typeface="Times New Roman" panose="02020603050405020304" pitchFamily="18" charset="0"/>
              </a:rPr>
              <a:t>ükünde</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apu</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icilindeki</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escil</a:t>
            </a:r>
            <a:r>
              <a:rPr lang="en-US" b="1" i="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ak</a:t>
            </a:r>
            <a:r>
              <a:rPr lang="en-US"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a:t>
            </a:r>
            <a:r>
              <a:rPr lang="en-US" dirty="0" err="1" smtClean="0">
                <a:latin typeface="Times New Roman" panose="02020603050405020304" pitchFamily="18" charset="0"/>
                <a:cs typeface="Times New Roman" panose="02020603050405020304" pitchFamily="18" charset="0"/>
              </a:rPr>
              <a:t>ahibine</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a:t>
            </a:r>
            <a:r>
              <a:rPr lang="en-US" b="1" dirty="0" err="1" smtClean="0">
                <a:latin typeface="Times New Roman" panose="02020603050405020304" pitchFamily="18" charset="0"/>
                <a:cs typeface="Times New Roman" panose="02020603050405020304" pitchFamily="18" charset="0"/>
              </a:rPr>
              <a:t>yni</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akka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sağlanan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orumadan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Y</a:t>
            </a:r>
            <a:r>
              <a:rPr lang="en-US" b="1" dirty="0" err="1" smtClean="0">
                <a:latin typeface="Times New Roman" panose="02020603050405020304" pitchFamily="18" charset="0"/>
                <a:cs typeface="Times New Roman" panose="02020603050405020304" pitchFamily="18" charset="0"/>
              </a:rPr>
              <a:t>ararlanma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imkanı</a:t>
            </a:r>
            <a:r>
              <a:rPr lang="tr-TR" b="1" dirty="0" err="1" smtClean="0">
                <a:latin typeface="Times New Roman" panose="02020603050405020304" pitchFamily="18" charset="0"/>
                <a:cs typeface="Times New Roman" panose="02020603050405020304" pitchFamily="18" charset="0"/>
              </a:rPr>
              <a:t>nı</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zaten</a:t>
            </a:r>
            <a:r>
              <a:rPr lang="en-US"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ver­mektedir</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 </a:t>
            </a:r>
            <a:r>
              <a:rPr lang="en-US" sz="2400" i="1" dirty="0" smtClean="0">
                <a:latin typeface="Times New Roman" panose="02020603050405020304" pitchFamily="18" charset="0"/>
                <a:cs typeface="Times New Roman" panose="02020603050405020304" pitchFamily="18" charset="0"/>
              </a:rPr>
              <a:t>992</a:t>
            </a:r>
            <a:r>
              <a:rPr lang="en-US" sz="2400" i="1" dirty="0">
                <a:latin typeface="Times New Roman" panose="02020603050405020304" pitchFamily="18" charset="0"/>
                <a:cs typeface="Times New Roman" panose="02020603050405020304" pitchFamily="18" charset="0"/>
              </a:rPr>
              <a:t>). </a:t>
            </a:r>
            <a:endParaRPr lang="tr-TR" sz="2400" i="1" dirty="0" smtClean="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Hak</a:t>
            </a:r>
            <a:r>
              <a:rPr lang="en-US"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özellikle</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apu</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icilinde</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ahibi</a:t>
            </a:r>
            <a:r>
              <a:rPr lang="en-US" b="1" i="1" dirty="0" smtClean="0">
                <a:latin typeface="Times New Roman" panose="02020603050405020304" pitchFamily="18" charset="0"/>
                <a:cs typeface="Times New Roman" panose="02020603050405020304" pitchFamily="18" charset="0"/>
              </a:rPr>
              <a:t> </a:t>
            </a:r>
            <a:r>
              <a:rPr lang="en-US" b="1" i="1" dirty="0" err="1" smtClean="0">
                <a:latin typeface="Times New Roman" panose="02020603050405020304" pitchFamily="18" charset="0"/>
                <a:cs typeface="Times New Roman" panose="02020603050405020304" pitchFamily="18" charset="0"/>
              </a:rPr>
              <a:t>görü­nen</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işinin</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E</a:t>
            </a:r>
            <a:r>
              <a:rPr lang="en-US" b="1" i="1" dirty="0" err="1" smtClean="0">
                <a:latin typeface="Times New Roman" panose="02020603050405020304" pitchFamily="18" charset="0"/>
                <a:cs typeface="Times New Roman" panose="02020603050405020304" pitchFamily="18" charset="0"/>
              </a:rPr>
              <a:t>şya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iili</a:t>
            </a:r>
            <a:r>
              <a:rPr lang="en-US" b="1"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Hak</a:t>
            </a:r>
            <a:r>
              <a:rPr lang="en-US" b="1" i="1" dirty="0" err="1" smtClean="0">
                <a:latin typeface="Times New Roman" panose="02020603050405020304" pitchFamily="18" charset="0"/>
                <a:cs typeface="Times New Roman" panose="02020603050405020304" pitchFamily="18" charset="0"/>
              </a:rPr>
              <a:t>imiyeti</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bulunmamasına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rağmen</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orunmasına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ilişkin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ükümlerden</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b="1" dirty="0" err="1">
                <a:latin typeface="Times New Roman" panose="02020603050405020304" pitchFamily="18" charset="0"/>
                <a:cs typeface="Times New Roman" panose="02020603050405020304" pitchFamily="18" charset="0"/>
              </a:rPr>
              <a:t>yararlanmasını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sağlamaktadır</a:t>
            </a:r>
            <a:r>
              <a:rPr lang="en-US" b="1"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 </a:t>
            </a:r>
            <a:r>
              <a:rPr lang="en-US" sz="2400" i="1" dirty="0" smtClean="0">
                <a:latin typeface="Times New Roman" panose="02020603050405020304" pitchFamily="18" charset="0"/>
                <a:cs typeface="Times New Roman" panose="02020603050405020304" pitchFamily="18" charset="0"/>
              </a:rPr>
              <a:t>981-983</a:t>
            </a:r>
            <a:r>
              <a:rPr lang="en-US" sz="2400" i="1" dirty="0">
                <a:latin typeface="Times New Roman" panose="02020603050405020304" pitchFamily="18" charset="0"/>
                <a:cs typeface="Times New Roman" panose="02020603050405020304" pitchFamily="18" charset="0"/>
              </a:rPr>
              <a:t>). </a:t>
            </a:r>
            <a:endParaRPr lang="tr-TR" sz="2400" i="1"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Ayrıca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işi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adına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tescil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edilmiş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hakkın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gerçekte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sahibi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değilse</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a:t>
            </a:r>
            <a:r>
              <a:rPr lang="en-US"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onun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adına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yolsuz</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olarak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tescil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edilmiş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akkı</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aman­aşımıyla</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azanmasını</a:t>
            </a:r>
            <a:r>
              <a:rPr lang="en-US" b="1" i="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 </a:t>
            </a:r>
            <a:r>
              <a:rPr lang="en-US" b="1" dirty="0" err="1">
                <a:latin typeface="Times New Roman" panose="02020603050405020304" pitchFamily="18" charset="0"/>
                <a:cs typeface="Times New Roman" panose="02020603050405020304" pitchFamily="18" charset="0"/>
              </a:rPr>
              <a:t>mümkün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kılar</a:t>
            </a:r>
            <a:r>
              <a:rPr lang="en-US" b="1"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47361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latin typeface="+mn-lt"/>
              </a:rPr>
              <a:t>ZİLYETLİGİN ÇEŞİTLERİ</a:t>
            </a:r>
            <a:r>
              <a:rPr lang="tr-TR" dirty="0">
                <a:latin typeface="+mn-lt"/>
              </a:rPr>
              <a:t/>
            </a:r>
            <a:br>
              <a:rPr lang="tr-TR" dirty="0">
                <a:latin typeface="+mn-lt"/>
              </a:rPr>
            </a:br>
            <a:r>
              <a:rPr lang="tr-TR" sz="2700" dirty="0" smtClean="0"/>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 6.B., s. 48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 20. B., s. 56 vd.)</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en-US" sz="4000" b="1" dirty="0" err="1" smtClean="0">
                <a:latin typeface="Times New Roman" panose="02020603050405020304" pitchFamily="18" charset="0"/>
                <a:cs typeface="Times New Roman" panose="02020603050405020304" pitchFamily="18" charset="0"/>
              </a:rPr>
              <a:t>Zilyetlik</a:t>
            </a:r>
            <a:r>
              <a:rPr lang="tr-TR" sz="4000" b="1" dirty="0" smtClean="0">
                <a:latin typeface="Times New Roman" panose="02020603050405020304" pitchFamily="18" charset="0"/>
                <a:cs typeface="Times New Roman" panose="02020603050405020304" pitchFamily="18" charset="0"/>
              </a:rPr>
              <a:t>,</a:t>
            </a:r>
            <a:r>
              <a:rPr lang="en-US"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Hakka dayanıp dayanmamasına göre Haklı Zilyetlik- Haksız Zilyetlik </a:t>
            </a:r>
            <a:r>
              <a:rPr lang="tr-TR" sz="4000" dirty="0" smtClean="0">
                <a:latin typeface="Times New Roman" panose="02020603050405020304" pitchFamily="18" charset="0"/>
                <a:cs typeface="Times New Roman" panose="02020603050405020304" pitchFamily="18" charset="0"/>
              </a:rPr>
              <a:t> </a:t>
            </a:r>
          </a:p>
          <a:p>
            <a:pPr algn="just"/>
            <a:r>
              <a:rPr lang="tr-TR" sz="4000" b="1" dirty="0">
                <a:latin typeface="Times New Roman" panose="02020603050405020304" pitchFamily="18" charset="0"/>
                <a:cs typeface="Times New Roman" panose="02020603050405020304" pitchFamily="18" charset="0"/>
              </a:rPr>
              <a:t>Z</a:t>
            </a:r>
            <a:r>
              <a:rPr lang="tr-TR" sz="4000" b="1" dirty="0" smtClean="0">
                <a:latin typeface="Times New Roman" panose="02020603050405020304" pitchFamily="18" charset="0"/>
                <a:cs typeface="Times New Roman" panose="02020603050405020304" pitchFamily="18" charset="0"/>
              </a:rPr>
              <a:t>ilyetliğin hangi sıfatla olduğu dikkate alınarak yapılan ayrıma </a:t>
            </a:r>
            <a:r>
              <a:rPr lang="tr-TR" sz="4000" dirty="0" smtClean="0">
                <a:latin typeface="Times New Roman" panose="02020603050405020304" pitchFamily="18" charset="0"/>
                <a:cs typeface="Times New Roman" panose="02020603050405020304" pitchFamily="18" charset="0"/>
              </a:rPr>
              <a:t>göre </a:t>
            </a:r>
            <a:r>
              <a:rPr lang="tr-TR" sz="4000" b="1" i="1" dirty="0" smtClean="0">
                <a:latin typeface="Times New Roman" panose="02020603050405020304" pitchFamily="18" charset="0"/>
                <a:cs typeface="Times New Roman" panose="02020603050405020304" pitchFamily="18" charset="0"/>
              </a:rPr>
              <a:t>Malik Sıfatıyla Zilyetlik- Başkası için </a:t>
            </a:r>
            <a:r>
              <a:rPr lang="tr-TR" sz="4000" b="1" i="1" dirty="0">
                <a:latin typeface="Times New Roman" panose="02020603050405020304" pitchFamily="18" charset="0"/>
                <a:cs typeface="Times New Roman" panose="02020603050405020304" pitchFamily="18" charset="0"/>
              </a:rPr>
              <a:t>Z</a:t>
            </a:r>
            <a:r>
              <a:rPr lang="tr-TR" sz="4000" b="1" i="1" dirty="0" smtClean="0">
                <a:latin typeface="Times New Roman" panose="02020603050405020304" pitchFamily="18" charset="0"/>
                <a:cs typeface="Times New Roman" panose="02020603050405020304" pitchFamily="18" charset="0"/>
              </a:rPr>
              <a:t>ilyetlik</a:t>
            </a:r>
            <a:r>
              <a:rPr lang="tr-TR" sz="4000" dirty="0" smtClean="0">
                <a:latin typeface="Times New Roman" panose="02020603050405020304" pitchFamily="18" charset="0"/>
                <a:cs typeface="Times New Roman" panose="02020603050405020304" pitchFamily="18" charset="0"/>
              </a:rPr>
              <a:t> </a:t>
            </a:r>
          </a:p>
          <a:p>
            <a:pPr algn="just"/>
            <a:r>
              <a:rPr lang="tr-TR" sz="4000" b="1" dirty="0" smtClean="0">
                <a:latin typeface="Times New Roman" panose="02020603050405020304" pitchFamily="18" charset="0"/>
                <a:cs typeface="Times New Roman" panose="02020603050405020304" pitchFamily="18" charset="0"/>
              </a:rPr>
              <a:t>MK m. 974 hükmüne </a:t>
            </a:r>
            <a:r>
              <a:rPr lang="tr-TR" sz="4000" dirty="0" smtClean="0">
                <a:latin typeface="Times New Roman" panose="02020603050405020304" pitchFamily="18" charset="0"/>
                <a:cs typeface="Times New Roman" panose="02020603050405020304" pitchFamily="18" charset="0"/>
              </a:rPr>
              <a:t>göre</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Asli Zilyetlik- Feri Zilyetlik </a:t>
            </a:r>
          </a:p>
          <a:p>
            <a:pPr algn="just"/>
            <a:endParaRPr lang="tr-TR" sz="4000" b="1" dirty="0" smtClean="0">
              <a:latin typeface="Times New Roman" panose="02020603050405020304" pitchFamily="18" charset="0"/>
              <a:cs typeface="Times New Roman" panose="02020603050405020304" pitchFamily="18" charset="0"/>
            </a:endParaRPr>
          </a:p>
          <a:p>
            <a:pPr marL="0" indent="0">
              <a:buNone/>
            </a:pPr>
            <a:endParaRPr lang="tr-TR" sz="4000" dirty="0"/>
          </a:p>
        </p:txBody>
      </p:sp>
    </p:spTree>
    <p:extLst>
      <p:ext uri="{BB962C8B-B14F-4D97-AF65-F5344CB8AC3E}">
        <p14:creationId xmlns:p14="http://schemas.microsoft.com/office/powerpoint/2010/main" val="975875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Zilyetliğe tanınan Hukuki Sonuçlar </a:t>
            </a:r>
            <a:r>
              <a:rPr lang="tr-TR" sz="3200" b="1" dirty="0">
                <a:latin typeface="Times New Roman" panose="02020603050405020304" pitchFamily="18" charset="0"/>
                <a:cs typeface="Times New Roman" panose="02020603050405020304" pitchFamily="18" charset="0"/>
              </a:rPr>
              <a:t>bunlardan ibaret değildir.</a:t>
            </a:r>
          </a:p>
          <a:p>
            <a:pPr algn="just"/>
            <a:r>
              <a:rPr lang="tr-TR" sz="3200" dirty="0" smtClean="0">
                <a:latin typeface="Times New Roman" panose="02020603050405020304" pitchFamily="18" charset="0"/>
                <a:cs typeface="Times New Roman" panose="02020603050405020304" pitchFamily="18" charset="0"/>
              </a:rPr>
              <a:t>Gerçekten, Hukuk</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Düzeni</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Zilyetliği</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Toplumsal Düzeni</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ve Güvenliği sağlamak</a:t>
            </a: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amacıyla</a:t>
            </a:r>
            <a:r>
              <a:rPr lang="en-US"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 olma </a:t>
            </a:r>
            <a:r>
              <a:rPr lang="tr-TR" sz="3200" b="1" dirty="0">
                <a:latin typeface="Times New Roman" panose="02020603050405020304" pitchFamily="18" charset="0"/>
                <a:cs typeface="Times New Roman" panose="02020603050405020304" pitchFamily="18" charset="0"/>
              </a:rPr>
              <a:t>Y</a:t>
            </a:r>
            <a:r>
              <a:rPr lang="tr-TR" sz="3200" b="1" dirty="0" smtClean="0">
                <a:latin typeface="Times New Roman" panose="02020603050405020304" pitchFamily="18" charset="0"/>
                <a:cs typeface="Times New Roman" panose="02020603050405020304" pitchFamily="18" charset="0"/>
              </a:rPr>
              <a:t>etkisini veren bir Hak</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bulunup bulunmadığını</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esas almadan</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fiili bir</a:t>
            </a:r>
            <a:r>
              <a:rPr lang="en-US" sz="3200" dirty="0" smtClean="0">
                <a:latin typeface="Times New Roman" panose="02020603050405020304" pitchFamily="18" charset="0"/>
                <a:cs typeface="Times New Roman" panose="02020603050405020304" pitchFamily="18" charset="0"/>
              </a:rPr>
              <a:t> durum </a:t>
            </a:r>
            <a:r>
              <a:rPr lang="tr-TR" sz="3200" dirty="0" smtClean="0">
                <a:latin typeface="Times New Roman" panose="02020603050405020304" pitchFamily="18" charset="0"/>
                <a:cs typeface="Times New Roman" panose="02020603050405020304" pitchFamily="18" charset="0"/>
              </a:rPr>
              <a:t>olarak</a:t>
            </a:r>
            <a:r>
              <a:rPr lang="en-US" sz="3200" dirty="0" smtClean="0">
                <a:latin typeface="Times New Roman" panose="02020603050405020304" pitchFamily="18" charset="0"/>
                <a:cs typeface="Times New Roman" panose="02020603050405020304" pitchFamily="18" charset="0"/>
              </a:rPr>
              <a:t> da </a:t>
            </a:r>
            <a:r>
              <a:rPr lang="tr-TR" sz="3200" dirty="0" smtClean="0">
                <a:latin typeface="Times New Roman" panose="02020603050405020304" pitchFamily="18" charset="0"/>
                <a:cs typeface="Times New Roman" panose="02020603050405020304" pitchFamily="18" charset="0"/>
              </a:rPr>
              <a:t>koruma</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gereğini</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duymuştur</a:t>
            </a:r>
            <a:r>
              <a:rPr lang="en-US"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Böylece</a:t>
            </a:r>
            <a:r>
              <a:rPr lang="en-US"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eğer</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Zilyetlik</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bir</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Hakka</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dayanıyor ise</a:t>
            </a:r>
            <a:r>
              <a:rPr lang="en-US" sz="3200" b="1"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bu suretle</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Hak</a:t>
            </a:r>
            <a:r>
              <a:rPr lang="en-US" sz="3200" dirty="0" smtClean="0">
                <a:latin typeface="Times New Roman" panose="02020603050405020304" pitchFamily="18" charset="0"/>
                <a:cs typeface="Times New Roman" panose="02020603050405020304" pitchFamily="18" charset="0"/>
              </a:rPr>
              <a:t> da </a:t>
            </a:r>
            <a:r>
              <a:rPr lang="tr-TR" sz="3200" dirty="0" smtClean="0">
                <a:latin typeface="Times New Roman" panose="02020603050405020304" pitchFamily="18" charset="0"/>
                <a:cs typeface="Times New Roman" panose="02020603050405020304" pitchFamily="18" charset="0"/>
              </a:rPr>
              <a:t>korunmuş</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olmaktadır</a:t>
            </a:r>
            <a:r>
              <a:rPr lang="en-US" sz="3200" dirty="0" smtClean="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03219915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Zilyetlikte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Fiili Hakimiyetin başka bir kişi aracılığıyla kullanılıp kullanılmamasına </a:t>
            </a:r>
            <a:r>
              <a:rPr lang="tr-TR" dirty="0">
                <a:latin typeface="Times New Roman" panose="02020603050405020304" pitchFamily="18" charset="0"/>
                <a:cs typeface="Times New Roman" panose="02020603050405020304" pitchFamily="18" charset="0"/>
              </a:rPr>
              <a:t>göre, </a:t>
            </a:r>
            <a:r>
              <a:rPr lang="tr-TR" b="1" i="1" dirty="0">
                <a:latin typeface="Times New Roman" panose="02020603050405020304" pitchFamily="18" charset="0"/>
                <a:cs typeface="Times New Roman" panose="02020603050405020304" pitchFamily="18" charset="0"/>
              </a:rPr>
              <a:t>Dolaylı Zilyetlik -</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Dolaysız Zilyetlik </a:t>
            </a:r>
          </a:p>
          <a:p>
            <a:pPr algn="just"/>
            <a:r>
              <a:rPr lang="tr-TR" b="1" dirty="0">
                <a:latin typeface="Times New Roman" panose="02020603050405020304" pitchFamily="18" charset="0"/>
                <a:cs typeface="Times New Roman" panose="02020603050405020304" pitchFamily="18" charset="0"/>
              </a:rPr>
              <a:t>Bir kimsenin Mal üzerinde Zilyet sıfatıyla sahip olduğu yetkileri tek başına kullanıp kullanmamasına </a:t>
            </a:r>
            <a:r>
              <a:rPr lang="tr-TR" dirty="0">
                <a:latin typeface="Times New Roman" panose="02020603050405020304" pitchFamily="18" charset="0"/>
                <a:cs typeface="Times New Roman" panose="02020603050405020304" pitchFamily="18" charset="0"/>
              </a:rPr>
              <a:t>göre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Tek Başına Zilyetlik- Birlikte Zilyetlik </a:t>
            </a:r>
          </a:p>
          <a:p>
            <a:pPr algn="just"/>
            <a:r>
              <a:rPr lang="tr-TR" b="1" dirty="0">
                <a:latin typeface="Times New Roman" panose="02020603050405020304" pitchFamily="18" charset="0"/>
                <a:cs typeface="Times New Roman" panose="02020603050405020304" pitchFamily="18" charset="0"/>
              </a:rPr>
              <a:t>Zilyet Yardımcılığı – </a:t>
            </a:r>
            <a:r>
              <a:rPr lang="tr-TR" dirty="0">
                <a:latin typeface="Times New Roman" panose="02020603050405020304" pitchFamily="18" charset="0"/>
                <a:cs typeface="Times New Roman" panose="02020603050405020304" pitchFamily="18" charset="0"/>
              </a:rPr>
              <a:t>Bir Eşyayı, Zilyetlik İradesiyle değil de, Başkasının işini görmek amacıyla fiili hakimiyetinde bulunduran kimseye, Zilyet Yardımcısı denir. </a:t>
            </a:r>
          </a:p>
          <a:p>
            <a:pPr algn="just"/>
            <a:endParaRPr lang="tr-TR" b="1"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0635816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Çeşitleriyle İlgili Temel Ayrımlar </a:t>
            </a:r>
            <a:endParaRPr lang="tr-TR" b="1" dirty="0">
              <a:latin typeface="+mn-lt"/>
            </a:endParaRPr>
          </a:p>
        </p:txBody>
      </p:sp>
      <p:sp>
        <p:nvSpPr>
          <p:cNvPr id="3" name="İçerik Yer Tutucusu 2"/>
          <p:cNvSpPr>
            <a:spLocks noGrp="1"/>
          </p:cNvSpPr>
          <p:nvPr>
            <p:ph idx="1"/>
          </p:nvPr>
        </p:nvSpPr>
        <p:spPr/>
        <p:txBody>
          <a:bodyPr/>
          <a:lstStyle/>
          <a:p>
            <a:pPr algn="just"/>
            <a:r>
              <a:rPr lang="tr-TR" sz="3200" b="1" dirty="0" smtClean="0">
                <a:latin typeface="Times New Roman" panose="02020603050405020304" pitchFamily="18" charset="0"/>
                <a:cs typeface="Times New Roman" panose="02020603050405020304" pitchFamily="18" charset="0"/>
              </a:rPr>
              <a:t>Hakka </a:t>
            </a:r>
            <a:r>
              <a:rPr lang="tr-TR" sz="3200" b="1" dirty="0">
                <a:latin typeface="Times New Roman" panose="02020603050405020304" pitchFamily="18" charset="0"/>
                <a:cs typeface="Times New Roman" panose="02020603050405020304" pitchFamily="18" charset="0"/>
              </a:rPr>
              <a:t>Dayanan </a:t>
            </a:r>
            <a:r>
              <a:rPr lang="tr-TR" sz="3200" b="1" i="1" dirty="0">
                <a:latin typeface="Times New Roman" panose="02020603050405020304" pitchFamily="18" charset="0"/>
                <a:cs typeface="Times New Roman" panose="02020603050405020304" pitchFamily="18" charset="0"/>
              </a:rPr>
              <a:t>(Haklı) </a:t>
            </a:r>
            <a:r>
              <a:rPr lang="tr-TR" sz="3200" b="1" dirty="0">
                <a:latin typeface="Times New Roman" panose="02020603050405020304" pitchFamily="18" charset="0"/>
                <a:cs typeface="Times New Roman" panose="02020603050405020304" pitchFamily="18" charset="0"/>
              </a:rPr>
              <a:t>Zilyetlik –</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Hakka Dayanmayan </a:t>
            </a:r>
            <a:r>
              <a:rPr lang="tr-TR" sz="3200"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Haksız)</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Zilyetlik </a:t>
            </a:r>
          </a:p>
          <a:p>
            <a:pPr algn="just"/>
            <a:r>
              <a:rPr lang="tr-TR" sz="3200" b="1" dirty="0">
                <a:latin typeface="Times New Roman" panose="02020603050405020304" pitchFamily="18" charset="0"/>
                <a:cs typeface="Times New Roman" panose="02020603050405020304" pitchFamily="18" charset="0"/>
              </a:rPr>
              <a:t>Malik Sıfatıyla (</a:t>
            </a:r>
            <a:r>
              <a:rPr lang="tr-TR" sz="3200" b="1" i="1" dirty="0">
                <a:latin typeface="Times New Roman" panose="02020603050405020304" pitchFamily="18" charset="0"/>
                <a:cs typeface="Times New Roman" panose="02020603050405020304" pitchFamily="18" charset="0"/>
              </a:rPr>
              <a:t>Kendisi İçin</a:t>
            </a:r>
            <a:r>
              <a:rPr lang="tr-TR" sz="3200" b="1" dirty="0">
                <a:latin typeface="Times New Roman" panose="02020603050405020304" pitchFamily="18" charset="0"/>
                <a:cs typeface="Times New Roman" panose="02020603050405020304" pitchFamily="18" charset="0"/>
              </a:rPr>
              <a:t>) Zilyetlik- Başkası için Zilyetlik </a:t>
            </a:r>
          </a:p>
          <a:p>
            <a:pPr algn="just"/>
            <a:r>
              <a:rPr lang="tr-TR" sz="3200" b="1" dirty="0">
                <a:latin typeface="Times New Roman" panose="02020603050405020304" pitchFamily="18" charset="0"/>
                <a:cs typeface="Times New Roman" panose="02020603050405020304" pitchFamily="18" charset="0"/>
              </a:rPr>
              <a:t>Asli Zilyetlik- Feri Zilyetlik</a:t>
            </a:r>
          </a:p>
          <a:p>
            <a:pPr algn="just"/>
            <a:r>
              <a:rPr lang="tr-TR" sz="3200" b="1" dirty="0">
                <a:latin typeface="Times New Roman" panose="02020603050405020304" pitchFamily="18" charset="0"/>
                <a:cs typeface="Times New Roman" panose="02020603050405020304" pitchFamily="18" charset="0"/>
              </a:rPr>
              <a:t> Dolaylı Zilyetlik- Dolaysız Zilyetlik</a:t>
            </a:r>
          </a:p>
          <a:p>
            <a:pPr algn="just"/>
            <a:r>
              <a:rPr lang="tr-TR" sz="3200" b="1" dirty="0">
                <a:latin typeface="Times New Roman" panose="02020603050405020304" pitchFamily="18" charset="0"/>
                <a:cs typeface="Times New Roman" panose="02020603050405020304" pitchFamily="18" charset="0"/>
              </a:rPr>
              <a:t>Tek Başına Zilyetlik- Birlikte Zilyetlik </a:t>
            </a:r>
          </a:p>
          <a:p>
            <a:pPr algn="just"/>
            <a:r>
              <a:rPr lang="tr-TR" sz="3200" b="1" dirty="0">
                <a:latin typeface="Times New Roman" panose="02020603050405020304" pitchFamily="18" charset="0"/>
                <a:cs typeface="Times New Roman" panose="02020603050405020304" pitchFamily="18" charset="0"/>
              </a:rPr>
              <a:t>Zilyet Yardımcılığı </a:t>
            </a:r>
          </a:p>
          <a:p>
            <a:pPr marL="0" indent="0">
              <a:buNone/>
            </a:pPr>
            <a:endParaRPr lang="tr-TR" dirty="0"/>
          </a:p>
        </p:txBody>
      </p:sp>
    </p:spTree>
    <p:extLst>
      <p:ext uri="{BB962C8B-B14F-4D97-AF65-F5344CB8AC3E}">
        <p14:creationId xmlns:p14="http://schemas.microsoft.com/office/powerpoint/2010/main" val="8891961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lvl="0"/>
            <a:r>
              <a:rPr lang="en-US" sz="3200" b="1" dirty="0" smtClean="0">
                <a:latin typeface="+mn-lt"/>
                <a:cs typeface="Times New Roman" panose="02020603050405020304" pitchFamily="18" charset="0"/>
              </a:rPr>
              <a:t>HAKKA</a:t>
            </a:r>
            <a:r>
              <a:rPr lang="tr-TR" sz="3200" b="1" dirty="0" smtClean="0">
                <a:latin typeface="+mn-lt"/>
                <a:cs typeface="Times New Roman" panose="02020603050405020304" pitchFamily="18" charset="0"/>
              </a:rPr>
              <a:t> </a:t>
            </a:r>
            <a:r>
              <a:rPr lang="en-US" sz="3200" b="1" dirty="0" smtClean="0">
                <a:latin typeface="+mn-lt"/>
                <a:cs typeface="Times New Roman" panose="02020603050405020304" pitchFamily="18" charset="0"/>
              </a:rPr>
              <a:t>DAYANAN </a:t>
            </a:r>
            <a:r>
              <a:rPr lang="en-US" sz="3200" b="1" dirty="0">
                <a:latin typeface="+mn-lt"/>
                <a:cs typeface="Times New Roman" panose="02020603050405020304" pitchFamily="18" charset="0"/>
              </a:rPr>
              <a:t>(</a:t>
            </a:r>
            <a:r>
              <a:rPr lang="en-US" sz="3200" b="1" i="1" dirty="0">
                <a:latin typeface="+mn-lt"/>
                <a:cs typeface="Times New Roman" panose="02020603050405020304" pitchFamily="18" charset="0"/>
              </a:rPr>
              <a:t>HAKLI)</a:t>
            </a:r>
            <a:r>
              <a:rPr lang="en-US" sz="3200" b="1" dirty="0">
                <a:latin typeface="+mn-lt"/>
                <a:cs typeface="Times New Roman" panose="02020603050405020304" pitchFamily="18" charset="0"/>
              </a:rPr>
              <a:t> </a:t>
            </a:r>
            <a:r>
              <a:rPr lang="en-US" sz="3200" b="1" dirty="0" smtClean="0">
                <a:latin typeface="+mn-lt"/>
                <a:cs typeface="Times New Roman" panose="02020603050405020304" pitchFamily="18" charset="0"/>
              </a:rPr>
              <a:t>ZİLYETLİK</a:t>
            </a:r>
            <a:r>
              <a:rPr lang="tr-TR" sz="3200" b="1" dirty="0" smtClean="0">
                <a:latin typeface="+mn-lt"/>
                <a:cs typeface="Times New Roman" panose="02020603050405020304" pitchFamily="18" charset="0"/>
              </a:rPr>
              <a:t> </a:t>
            </a:r>
            <a:r>
              <a:rPr lang="en-US" sz="3200" b="1" dirty="0" smtClean="0">
                <a:latin typeface="+mn-lt"/>
                <a:cs typeface="Times New Roman" panose="02020603050405020304" pitchFamily="18" charset="0"/>
              </a:rPr>
              <a:t>-</a:t>
            </a:r>
            <a:r>
              <a:rPr lang="tr-TR" sz="3200" b="1" dirty="0" smtClean="0">
                <a:latin typeface="+mn-lt"/>
                <a:cs typeface="Times New Roman" panose="02020603050405020304" pitchFamily="18" charset="0"/>
              </a:rPr>
              <a:t> </a:t>
            </a:r>
            <a:r>
              <a:rPr lang="en-US" sz="3200" b="1" dirty="0" smtClean="0">
                <a:latin typeface="+mn-lt"/>
                <a:cs typeface="Times New Roman" panose="02020603050405020304" pitchFamily="18" charset="0"/>
              </a:rPr>
              <a:t>HAKKA </a:t>
            </a:r>
            <a:r>
              <a:rPr lang="en-US" sz="3200" b="1" dirty="0">
                <a:latin typeface="+mn-lt"/>
                <a:cs typeface="Times New Roman" panose="02020603050405020304" pitchFamily="18" charset="0"/>
              </a:rPr>
              <a:t>DAYANMAYAN (</a:t>
            </a:r>
            <a:r>
              <a:rPr lang="en-US" sz="3200" b="1" i="1" dirty="0">
                <a:latin typeface="+mn-lt"/>
                <a:cs typeface="Times New Roman" panose="02020603050405020304" pitchFamily="18" charset="0"/>
              </a:rPr>
              <a:t>HAKSIZ</a:t>
            </a:r>
            <a:r>
              <a:rPr lang="en-US" sz="3200" b="1" dirty="0">
                <a:latin typeface="+mn-lt"/>
                <a:cs typeface="Times New Roman" panose="02020603050405020304" pitchFamily="18" charset="0"/>
              </a:rPr>
              <a:t>) ZİLYETLİK</a:t>
            </a:r>
            <a:r>
              <a:rPr lang="tr-TR" sz="3200" dirty="0">
                <a:latin typeface="+mn-lt"/>
                <a:cs typeface="Times New Roman" panose="02020603050405020304" pitchFamily="18" charset="0"/>
              </a:rPr>
              <a:t/>
            </a:r>
            <a:br>
              <a:rPr lang="tr-TR" sz="3200" dirty="0">
                <a:latin typeface="+mn-lt"/>
                <a:cs typeface="Times New Roman" panose="02020603050405020304" pitchFamily="18" charset="0"/>
              </a:rPr>
            </a:br>
            <a:endParaRPr lang="tr-TR" sz="3200" dirty="0">
              <a:latin typeface="+mn-lt"/>
            </a:endParaRPr>
          </a:p>
        </p:txBody>
      </p:sp>
      <p:sp>
        <p:nvSpPr>
          <p:cNvPr id="3" name="İçerik Yer Tutucusu 2"/>
          <p:cNvSpPr>
            <a:spLocks noGrp="1"/>
          </p:cNvSpPr>
          <p:nvPr>
            <p:ph idx="1"/>
          </p:nvPr>
        </p:nvSpPr>
        <p:spPr/>
        <p:txBody>
          <a:bodyPr>
            <a:normAutofit lnSpcReduction="10000"/>
          </a:bodyPr>
          <a:lstStyle/>
          <a:p>
            <a:pPr algn="just"/>
            <a:r>
              <a:rPr lang="en-US" dirty="0" smtClean="0">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ilyetliğin</a:t>
            </a:r>
            <a:r>
              <a:rPr lang="en-US" b="1"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bir</a:t>
            </a:r>
            <a:r>
              <a:rPr lang="en-US"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akka</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dayanıp</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dayanmamasına</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yapılan</a:t>
            </a:r>
            <a:r>
              <a:rPr lang="en-US"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a:t>
            </a:r>
            <a:r>
              <a:rPr lang="en-US" dirty="0" err="1" smtClean="0">
                <a:latin typeface="Times New Roman" panose="02020603050405020304" pitchFamily="18" charset="0"/>
                <a:cs typeface="Times New Roman" panose="02020603050405020304" pitchFamily="18" charset="0"/>
              </a:rPr>
              <a:t>yırımdır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Ardında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A</a:t>
            </a:r>
            <a:r>
              <a:rPr lang="en-US" b="1" dirty="0" err="1" smtClean="0">
                <a:latin typeface="Times New Roman" panose="02020603050405020304" pitchFamily="18" charset="0"/>
                <a:cs typeface="Times New Roman" panose="02020603050405020304" pitchFamily="18" charset="0"/>
              </a:rPr>
              <a:t>yni</a:t>
            </a:r>
            <a:r>
              <a:rPr lang="en-US"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Hak </a:t>
            </a:r>
            <a:r>
              <a:rPr lang="en-US" dirty="0" err="1" smtClean="0">
                <a:latin typeface="Times New Roman" panose="02020603050405020304" pitchFamily="18" charset="0"/>
                <a:cs typeface="Times New Roman" panose="02020603050405020304" pitchFamily="18" charset="0"/>
              </a:rPr>
              <a:t>ya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 </a:t>
            </a:r>
            <a:r>
              <a:rPr lang="tr-TR" b="1" dirty="0" err="1" smtClean="0">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işisel</a:t>
            </a:r>
            <a:r>
              <a:rPr lang="en-US"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bulunan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örneğin</a:t>
            </a:r>
            <a:r>
              <a:rPr lang="en-US"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R</a:t>
            </a:r>
            <a:r>
              <a:rPr lang="en-US" b="1" i="1" dirty="0" err="1" smtClean="0">
                <a:latin typeface="Times New Roman" panose="02020603050405020304" pitchFamily="18" charset="0"/>
                <a:cs typeface="Times New Roman" panose="02020603050405020304" pitchFamily="18" charset="0"/>
              </a:rPr>
              <a:t>ehin</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A</a:t>
            </a:r>
            <a:r>
              <a:rPr lang="en-US" b="1" i="1" dirty="0" err="1" smtClean="0">
                <a:latin typeface="Times New Roman" panose="02020603050405020304" pitchFamily="18" charset="0"/>
                <a:cs typeface="Times New Roman" panose="02020603050405020304" pitchFamily="18" charset="0"/>
              </a:rPr>
              <a:t>lanın</a:t>
            </a:r>
            <a:r>
              <a:rPr lang="en-US"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iracının</a:t>
            </a:r>
            <a:r>
              <a:rPr lang="en-US"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Ö</a:t>
            </a:r>
            <a:r>
              <a:rPr lang="en-US" b="1" i="1" dirty="0" err="1" smtClean="0">
                <a:latin typeface="Times New Roman" panose="02020603050405020304" pitchFamily="18" charset="0"/>
                <a:cs typeface="Times New Roman" panose="02020603050405020304" pitchFamily="18" charset="0"/>
              </a:rPr>
              <a:t>dünç</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A</a:t>
            </a:r>
            <a:r>
              <a:rPr lang="en-US" b="1" i="1" dirty="0" err="1" smtClean="0">
                <a:latin typeface="Times New Roman" panose="02020603050405020304" pitchFamily="18" charset="0"/>
                <a:cs typeface="Times New Roman" panose="02020603050405020304" pitchFamily="18" charset="0"/>
              </a:rPr>
              <a:t>lanın</a:t>
            </a:r>
            <a:r>
              <a:rPr lang="en-US" b="1"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ilyetliği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akka</a:t>
            </a:r>
            <a:r>
              <a:rPr lang="en-US"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D</a:t>
            </a:r>
            <a:r>
              <a:rPr lang="en-US" b="1" dirty="0" err="1" smtClean="0">
                <a:latin typeface="Times New Roman" panose="02020603050405020304" pitchFamily="18" charset="0"/>
                <a:cs typeface="Times New Roman" panose="02020603050405020304" pitchFamily="18" charset="0"/>
              </a:rPr>
              <a:t>ayanan</a:t>
            </a:r>
            <a:r>
              <a:rPr lang="en-US"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ilyetliktir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Buna </a:t>
            </a:r>
            <a:r>
              <a:rPr lang="en-US" dirty="0" err="1">
                <a:latin typeface="Times New Roman" panose="02020603050405020304" pitchFamily="18" charset="0"/>
                <a:cs typeface="Times New Roman" panose="02020603050405020304" pitchFamily="18" charset="0"/>
              </a:rPr>
              <a:t>karşılık</a:t>
            </a:r>
            <a:r>
              <a:rPr lang="en-US"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ırsızın</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ilyetliği</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Haksız Zilyetliktir. </a:t>
            </a:r>
          </a:p>
          <a:p>
            <a:pPr algn="just"/>
            <a:r>
              <a:rPr lang="tr-TR" dirty="0" smtClean="0">
                <a:latin typeface="Times New Roman" panose="02020603050405020304" pitchFamily="18" charset="0"/>
                <a:cs typeface="Times New Roman" panose="02020603050405020304" pitchFamily="18" charset="0"/>
              </a:rPr>
              <a:t>Ayrıca, </a:t>
            </a:r>
            <a:r>
              <a:rPr lang="en-US" b="1" i="1" dirty="0" err="1" smtClean="0">
                <a:latin typeface="Times New Roman" panose="02020603050405020304" pitchFamily="18" charset="0"/>
                <a:cs typeface="Times New Roman" panose="02020603050405020304" pitchFamily="18" charset="0"/>
              </a:rPr>
              <a:t>kiraladığı</a:t>
            </a:r>
            <a:r>
              <a:rPr lang="en-US" b="1" i="1" dirty="0" smtClean="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mala </a:t>
            </a:r>
            <a:r>
              <a:rPr lang="en-US" b="1" i="1" dirty="0" err="1">
                <a:latin typeface="Times New Roman" panose="02020603050405020304" pitchFamily="18" charset="0"/>
                <a:cs typeface="Times New Roman" panose="02020603050405020304" pitchFamily="18" charset="0"/>
              </a:rPr>
              <a:t>sahip</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çıkıp</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malda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mülkiyet</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iddiasında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bulunan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kiracının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zilyetliği</a:t>
            </a:r>
            <a:r>
              <a:rPr lang="en-US" dirty="0">
                <a:latin typeface="Times New Roman" panose="02020603050405020304" pitchFamily="18" charset="0"/>
                <a:cs typeface="Times New Roman" panose="02020603050405020304" pitchFamily="18" charset="0"/>
              </a:rPr>
              <a:t>, satın </a:t>
            </a:r>
            <a:r>
              <a:rPr lang="en-US" dirty="0" err="1">
                <a:latin typeface="Times New Roman" panose="02020603050405020304" pitchFamily="18" charset="0"/>
                <a:cs typeface="Times New Roman" panose="02020603050405020304" pitchFamily="18" charset="0"/>
              </a:rPr>
              <a:t>aldığı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ancak</a:t>
            </a:r>
            <a:r>
              <a:rPr lang="en-US"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a:t>
            </a:r>
            <a:r>
              <a:rPr lang="en-US" dirty="0" err="1" smtClean="0">
                <a:latin typeface="Times New Roman" panose="02020603050405020304" pitchFamily="18" charset="0"/>
                <a:cs typeface="Times New Roman" panose="02020603050405020304" pitchFamily="18" charset="0"/>
              </a:rPr>
              <a:t>eçerli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olmayan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ilyetliğin</a:t>
            </a:r>
            <a:r>
              <a:rPr lang="en-US"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a:t>
            </a:r>
            <a:r>
              <a:rPr lang="en-US" dirty="0" err="1" smtClean="0">
                <a:latin typeface="Times New Roman" panose="02020603050405020304" pitchFamily="18" charset="0"/>
                <a:cs typeface="Times New Roman" panose="02020603050405020304" pitchFamily="18" charset="0"/>
              </a:rPr>
              <a:t>evri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sonucu</a:t>
            </a:r>
            <a:r>
              <a:rPr lang="en-US"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t>
            </a:r>
            <a:r>
              <a:rPr lang="en-US" dirty="0" err="1" smtClean="0">
                <a:latin typeface="Times New Roman" panose="02020603050405020304" pitchFamily="18" charset="0"/>
                <a:cs typeface="Times New Roman" panose="02020603050405020304" pitchFamily="18" charset="0"/>
              </a:rPr>
              <a:t>ülkiyetini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kazanamadığı</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M</a:t>
            </a:r>
            <a:r>
              <a:rPr lang="en-US" dirty="0" smtClean="0">
                <a:latin typeface="Times New Roman" panose="02020603050405020304" pitchFamily="18" charset="0"/>
                <a:cs typeface="Times New Roman" panose="02020603050405020304" pitchFamily="18" charset="0"/>
              </a:rPr>
              <a:t>al </a:t>
            </a:r>
            <a:r>
              <a:rPr lang="en-US" dirty="0" err="1">
                <a:latin typeface="Times New Roman" panose="02020603050405020304" pitchFamily="18" charset="0"/>
                <a:cs typeface="Times New Roman" panose="02020603050405020304" pitchFamily="18" charset="0"/>
              </a:rPr>
              <a:t>üzerinde</a:t>
            </a:r>
            <a:r>
              <a:rPr lang="en-US"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a:t>
            </a:r>
            <a:r>
              <a:rPr lang="en-US" dirty="0" err="1" smtClean="0">
                <a:latin typeface="Times New Roman" panose="02020603050405020304" pitchFamily="18" charset="0"/>
                <a:cs typeface="Times New Roman" panose="02020603050405020304" pitchFamily="18" charset="0"/>
              </a:rPr>
              <a:t>lıcının</a:t>
            </a:r>
            <a:r>
              <a:rPr lang="en-US"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ilyetliği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akka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da­yanmayan</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diğer bir deyişle, </a:t>
            </a:r>
            <a:r>
              <a:rPr lang="tr-TR" b="1" dirty="0" smtClean="0">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aksız</a:t>
            </a:r>
            <a:r>
              <a:rPr lang="en-US"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ilyetliktir</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0024962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sz="3600" b="1" dirty="0" err="1">
                <a:latin typeface="Times New Roman" panose="02020603050405020304" pitchFamily="18" charset="0"/>
                <a:cs typeface="Times New Roman" panose="02020603050405020304" pitchFamily="18" charset="0"/>
              </a:rPr>
              <a:t>Haksız</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ilyedin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durumu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bilip</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bilmemesine</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göre</a:t>
            </a:r>
            <a:r>
              <a:rPr lang="en-US" sz="3600" b="1" i="1"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İ</a:t>
            </a:r>
            <a:r>
              <a:rPr lang="en-US" sz="3600" b="1" dirty="0" err="1">
                <a:latin typeface="Times New Roman" panose="02020603050405020304" pitchFamily="18" charset="0"/>
                <a:cs typeface="Times New Roman" panose="02020603050405020304" pitchFamily="18" charset="0"/>
              </a:rPr>
              <a:t>yiniyetli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en-US" sz="3600" b="1" dirty="0" err="1">
                <a:latin typeface="Times New Roman" panose="02020603050405020304" pitchFamily="18" charset="0"/>
                <a:cs typeface="Times New Roman" panose="02020603050405020304" pitchFamily="18" charset="0"/>
              </a:rPr>
              <a:t>ötüniyetli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biçiminde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ayırıma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tabi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tutulur</a:t>
            </a:r>
            <a:r>
              <a:rPr lang="en-US" sz="3600" dirty="0">
                <a:latin typeface="Times New Roman" panose="02020603050405020304" pitchFamily="18" charset="0"/>
                <a:cs typeface="Times New Roman" panose="02020603050405020304" pitchFamily="18" charset="0"/>
              </a:rPr>
              <a:t>. </a:t>
            </a:r>
            <a:endParaRPr lang="tr-TR" sz="3600" dirty="0">
              <a:latin typeface="Times New Roman" panose="02020603050405020304" pitchFamily="18" charset="0"/>
              <a:cs typeface="Times New Roman" panose="02020603050405020304" pitchFamily="18" charset="0"/>
            </a:endParaRPr>
          </a:p>
          <a:p>
            <a:pPr algn="just"/>
            <a:r>
              <a:rPr lang="en-US" sz="3600" dirty="0">
                <a:latin typeface="Times New Roman" panose="02020603050405020304" pitchFamily="18" charset="0"/>
                <a:cs typeface="Times New Roman" panose="02020603050405020304" pitchFamily="18" charset="0"/>
              </a:rPr>
              <a:t>Bu </a:t>
            </a:r>
            <a:r>
              <a:rPr lang="en-US" sz="3600" dirty="0" err="1">
                <a:latin typeface="Times New Roman" panose="02020603050405020304" pitchFamily="18" charset="0"/>
                <a:cs typeface="Times New Roman" panose="02020603050405020304" pitchFamily="18" charset="0"/>
              </a:rPr>
              <a:t>ayırım</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özellikle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ilyetliği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a:t>
            </a:r>
            <a:r>
              <a:rPr lang="en-US" sz="3600" b="1" dirty="0" err="1">
                <a:latin typeface="Times New Roman" panose="02020603050405020304" pitchFamily="18" charset="0"/>
                <a:cs typeface="Times New Roman" panose="02020603050405020304" pitchFamily="18" charset="0"/>
              </a:rPr>
              <a:t>eri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V</a:t>
            </a:r>
            <a:r>
              <a:rPr lang="en-US" sz="3600" b="1" dirty="0" err="1">
                <a:latin typeface="Times New Roman" panose="02020603050405020304" pitchFamily="18" charset="0"/>
                <a:cs typeface="Times New Roman" panose="02020603050405020304" pitchFamily="18" charset="0"/>
              </a:rPr>
              <a:t>erme</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t>
            </a:r>
            <a:r>
              <a:rPr lang="en-US" sz="3600" b="1" dirty="0" err="1">
                <a:latin typeface="Times New Roman" panose="02020603050405020304" pitchFamily="18" charset="0"/>
                <a:cs typeface="Times New Roman" panose="02020603050405020304" pitchFamily="18" charset="0"/>
              </a:rPr>
              <a:t>orcunda</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bunun</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en-US" sz="3600" b="1" dirty="0" err="1">
                <a:latin typeface="Times New Roman" panose="02020603050405020304" pitchFamily="18" charset="0"/>
                <a:cs typeface="Times New Roman" panose="02020603050405020304" pitchFamily="18" charset="0"/>
              </a:rPr>
              <a:t>apsamının</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t>
            </a:r>
            <a:r>
              <a:rPr lang="en-US" sz="3600" b="1" dirty="0" err="1">
                <a:latin typeface="Times New Roman" panose="02020603050405020304" pitchFamily="18" charset="0"/>
                <a:cs typeface="Times New Roman" panose="02020603050405020304" pitchFamily="18" charset="0"/>
              </a:rPr>
              <a:t>elirlenmesin­de</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önem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taşır</a:t>
            </a:r>
            <a:r>
              <a:rPr lang="en-US" sz="3600" dirty="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MK </a:t>
            </a:r>
            <a:r>
              <a:rPr lang="tr-TR" sz="3600" i="1" dirty="0">
                <a:latin typeface="Times New Roman" panose="02020603050405020304" pitchFamily="18" charset="0"/>
                <a:cs typeface="Times New Roman" panose="02020603050405020304" pitchFamily="18" charset="0"/>
              </a:rPr>
              <a:t>m. </a:t>
            </a:r>
            <a:r>
              <a:rPr lang="en-US" sz="3600" i="1" dirty="0">
                <a:latin typeface="Times New Roman" panose="02020603050405020304" pitchFamily="18" charset="0"/>
                <a:cs typeface="Times New Roman" panose="02020603050405020304" pitchFamily="18" charset="0"/>
              </a:rPr>
              <a:t>991, 993-  995).</a:t>
            </a:r>
            <a:endParaRPr lang="tr-TR" sz="3600" i="1" dirty="0">
              <a:latin typeface="Times New Roman" panose="02020603050405020304" pitchFamily="18" charset="0"/>
              <a:cs typeface="Times New Roman" panose="02020603050405020304" pitchFamily="18" charset="0"/>
            </a:endParaRPr>
          </a:p>
          <a:p>
            <a:pPr marL="0" indent="0">
              <a:buNone/>
            </a:pPr>
            <a:endParaRPr lang="tr-TR" sz="3600" i="1" dirty="0"/>
          </a:p>
          <a:p>
            <a:endParaRPr lang="tr-TR" dirty="0"/>
          </a:p>
        </p:txBody>
      </p:sp>
    </p:spTree>
    <p:extLst>
      <p:ext uri="{BB962C8B-B14F-4D97-AF65-F5344CB8AC3E}">
        <p14:creationId xmlns:p14="http://schemas.microsoft.com/office/powerpoint/2010/main" val="100644810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nvPr>
        </p:nvGraphicFramePr>
        <p:xfrm>
          <a:off x="161924" y="1057275"/>
          <a:ext cx="9267825"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47297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a:bodyPr>
          <a:lstStyle/>
          <a:p>
            <a:r>
              <a:rPr lang="en-US" sz="3600" b="1" dirty="0">
                <a:latin typeface="+mn-lt"/>
              </a:rPr>
              <a:t>MALİK SIFATIYLA (</a:t>
            </a:r>
            <a:r>
              <a:rPr lang="en-US" sz="3600" b="1" i="1" dirty="0">
                <a:latin typeface="+mn-lt"/>
              </a:rPr>
              <a:t>KENDİSİ İÇİN</a:t>
            </a:r>
            <a:r>
              <a:rPr lang="en-US" sz="3600" b="1" dirty="0">
                <a:latin typeface="+mn-lt"/>
              </a:rPr>
              <a:t>) </a:t>
            </a:r>
            <a:r>
              <a:rPr lang="en-US" sz="3600" b="1" dirty="0" smtClean="0">
                <a:latin typeface="+mn-lt"/>
              </a:rPr>
              <a:t>ZİLYETLİK</a:t>
            </a:r>
            <a:r>
              <a:rPr lang="tr-TR" sz="3600" b="1" dirty="0" smtClean="0">
                <a:latin typeface="+mn-lt"/>
              </a:rPr>
              <a:t> </a:t>
            </a:r>
            <a:r>
              <a:rPr lang="en-US" sz="3600" b="1" dirty="0" smtClean="0">
                <a:latin typeface="+mn-lt"/>
              </a:rPr>
              <a:t>-</a:t>
            </a:r>
            <a:r>
              <a:rPr lang="tr-TR" sz="3600" b="1" dirty="0" smtClean="0">
                <a:latin typeface="+mn-lt"/>
              </a:rPr>
              <a:t> </a:t>
            </a:r>
            <a:r>
              <a:rPr lang="en-US" sz="3600" b="1" dirty="0" smtClean="0">
                <a:latin typeface="+mn-lt"/>
              </a:rPr>
              <a:t>BAŞKASI </a:t>
            </a:r>
            <a:r>
              <a:rPr lang="en-US" sz="3600" b="1" dirty="0">
                <a:latin typeface="+mn-lt"/>
              </a:rPr>
              <a:t>İÇİN ZİLYETLİK</a:t>
            </a:r>
            <a:r>
              <a:rPr lang="tr-TR" sz="3600" dirty="0">
                <a:latin typeface="+mn-lt"/>
              </a:rPr>
              <a:t/>
            </a:r>
            <a:br>
              <a:rPr lang="tr-TR" sz="3600" dirty="0">
                <a:latin typeface="+mn-lt"/>
              </a:rPr>
            </a:br>
            <a:endParaRPr lang="tr-TR" sz="3600" dirty="0">
              <a:latin typeface="+mn-lt"/>
            </a:endParaRPr>
          </a:p>
        </p:txBody>
      </p:sp>
      <p:sp>
        <p:nvSpPr>
          <p:cNvPr id="3" name="İçerik Yer Tutucusu 2"/>
          <p:cNvSpPr>
            <a:spLocks noGrp="1"/>
          </p:cNvSpPr>
          <p:nvPr>
            <p:ph idx="1"/>
          </p:nvPr>
        </p:nvSpPr>
        <p:spPr/>
        <p:txBody>
          <a:bodyPr>
            <a:normAutofit/>
          </a:bodyPr>
          <a:lstStyle/>
          <a:p>
            <a:pPr algn="just"/>
            <a:r>
              <a:rPr lang="en-US" sz="3600" dirty="0" smtClean="0">
                <a:latin typeface="Times New Roman" panose="02020603050405020304" pitchFamily="18" charset="0"/>
                <a:cs typeface="Times New Roman" panose="02020603050405020304" pitchFamily="18" charset="0"/>
              </a:rPr>
              <a:t>Bu</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ilyetliğin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hangi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sıfatla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olduğu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dikkate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alınarak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yapılan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ayırım</a:t>
            </a:r>
            <a:r>
              <a:rPr lang="en-US" sz="3600" b="1" dirty="0" smtClean="0">
                <a:latin typeface="Times New Roman" panose="02020603050405020304" pitchFamily="18" charset="0"/>
                <a:cs typeface="Times New Roman" panose="02020603050405020304" pitchFamily="18" charset="0"/>
              </a:rPr>
              <a:t>­</a:t>
            </a:r>
            <a:r>
              <a:rPr lang="tr-TR" sz="3600" b="1" dirty="0" err="1" smtClean="0">
                <a:latin typeface="Times New Roman" panose="02020603050405020304" pitchFamily="18" charset="0"/>
                <a:cs typeface="Times New Roman" panose="02020603050405020304" pitchFamily="18" charset="0"/>
              </a:rPr>
              <a:t>dır</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endParaRPr lang="tr-TR" sz="3600" b="1" dirty="0" smtClean="0">
              <a:latin typeface="Times New Roman" panose="02020603050405020304" pitchFamily="18" charset="0"/>
              <a:cs typeface="Times New Roman" panose="02020603050405020304" pitchFamily="18" charset="0"/>
            </a:endParaRPr>
          </a:p>
          <a:p>
            <a:pPr algn="just"/>
            <a:r>
              <a:rPr lang="en-US" sz="3600" b="1" dirty="0" err="1" smtClean="0">
                <a:latin typeface="Times New Roman" panose="02020603050405020304" pitchFamily="18" charset="0"/>
                <a:cs typeface="Times New Roman" panose="02020603050405020304" pitchFamily="18" charset="0"/>
              </a:rPr>
              <a:t>Eşyaya</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a:t>
            </a:r>
            <a:r>
              <a:rPr lang="en-US" sz="3600" b="1" dirty="0" err="1" smtClean="0">
                <a:latin typeface="Times New Roman" panose="02020603050405020304" pitchFamily="18" charset="0"/>
                <a:cs typeface="Times New Roman" panose="02020603050405020304" pitchFamily="18" charset="0"/>
              </a:rPr>
              <a:t>ülkiyet</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İ</a:t>
            </a:r>
            <a:r>
              <a:rPr lang="en-US" sz="3600" b="1" dirty="0" err="1" smtClean="0">
                <a:latin typeface="Times New Roman" panose="02020603050405020304" pitchFamily="18" charset="0"/>
                <a:cs typeface="Times New Roman" panose="02020603050405020304" pitchFamily="18" charset="0"/>
              </a:rPr>
              <a:t>ddiasıyla</a:t>
            </a:r>
            <a:r>
              <a:rPr lang="en-US" sz="3600" b="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kendisini</a:t>
            </a:r>
            <a:r>
              <a:rPr lang="en-US" sz="3600" b="1" i="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M</a:t>
            </a:r>
            <a:r>
              <a:rPr lang="en-US" sz="3600" b="1" i="1" dirty="0" err="1" smtClean="0">
                <a:latin typeface="Times New Roman" panose="02020603050405020304" pitchFamily="18" charset="0"/>
                <a:cs typeface="Times New Roman" panose="02020603050405020304" pitchFamily="18" charset="0"/>
              </a:rPr>
              <a:t>alik</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addederek</a:t>
            </a:r>
            <a:r>
              <a:rPr lang="en-US" sz="3600" b="1" i="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a:t>
            </a:r>
            <a:r>
              <a:rPr lang="en-US" sz="3600" b="1" i="1" dirty="0" smtClean="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olan</a:t>
            </a:r>
            <a:r>
              <a:rPr lang="en-US" sz="3600" b="1" i="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K</a:t>
            </a:r>
            <a:r>
              <a:rPr lang="en-US" sz="3600" b="1" i="1" dirty="0" err="1" smtClean="0">
                <a:latin typeface="Times New Roman" panose="02020603050405020304" pitchFamily="18" charset="0"/>
                <a:cs typeface="Times New Roman" panose="02020603050405020304" pitchFamily="18" charset="0"/>
              </a:rPr>
              <a:t>işi</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a:t>
            </a:r>
            <a:r>
              <a:rPr lang="en-US" sz="3600" b="1" dirty="0" err="1" smtClean="0">
                <a:latin typeface="Times New Roman" panose="02020603050405020304" pitchFamily="18" charset="0"/>
                <a:cs typeface="Times New Roman" panose="02020603050405020304" pitchFamily="18" charset="0"/>
              </a:rPr>
              <a:t>alik</a:t>
            </a:r>
            <a:r>
              <a:rPr lang="en-US"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t>
            </a:r>
            <a:r>
              <a:rPr lang="en-US" sz="3600" b="1" dirty="0" err="1" smtClean="0">
                <a:latin typeface="Times New Roman" panose="02020603050405020304" pitchFamily="18" charset="0"/>
                <a:cs typeface="Times New Roman" panose="02020603050405020304" pitchFamily="18" charset="0"/>
              </a:rPr>
              <a:t>ıfatıyla</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diğer bir deyişle</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endisi</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için</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ilyettir</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Bu </a:t>
            </a:r>
            <a:r>
              <a:rPr lang="tr-TR" sz="3600" dirty="0" smtClean="0">
                <a:latin typeface="Times New Roman" panose="02020603050405020304" pitchFamily="18" charset="0"/>
                <a:cs typeface="Times New Roman" panose="02020603050405020304" pitchFamily="18" charset="0"/>
              </a:rPr>
              <a:t>bağlamda,</a:t>
            </a:r>
            <a:r>
              <a:rPr lang="en-US" sz="3600"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gerçek</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a:t>
            </a:r>
            <a:r>
              <a:rPr lang="en-US" sz="3600" b="1" dirty="0" err="1" smtClean="0">
                <a:latin typeface="Times New Roman" panose="02020603050405020304" pitchFamily="18" charset="0"/>
                <a:cs typeface="Times New Roman" panose="02020603050405020304" pitchFamily="18" charset="0"/>
              </a:rPr>
              <a:t>alik</a:t>
            </a:r>
            <a:r>
              <a:rPr lang="en-US" sz="3600"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gibi</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ırsız</a:t>
            </a:r>
            <a:r>
              <a:rPr lang="en-US" sz="3600" b="1"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da</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a:t>
            </a:r>
            <a:r>
              <a:rPr lang="en-US" sz="3600" b="1" dirty="0" err="1" smtClean="0">
                <a:latin typeface="Times New Roman" panose="02020603050405020304" pitchFamily="18" charset="0"/>
                <a:cs typeface="Times New Roman" panose="02020603050405020304" pitchFamily="18" charset="0"/>
              </a:rPr>
              <a:t>alik</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S</a:t>
            </a:r>
            <a:r>
              <a:rPr lang="en-US" sz="3600" b="1" dirty="0" err="1" smtClean="0">
                <a:latin typeface="Times New Roman" panose="02020603050405020304" pitchFamily="18" charset="0"/>
                <a:cs typeface="Times New Roman" panose="02020603050405020304" pitchFamily="18" charset="0"/>
              </a:rPr>
              <a:t>ıfatıyla</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a:t>
            </a:r>
            <a:r>
              <a:rPr lang="en-US" sz="3600"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olarak</a:t>
            </a:r>
            <a:r>
              <a:rPr lang="en-US" sz="3600"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nitelendirilir</a:t>
            </a:r>
            <a:r>
              <a:rPr lang="en-US" sz="3600" b="1"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39352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nvPr>
        </p:nvGraphicFramePr>
        <p:xfrm>
          <a:off x="1409700" y="400051"/>
          <a:ext cx="6534150" cy="4381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524199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b="1" dirty="0" err="1">
                <a:latin typeface="Times New Roman" panose="02020603050405020304" pitchFamily="18" charset="0"/>
                <a:cs typeface="Times New Roman" panose="02020603050405020304" pitchFamily="18" charset="0"/>
              </a:rPr>
              <a:t>Başkası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zilyet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a:t>
            </a:r>
            <a:r>
              <a:rPr lang="tr-TR" b="1" dirty="0">
                <a:latin typeface="Times New Roman" panose="02020603050405020304" pitchFamily="18" charset="0"/>
                <a:cs typeface="Times New Roman" panose="02020603050405020304" pitchFamily="18" charset="0"/>
              </a:rPr>
              <a:t> kimse</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a:t>
            </a:r>
            <a:r>
              <a:rPr lang="en-US" b="1" dirty="0" err="1">
                <a:latin typeface="Times New Roman" panose="02020603050405020304" pitchFamily="18" charset="0"/>
                <a:cs typeface="Times New Roman" panose="02020603050405020304" pitchFamily="18" charset="0"/>
              </a:rPr>
              <a:t>şyaya</a:t>
            </a:r>
            <a:r>
              <a:rPr lang="en-US" b="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onun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başkasına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ait</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olduğu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bilinciyle</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olmaktadır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algn="just"/>
            <a:r>
              <a:rPr lang="en-US" b="1" i="1" dirty="0" err="1">
                <a:latin typeface="Times New Roman" panose="02020603050405020304" pitchFamily="18" charset="0"/>
                <a:cs typeface="Times New Roman" panose="02020603050405020304" pitchFamily="18" charset="0"/>
              </a:rPr>
              <a:t>Örneğin</a:t>
            </a:r>
            <a:r>
              <a:rPr lang="en-US" b="1"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alik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
            </a:r>
            <a:r>
              <a:rPr lang="en-US" b="1" dirty="0" err="1">
                <a:latin typeface="Times New Roman" panose="02020603050405020304" pitchFamily="18" charset="0"/>
                <a:cs typeface="Times New Roman" panose="02020603050405020304" pitchFamily="18" charset="0"/>
              </a:rPr>
              <a:t>ıfatıyla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diğer bir deyişle, </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en-US" dirty="0" err="1">
                <a:latin typeface="Times New Roman" panose="02020603050405020304" pitchFamily="18" charset="0"/>
                <a:cs typeface="Times New Roman" panose="02020603050405020304" pitchFamily="18" charset="0"/>
              </a:rPr>
              <a:t>endisi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Z</a:t>
            </a:r>
            <a:r>
              <a:rPr lang="en-US" dirty="0" err="1">
                <a:latin typeface="Times New Roman" panose="02020603050405020304" pitchFamily="18" charset="0"/>
                <a:cs typeface="Times New Roman" panose="02020603050405020304" pitchFamily="18" charset="0"/>
              </a:rPr>
              <a:t>ilyet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olan</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en-US" dirty="0" err="1">
                <a:latin typeface="Times New Roman" panose="02020603050405020304" pitchFamily="18" charset="0"/>
                <a:cs typeface="Times New Roman" panose="02020603050405020304" pitchFamily="18" charset="0"/>
              </a:rPr>
              <a:t>imse</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başkasına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rehin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olarak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verirse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ya</a:t>
            </a:r>
            <a:r>
              <a:rPr lang="en-US" b="1" dirty="0">
                <a:latin typeface="Times New Roman" panose="02020603050405020304" pitchFamily="18" charset="0"/>
                <a:cs typeface="Times New Roman" panose="02020603050405020304" pitchFamily="18" charset="0"/>
              </a:rPr>
              <a:t> da </a:t>
            </a:r>
            <a:r>
              <a:rPr lang="en-US" b="1" dirty="0" err="1">
                <a:latin typeface="Times New Roman" panose="02020603050405020304" pitchFamily="18" charset="0"/>
                <a:cs typeface="Times New Roman" panose="02020603050405020304" pitchFamily="18" charset="0"/>
              </a:rPr>
              <a:t>kiralarsa</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R</a:t>
            </a:r>
            <a:r>
              <a:rPr lang="en-US" b="1" dirty="0" err="1">
                <a:latin typeface="Times New Roman" panose="02020603050405020304" pitchFamily="18" charset="0"/>
                <a:cs typeface="Times New Roman" panose="02020603050405020304" pitchFamily="18" charset="0"/>
              </a:rPr>
              <a:t>ehin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a:t>
            </a:r>
            <a:r>
              <a:rPr lang="en-US" b="1" dirty="0" err="1">
                <a:latin typeface="Times New Roman" panose="02020603050405020304" pitchFamily="18" charset="0"/>
                <a:cs typeface="Times New Roman" panose="02020603050405020304" pitchFamily="18" charset="0"/>
              </a:rPr>
              <a:t>lan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veya</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en-US" b="1" dirty="0" err="1">
                <a:latin typeface="Times New Roman" panose="02020603050405020304" pitchFamily="18" charset="0"/>
                <a:cs typeface="Times New Roman" panose="02020603050405020304" pitchFamily="18" charset="0"/>
              </a:rPr>
              <a:t>iracı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rehin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kiracı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sıfatıyla</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başkası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için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zilyet</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olur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Ancak</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R</a:t>
            </a:r>
            <a:r>
              <a:rPr lang="en-US" b="1" i="1" dirty="0" err="1" smtClean="0">
                <a:latin typeface="Times New Roman" panose="02020603050405020304" pitchFamily="18" charset="0"/>
                <a:cs typeface="Times New Roman" panose="02020603050405020304" pitchFamily="18" charset="0"/>
              </a:rPr>
              <a:t>ehin</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A</a:t>
            </a:r>
            <a:r>
              <a:rPr lang="en-US" b="1" i="1" dirty="0" err="1" smtClean="0">
                <a:latin typeface="Times New Roman" panose="02020603050405020304" pitchFamily="18" charset="0"/>
                <a:cs typeface="Times New Roman" panose="02020603050405020304" pitchFamily="18" charset="0"/>
              </a:rPr>
              <a:t>lan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veya</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iracı</a:t>
            </a:r>
            <a:r>
              <a:rPr lang="en-US" b="1" i="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da</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şya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üzerinde</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ül­kiyet</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ddiasında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bulunup</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şyayı</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kendisine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verenin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ilyetliğini</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reddettiği</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anda</a:t>
            </a:r>
            <a:r>
              <a:rPr lang="tr-TR" b="1"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alik</a:t>
            </a:r>
            <a:r>
              <a:rPr lang="en-US"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ıfatıyla</a:t>
            </a:r>
            <a:r>
              <a:rPr lang="tr-TR" dirty="0" smtClean="0">
                <a:latin typeface="Times New Roman" panose="02020603050405020304" pitchFamily="18" charset="0"/>
                <a:cs typeface="Times New Roman" panose="02020603050405020304" pitchFamily="18" charset="0"/>
              </a:rPr>
              <a:t>, diğer bir deyişle,</a:t>
            </a:r>
            <a:r>
              <a:rPr lang="en-US"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endisi</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için</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a:t>
            </a:r>
            <a:r>
              <a:rPr lang="en-US" b="1" i="1"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olur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5417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b="1" dirty="0" err="1">
                <a:latin typeface="Times New Roman" panose="02020603050405020304" pitchFamily="18" charset="0"/>
                <a:cs typeface="Times New Roman" panose="02020603050405020304" pitchFamily="18" charset="0"/>
              </a:rPr>
              <a:t>Mülkiyet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arinesine</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sadece</a:t>
            </a:r>
            <a:r>
              <a:rPr lang="en-US" b="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alik</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ıfa­tıyla</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olan</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kimse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dayanabilir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Ayrıca</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aşınırlarda</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ülkiyetin</a:t>
            </a:r>
            <a:r>
              <a:rPr lang="en-US" b="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örneğin</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ukuki</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şlem</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ahiplenme</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 </a:t>
            </a:r>
            <a:r>
              <a:rPr lang="en-US" sz="2400" i="1" dirty="0" smtClean="0">
                <a:latin typeface="Times New Roman" panose="02020603050405020304" pitchFamily="18" charset="0"/>
                <a:cs typeface="Times New Roman" panose="02020603050405020304" pitchFamily="18" charset="0"/>
              </a:rPr>
              <a:t>767</a:t>
            </a:r>
            <a:r>
              <a:rPr lang="en-US" sz="2400"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amanaşımı</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MK</a:t>
            </a:r>
            <a:r>
              <a:rPr lang="tr-TR" sz="2400" dirty="0" smtClean="0">
                <a:latin typeface="Times New Roman" panose="02020603050405020304" pitchFamily="18" charset="0"/>
                <a:cs typeface="Times New Roman" panose="02020603050405020304" pitchFamily="18" charset="0"/>
              </a:rPr>
              <a:t> m.</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777</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yoluyla</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kaza­nılabilmesi</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de,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işinin</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ülkiyeti</a:t>
            </a:r>
            <a:r>
              <a:rPr lang="en-US" b="1" i="1" dirty="0" smtClean="0">
                <a:latin typeface="Times New Roman" panose="02020603050405020304" pitchFamily="18" charset="0"/>
                <a:cs typeface="Times New Roman" panose="02020603050405020304" pitchFamily="18" charset="0"/>
              </a:rPr>
              <a:t> </a:t>
            </a:r>
            <a:r>
              <a:rPr lang="en-US" b="1" i="1" dirty="0" err="1" smtClean="0">
                <a:latin typeface="Times New Roman" panose="02020603050405020304" pitchFamily="18" charset="0"/>
                <a:cs typeface="Times New Roman" panose="02020603050405020304" pitchFamily="18" charset="0"/>
              </a:rPr>
              <a:t>kazanılacak</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olan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şey</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t>
            </a:r>
            <a:r>
              <a:rPr lang="en-US" b="1" dirty="0" err="1" smtClean="0">
                <a:latin typeface="Times New Roman" panose="02020603050405020304" pitchFamily="18" charset="0"/>
                <a:cs typeface="Times New Roman" panose="02020603050405020304" pitchFamily="18" charset="0"/>
              </a:rPr>
              <a:t>alik</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ı­fatıyla</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olması</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gerekir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en-US" b="1" dirty="0" err="1">
                <a:latin typeface="Times New Roman" panose="02020603050405020304" pitchFamily="18" charset="0"/>
                <a:cs typeface="Times New Roman" panose="02020603050405020304" pitchFamily="18" charset="0"/>
              </a:rPr>
              <a:t>Haksız</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ilyedin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orumluluğu</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da</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onun</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alik</a:t>
            </a:r>
            <a:r>
              <a:rPr lang="tr-TR"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ıfatıyla</a:t>
            </a:r>
            <a:r>
              <a:rPr lang="tr-TR" b="1" i="1" dirty="0" smtClean="0">
                <a:latin typeface="Times New Roman" panose="02020603050405020304" pitchFamily="18" charset="0"/>
                <a:cs typeface="Times New Roman" panose="02020603050405020304" pitchFamily="18" charset="0"/>
              </a:rPr>
              <a:t> zilyet olmasına, </a:t>
            </a:r>
            <a:r>
              <a:rPr lang="tr-TR" dirty="0" smtClean="0">
                <a:latin typeface="Times New Roman" panose="02020603050405020304" pitchFamily="18" charset="0"/>
                <a:cs typeface="Times New Roman" panose="02020603050405020304" pitchFamily="18" charset="0"/>
              </a:rPr>
              <a:t>diğer bir deyişle, </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kendisi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zilyet olmasına </a:t>
            </a:r>
            <a:r>
              <a:rPr lang="en-US" dirty="0" err="1" smtClean="0">
                <a:latin typeface="Times New Roman" panose="02020603050405020304" pitchFamily="18" charset="0"/>
                <a:cs typeface="Times New Roman" panose="02020603050405020304" pitchFamily="18" charset="0"/>
              </a:rPr>
              <a:t>veya</a:t>
            </a:r>
            <a:r>
              <a:rPr lang="en-US"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B</a:t>
            </a:r>
            <a:r>
              <a:rPr lang="en-US" b="1" i="1" dirty="0" err="1" smtClean="0">
                <a:latin typeface="Times New Roman" panose="02020603050405020304" pitchFamily="18" charset="0"/>
                <a:cs typeface="Times New Roman" panose="02020603050405020304" pitchFamily="18" charset="0"/>
              </a:rPr>
              <a:t>aşkası</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için</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olmasına</a:t>
            </a:r>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değişir</a:t>
            </a:r>
            <a:r>
              <a:rPr lang="en-US"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 </a:t>
            </a:r>
            <a:r>
              <a:rPr lang="en-US" sz="2400" i="1" dirty="0" smtClean="0">
                <a:latin typeface="Times New Roman" panose="02020603050405020304" pitchFamily="18" charset="0"/>
                <a:cs typeface="Times New Roman" panose="02020603050405020304" pitchFamily="18" charset="0"/>
              </a:rPr>
              <a:t>993/1</a:t>
            </a:r>
            <a:r>
              <a:rPr lang="en-US" sz="2400" i="1" dirty="0">
                <a:latin typeface="Times New Roman" panose="02020603050405020304" pitchFamily="18" charset="0"/>
                <a:cs typeface="Times New Roman" panose="02020603050405020304" pitchFamily="18" charset="0"/>
              </a:rPr>
              <a:t>).</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279930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ASLİ </a:t>
            </a:r>
            <a:r>
              <a:rPr lang="en-US" b="1" dirty="0" smtClean="0"/>
              <a:t>ZİLYETLİK</a:t>
            </a:r>
            <a:r>
              <a:rPr lang="tr-TR" b="1" dirty="0" smtClean="0"/>
              <a:t> </a:t>
            </a:r>
            <a:r>
              <a:rPr lang="en-US" b="1" dirty="0" smtClean="0"/>
              <a:t>-</a:t>
            </a:r>
            <a:r>
              <a:rPr lang="tr-TR" b="1" dirty="0" smtClean="0"/>
              <a:t> </a:t>
            </a:r>
            <a:r>
              <a:rPr lang="en-US" b="1" dirty="0" smtClean="0"/>
              <a:t>FER'İ </a:t>
            </a:r>
            <a:r>
              <a:rPr lang="en-US" b="1" dirty="0"/>
              <a:t>ZİLYETLİK</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sz="3200" b="1" dirty="0" smtClean="0"/>
              <a:t>* «</a:t>
            </a:r>
            <a:r>
              <a:rPr lang="en-US" sz="3200" b="1" dirty="0" err="1" smtClean="0">
                <a:latin typeface="Times New Roman" panose="02020603050405020304" pitchFamily="18" charset="0"/>
                <a:cs typeface="Times New Roman" panose="02020603050405020304" pitchFamily="18" charset="0"/>
              </a:rPr>
              <a:t>Asli</a:t>
            </a:r>
            <a:r>
              <a:rPr lang="en-US"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tr-TR" sz="3200" b="1" dirty="0" smtClean="0">
                <a:latin typeface="Times New Roman" panose="02020603050405020304" pitchFamily="18" charset="0"/>
                <a:cs typeface="Times New Roman" panose="02020603050405020304" pitchFamily="18" charset="0"/>
              </a:rPr>
              <a:t>»</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ve</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F</a:t>
            </a:r>
            <a:r>
              <a:rPr lang="en-US" sz="3200" b="1" dirty="0" err="1" smtClean="0">
                <a:latin typeface="Times New Roman" panose="02020603050405020304" pitchFamily="18" charset="0"/>
                <a:cs typeface="Times New Roman" panose="02020603050405020304" pitchFamily="18" charset="0"/>
              </a:rPr>
              <a:t>er'i</a:t>
            </a:r>
            <a:r>
              <a:rPr lang="en-US"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ilyetlik</a:t>
            </a:r>
            <a:r>
              <a:rPr lang="tr-TR" sz="3200" b="1" dirty="0" smtClean="0">
                <a:latin typeface="Times New Roman" panose="02020603050405020304" pitchFamily="18" charset="0"/>
                <a:cs typeface="Times New Roman" panose="02020603050405020304" pitchFamily="18" charset="0"/>
              </a:rPr>
              <a:t>»</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A</a:t>
            </a:r>
            <a:r>
              <a:rPr lang="en-US" sz="3200" b="1" dirty="0" err="1" smtClean="0">
                <a:latin typeface="Times New Roman" panose="02020603050405020304" pitchFamily="18" charset="0"/>
                <a:cs typeface="Times New Roman" panose="02020603050405020304" pitchFamily="18" charset="0"/>
              </a:rPr>
              <a:t>yırımı</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b="1" i="1" dirty="0">
                <a:latin typeface="Times New Roman" panose="02020603050405020304" pitchFamily="18" charset="0"/>
                <a:cs typeface="Times New Roman" panose="02020603050405020304" pitchFamily="18" charset="0"/>
              </a:rPr>
              <a:t>MK 974'de </a:t>
            </a:r>
            <a:r>
              <a:rPr lang="en-US" sz="3200" b="1" i="1" dirty="0" err="1">
                <a:latin typeface="Times New Roman" panose="02020603050405020304" pitchFamily="18" charset="0"/>
                <a:cs typeface="Times New Roman" panose="02020603050405020304" pitchFamily="18" charset="0"/>
              </a:rPr>
              <a:t>yer</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alan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düzenlemeye</a:t>
            </a:r>
            <a:r>
              <a:rPr lang="en-US" sz="3200" b="1" i="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dayanır</a:t>
            </a:r>
            <a:r>
              <a:rPr lang="en-US"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a:t>
            </a:r>
            <a:r>
              <a:rPr lang="en-US" sz="3200" b="1" dirty="0" smtClean="0">
                <a:latin typeface="Times New Roman" panose="02020603050405020304" pitchFamily="18" charset="0"/>
                <a:cs typeface="Times New Roman" panose="02020603050405020304" pitchFamily="18" charset="0"/>
              </a:rPr>
              <a:t>MK </a:t>
            </a:r>
            <a:r>
              <a:rPr lang="en-US" sz="3200" b="1" dirty="0">
                <a:latin typeface="Times New Roman" panose="02020603050405020304" pitchFamily="18" charset="0"/>
                <a:cs typeface="Times New Roman" panose="02020603050405020304" pitchFamily="18" charset="0"/>
              </a:rPr>
              <a:t>974/</a:t>
            </a:r>
            <a:r>
              <a:rPr lang="en-US" sz="3200" b="1" dirty="0" err="1">
                <a:latin typeface="Times New Roman" panose="02020603050405020304" pitchFamily="18" charset="0"/>
                <a:cs typeface="Times New Roman" panose="02020603050405020304" pitchFamily="18" charset="0"/>
              </a:rPr>
              <a:t>I'e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göre</a:t>
            </a:r>
            <a:r>
              <a:rPr lang="en-US" sz="3200" b="1"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Z</a:t>
            </a:r>
            <a:r>
              <a:rPr lang="en-US" sz="3200" i="1" dirty="0" err="1" smtClean="0">
                <a:latin typeface="Times New Roman" panose="02020603050405020304" pitchFamily="18" charset="0"/>
                <a:cs typeface="Times New Roman" panose="02020603050405020304" pitchFamily="18" charset="0"/>
              </a:rPr>
              <a:t>ilyet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bir</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sınırlı</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ayni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hak</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veya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bir</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kişisel</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hakkın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kurulmasını</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ya</a:t>
            </a:r>
            <a:r>
              <a:rPr lang="en-US" sz="3200" i="1" dirty="0">
                <a:latin typeface="Times New Roman" panose="02020603050405020304" pitchFamily="18" charset="0"/>
                <a:cs typeface="Times New Roman" panose="02020603050405020304" pitchFamily="18" charset="0"/>
              </a:rPr>
              <a:t> da </a:t>
            </a:r>
            <a:r>
              <a:rPr lang="en-US" sz="3200" i="1" dirty="0" err="1">
                <a:latin typeface="Times New Roman" panose="02020603050405020304" pitchFamily="18" charset="0"/>
                <a:cs typeface="Times New Roman" panose="02020603050405020304" pitchFamily="18" charset="0"/>
              </a:rPr>
              <a:t>kullanılmasını</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sağlamak</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için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şeyi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başkasına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teslim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ederse</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bunların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ikisi</a:t>
            </a:r>
            <a:r>
              <a:rPr lang="en-US" sz="3200" i="1" dirty="0">
                <a:latin typeface="Times New Roman" panose="02020603050405020304" pitchFamily="18" charset="0"/>
                <a:cs typeface="Times New Roman" panose="02020603050405020304" pitchFamily="18" charset="0"/>
              </a:rPr>
              <a:t> de </a:t>
            </a:r>
            <a:r>
              <a:rPr lang="en-US" sz="3200" i="1" dirty="0" err="1">
                <a:latin typeface="Times New Roman" panose="02020603050405020304" pitchFamily="18" charset="0"/>
                <a:cs typeface="Times New Roman" panose="02020603050405020304" pitchFamily="18" charset="0"/>
              </a:rPr>
              <a:t>zilyet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olur</a:t>
            </a:r>
            <a:r>
              <a:rPr lang="en-US" sz="3200" i="1" dirty="0">
                <a:latin typeface="Times New Roman" panose="02020603050405020304" pitchFamily="18" charset="0"/>
                <a:cs typeface="Times New Roman" panose="02020603050405020304" pitchFamily="18" charset="0"/>
              </a:rPr>
              <a:t>." </a:t>
            </a:r>
            <a:endParaRPr lang="tr-TR" sz="3200" i="1"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a:t>
            </a:r>
            <a:r>
              <a:rPr lang="en-US" sz="3200" b="1" dirty="0" smtClean="0">
                <a:latin typeface="Times New Roman" panose="02020603050405020304" pitchFamily="18" charset="0"/>
                <a:cs typeface="Times New Roman" panose="02020603050405020304" pitchFamily="18" charset="0"/>
              </a:rPr>
              <a:t>MK </a:t>
            </a:r>
            <a:r>
              <a:rPr lang="en-US" sz="3200" b="1" dirty="0">
                <a:latin typeface="Times New Roman" panose="02020603050405020304" pitchFamily="18" charset="0"/>
                <a:cs typeface="Times New Roman" panose="02020603050405020304" pitchFamily="18" charset="0"/>
              </a:rPr>
              <a:t>974/</a:t>
            </a:r>
            <a:r>
              <a:rPr lang="en-US" sz="3200" b="1" dirty="0" err="1">
                <a:latin typeface="Times New Roman" panose="02020603050405020304" pitchFamily="18" charset="0"/>
                <a:cs typeface="Times New Roman" panose="02020603050405020304" pitchFamily="18" charset="0"/>
              </a:rPr>
              <a:t>II'ye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göre</a:t>
            </a:r>
            <a:r>
              <a:rPr lang="en-US" sz="3200" b="1" dirty="0">
                <a:latin typeface="Times New Roman" panose="02020603050405020304" pitchFamily="18" charset="0"/>
                <a:cs typeface="Times New Roman" panose="02020603050405020304" pitchFamily="18" charset="0"/>
              </a:rPr>
              <a:t> de</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B</a:t>
            </a:r>
            <a:r>
              <a:rPr lang="en-US" sz="3200" i="1" dirty="0" err="1" smtClean="0">
                <a:latin typeface="Times New Roman" panose="02020603050405020304" pitchFamily="18" charset="0"/>
                <a:cs typeface="Times New Roman" panose="02020603050405020304" pitchFamily="18" charset="0"/>
              </a:rPr>
              <a:t>ir</a:t>
            </a:r>
            <a:r>
              <a:rPr lang="en-US" sz="3200" i="1" dirty="0" smtClean="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şeyde</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malik</a:t>
            </a:r>
            <a:r>
              <a:rPr lang="en-US" sz="3200" i="1" dirty="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sıfatıy­la</a:t>
            </a:r>
            <a:r>
              <a:rPr lang="en-US" sz="3200" i="1" dirty="0" smtClean="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zilyet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olan</a:t>
            </a:r>
            <a:r>
              <a:rPr lang="en-US" sz="3200" i="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A</a:t>
            </a:r>
            <a:r>
              <a:rPr lang="en-US" sz="3200" i="1" dirty="0" err="1" smtClean="0">
                <a:latin typeface="Times New Roman" panose="02020603050405020304" pitchFamily="18" charset="0"/>
                <a:cs typeface="Times New Roman" panose="02020603050405020304" pitchFamily="18" charset="0"/>
              </a:rPr>
              <a:t>sli</a:t>
            </a:r>
            <a:r>
              <a:rPr lang="en-US" sz="3200" i="1" dirty="0" smtClean="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Z</a:t>
            </a:r>
            <a:r>
              <a:rPr lang="en-US" sz="3200" i="1" dirty="0" err="1" smtClean="0">
                <a:latin typeface="Times New Roman" panose="02020603050405020304" pitchFamily="18" charset="0"/>
                <a:cs typeface="Times New Roman" panose="02020603050405020304" pitchFamily="18" charset="0"/>
              </a:rPr>
              <a:t>ilyet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diğeri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fer'i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zilyettir</a:t>
            </a:r>
            <a:r>
              <a:rPr lang="en-US" sz="3200" i="1"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a:t>
            </a:r>
          </a:p>
          <a:p>
            <a:pPr marL="0" indent="0" algn="just">
              <a:buNone/>
            </a:pPr>
            <a:r>
              <a:rPr lang="en-US" sz="3200" dirty="0" smtClean="0">
                <a:latin typeface="Times New Roman" panose="02020603050405020304" pitchFamily="18" charset="0"/>
                <a:cs typeface="Times New Roman" panose="02020603050405020304" pitchFamily="18" charset="0"/>
              </a:rPr>
              <a:t> </a:t>
            </a:r>
            <a:endParaRPr lang="tr-TR" sz="3200" dirty="0"/>
          </a:p>
        </p:txBody>
      </p:sp>
    </p:spTree>
    <p:extLst>
      <p:ext uri="{BB962C8B-B14F-4D97-AF65-F5344CB8AC3E}">
        <p14:creationId xmlns:p14="http://schemas.microsoft.com/office/powerpoint/2010/main" val="1333076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Zilyetliğin fiili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bir </a:t>
            </a:r>
            <a:r>
              <a:rPr lang="en-US" sz="3600" b="1" dirty="0">
                <a:latin typeface="Times New Roman" panose="02020603050405020304" pitchFamily="18" charset="0"/>
                <a:cs typeface="Times New Roman" panose="02020603050405020304" pitchFamily="18" charset="0"/>
              </a:rPr>
              <a:t>durum </a:t>
            </a:r>
            <a:r>
              <a:rPr lang="tr-TR" sz="3600" b="1" dirty="0">
                <a:latin typeface="Times New Roman" panose="02020603050405020304" pitchFamily="18" charset="0"/>
                <a:cs typeface="Times New Roman" panose="02020603050405020304" pitchFamily="18" charset="0"/>
              </a:rPr>
              <a:t>olarak</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korunması</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ne zaman önem taşır? </a:t>
            </a:r>
          </a:p>
          <a:p>
            <a:pPr algn="just"/>
            <a:r>
              <a:rPr lang="tr-TR" sz="3600" dirty="0">
                <a:latin typeface="Times New Roman" panose="02020603050405020304" pitchFamily="18" charset="0"/>
                <a:cs typeface="Times New Roman" panose="02020603050405020304" pitchFamily="18" charset="0"/>
              </a:rPr>
              <a:t>Bu durum, özellikle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Hakkın derhal ispatının</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güçlük</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arz ettiği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durumlarda</a:t>
            </a:r>
            <a:r>
              <a:rPr lang="en-US"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önem</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taşır</a:t>
            </a:r>
            <a:r>
              <a:rPr lang="en-US" sz="3600" dirty="0">
                <a:latin typeface="Times New Roman" panose="02020603050405020304" pitchFamily="18" charset="0"/>
                <a:cs typeface="Times New Roman" panose="02020603050405020304" pitchFamily="18" charset="0"/>
              </a:rPr>
              <a:t>. </a:t>
            </a:r>
            <a:endParaRPr lang="tr-TR" sz="3600" dirty="0">
              <a:latin typeface="Times New Roman" panose="02020603050405020304" pitchFamily="18" charset="0"/>
              <a:cs typeface="Times New Roman" panose="02020603050405020304" pitchFamily="18" charset="0"/>
            </a:endParaRPr>
          </a:p>
          <a:p>
            <a:pPr algn="just"/>
            <a:r>
              <a:rPr lang="tr-TR" sz="3600" b="1" dirty="0">
                <a:latin typeface="Times New Roman" panose="02020603050405020304" pitchFamily="18" charset="0"/>
                <a:cs typeface="Times New Roman" panose="02020603050405020304" pitchFamily="18" charset="0"/>
              </a:rPr>
              <a:t>Zilyetliğin Korunması</a:t>
            </a:r>
            <a:r>
              <a:rPr lang="en-US" sz="3600" b="1"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a:t>
            </a:r>
            <a:r>
              <a:rPr lang="en-US" sz="3600" i="1" dirty="0">
                <a:latin typeface="Times New Roman" panose="02020603050405020304" pitchFamily="18" charset="0"/>
                <a:cs typeface="Times New Roman" panose="02020603050405020304" pitchFamily="18" charset="0"/>
              </a:rPr>
              <a:t>MK </a:t>
            </a:r>
            <a:r>
              <a:rPr lang="tr-TR" sz="3600" i="1" dirty="0">
                <a:latin typeface="Times New Roman" panose="02020603050405020304" pitchFamily="18" charset="0"/>
                <a:cs typeface="Times New Roman" panose="02020603050405020304" pitchFamily="18" charset="0"/>
              </a:rPr>
              <a:t>m. </a:t>
            </a:r>
            <a:r>
              <a:rPr lang="en-US" sz="3600" i="1" dirty="0">
                <a:latin typeface="Times New Roman" panose="02020603050405020304" pitchFamily="18" charset="0"/>
                <a:cs typeface="Times New Roman" panose="02020603050405020304" pitchFamily="18" charset="0"/>
              </a:rPr>
              <a:t>981-984</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ile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Zilyetliğin</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Geri Verilmesi Borcunun </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Kapsamına</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İlişkin</a:t>
            </a:r>
            <a:r>
              <a:rPr lang="en-US" sz="3600" b="1" dirty="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(MK </a:t>
            </a:r>
            <a:r>
              <a:rPr lang="tr-TR" sz="3600" i="1" dirty="0">
                <a:latin typeface="Times New Roman" panose="02020603050405020304" pitchFamily="18" charset="0"/>
                <a:cs typeface="Times New Roman" panose="02020603050405020304" pitchFamily="18" charset="0"/>
              </a:rPr>
              <a:t>m. </a:t>
            </a:r>
            <a:r>
              <a:rPr lang="en-US" sz="3600" i="1" dirty="0">
                <a:latin typeface="Times New Roman" panose="02020603050405020304" pitchFamily="18" charset="0"/>
                <a:cs typeface="Times New Roman" panose="02020603050405020304" pitchFamily="18" charset="0"/>
              </a:rPr>
              <a:t>993-995) </a:t>
            </a:r>
            <a:r>
              <a:rPr lang="tr-TR" sz="3600" b="1" dirty="0">
                <a:latin typeface="Times New Roman" panose="02020603050405020304" pitchFamily="18" charset="0"/>
                <a:cs typeface="Times New Roman" panose="02020603050405020304" pitchFamily="18" charset="0"/>
              </a:rPr>
              <a:t>Hükümleri</a:t>
            </a:r>
            <a:r>
              <a:rPr lang="tr-TR" sz="3600" dirty="0">
                <a:latin typeface="Times New Roman" panose="02020603050405020304" pitchFamily="18" charset="0"/>
                <a:cs typeface="Times New Roman" panose="02020603050405020304" pitchFamily="18" charset="0"/>
              </a:rPr>
              <a:t>, hem </a:t>
            </a:r>
            <a:r>
              <a:rPr lang="tr-TR" sz="3600" b="1" dirty="0">
                <a:latin typeface="Times New Roman" panose="02020603050405020304" pitchFamily="18" charset="0"/>
                <a:cs typeface="Times New Roman" panose="02020603050405020304" pitchFamily="18" charset="0"/>
              </a:rPr>
              <a:t>Taşınırlar</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hem de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Taşınmazlar</a:t>
            </a:r>
            <a:r>
              <a:rPr lang="en-US"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için </a:t>
            </a:r>
            <a:r>
              <a:rPr lang="en-US"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uygulanır</a:t>
            </a:r>
            <a:r>
              <a:rPr lang="en-US" sz="3600" dirty="0">
                <a:latin typeface="Times New Roman" panose="02020603050405020304" pitchFamily="18" charset="0"/>
                <a:cs typeface="Times New Roman" panose="02020603050405020304" pitchFamily="18" charset="0"/>
              </a:rPr>
              <a:t>.</a:t>
            </a:r>
            <a:endParaRPr lang="tr-TR" sz="3600"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19655984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3352800" y="1828800"/>
          <a:ext cx="54864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11883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a:t>
            </a:r>
            <a:r>
              <a:rPr lang="en-US" sz="3600" dirty="0" err="1">
                <a:latin typeface="Times New Roman" panose="02020603050405020304" pitchFamily="18" charset="0"/>
                <a:cs typeface="Times New Roman" panose="02020603050405020304" pitchFamily="18" charset="0"/>
              </a:rPr>
              <a:t>Ancak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belirtmek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gerekir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ki</a:t>
            </a:r>
            <a:r>
              <a:rPr lang="en-US" sz="3600"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ayırımda</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E</a:t>
            </a:r>
            <a:r>
              <a:rPr lang="en-US" sz="3600" b="1" dirty="0" err="1">
                <a:latin typeface="Times New Roman" panose="02020603050405020304" pitchFamily="18" charset="0"/>
                <a:cs typeface="Times New Roman" panose="02020603050405020304" pitchFamily="18" charset="0"/>
              </a:rPr>
              <a:t>şya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üzerinde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farklı</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t>
            </a:r>
            <a:r>
              <a:rPr lang="en-US" sz="3600" b="1" dirty="0" err="1">
                <a:latin typeface="Times New Roman" panose="02020603050405020304" pitchFamily="18" charset="0"/>
                <a:cs typeface="Times New Roman" panose="02020603050405020304" pitchFamily="18" charset="0"/>
              </a:rPr>
              <a:t>ıfat</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a:t>
            </a:r>
            <a:r>
              <a:rPr lang="en-US" sz="3600" b="1" dirty="0" err="1">
                <a:latin typeface="Times New Roman" panose="02020603050405020304" pitchFamily="18" charset="0"/>
                <a:cs typeface="Times New Roman" panose="02020603050405020304" pitchFamily="18" charset="0"/>
              </a:rPr>
              <a:t>etkilerle</a:t>
            </a:r>
            <a:r>
              <a:rPr lang="en-US"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a:t>
            </a:r>
            <a:r>
              <a:rPr lang="en-US" sz="3600" dirty="0" err="1">
                <a:latin typeface="Times New Roman" panose="02020603050405020304" pitchFamily="18" charset="0"/>
                <a:cs typeface="Times New Roman" panose="02020603050405020304" pitchFamily="18" charset="0"/>
              </a:rPr>
              <a:t>asamaklı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veya</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a:t>
            </a:r>
            <a:r>
              <a:rPr lang="en-US" sz="3600" b="1" i="1" dirty="0" err="1">
                <a:latin typeface="Times New Roman" panose="02020603050405020304" pitchFamily="18" charset="0"/>
                <a:cs typeface="Times New Roman" panose="02020603050405020304" pitchFamily="18" charset="0"/>
              </a:rPr>
              <a:t>ereceli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ola­rak</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olan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en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az</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iki</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kişinin</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ilyetliklerinin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karşılıklı</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durumlarının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belir­lenmesi</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söz</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konusudur</a:t>
            </a:r>
            <a:r>
              <a:rPr lang="en-US" sz="3600"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a:t>
            </a:r>
          </a:p>
          <a:p>
            <a:pPr marL="0" indent="0" algn="just">
              <a:buNone/>
            </a:pP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Bu </a:t>
            </a:r>
            <a:r>
              <a:rPr lang="tr-TR" sz="3600" dirty="0">
                <a:latin typeface="Times New Roman" panose="02020603050405020304" pitchFamily="18" charset="0"/>
                <a:cs typeface="Times New Roman" panose="02020603050405020304" pitchFamily="18" charset="0"/>
              </a:rPr>
              <a:t>bağlamda, </a:t>
            </a:r>
            <a:r>
              <a:rPr lang="tr-TR" sz="3600" b="1" dirty="0">
                <a:latin typeface="Times New Roman" panose="02020603050405020304" pitchFamily="18" charset="0"/>
                <a:cs typeface="Times New Roman" panose="02020603050405020304" pitchFamily="18" charset="0"/>
              </a:rPr>
              <a:t>M</a:t>
            </a:r>
            <a:r>
              <a:rPr lang="en-US" sz="3600" b="1" dirty="0" err="1">
                <a:latin typeface="Times New Roman" panose="02020603050405020304" pitchFamily="18" charset="0"/>
                <a:cs typeface="Times New Roman" panose="02020603050405020304" pitchFamily="18" charset="0"/>
              </a:rPr>
              <a:t>alik</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t>
            </a:r>
            <a:r>
              <a:rPr lang="en-US" sz="3600" b="1" dirty="0" err="1">
                <a:latin typeface="Times New Roman" panose="02020603050405020304" pitchFamily="18" charset="0"/>
                <a:cs typeface="Times New Roman" panose="02020603050405020304" pitchFamily="18" charset="0"/>
              </a:rPr>
              <a:t>ıfatıyla</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ilyetlik</a:t>
            </a:r>
            <a:r>
              <a:rPr lang="en-US"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a:t>
            </a:r>
            <a:r>
              <a:rPr lang="en-US" sz="3600" b="1" i="1" dirty="0" err="1">
                <a:latin typeface="Times New Roman" panose="02020603050405020304" pitchFamily="18" charset="0"/>
                <a:cs typeface="Times New Roman" panose="02020603050405020304" pitchFamily="18" charset="0"/>
              </a:rPr>
              <a:t>sli</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ilyetlikten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daha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geniş</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bir</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kavramdır</a:t>
            </a:r>
            <a:r>
              <a:rPr lang="en-US" sz="3600" b="1" i="1" dirty="0">
                <a:latin typeface="Times New Roman" panose="02020603050405020304" pitchFamily="18" charset="0"/>
                <a:cs typeface="Times New Roman" panose="02020603050405020304" pitchFamily="18" charset="0"/>
              </a:rPr>
              <a:t>. </a:t>
            </a:r>
            <a:endParaRPr lang="tr-TR" sz="3600" b="1" i="1" dirty="0">
              <a:latin typeface="Times New Roman" panose="02020603050405020304" pitchFamily="18" charset="0"/>
              <a:cs typeface="Times New Roman" panose="02020603050405020304" pitchFamily="18" charset="0"/>
            </a:endParaRPr>
          </a:p>
          <a:p>
            <a:pPr marL="0" indent="0" algn="just">
              <a:buNone/>
            </a:pPr>
            <a:endParaRPr lang="tr-TR" sz="2400" b="1" dirty="0" smtClean="0">
              <a:latin typeface="Times New Roman" panose="02020603050405020304" pitchFamily="18" charset="0"/>
              <a:cs typeface="Times New Roman" panose="02020603050405020304" pitchFamily="18" charset="0"/>
            </a:endParaRPr>
          </a:p>
          <a:p>
            <a:pPr algn="just"/>
            <a:endParaRPr lang="tr-TR" sz="24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6776574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Gerçekten</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elinde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tutan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alik</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sadece</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alik</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a:t>
            </a:r>
            <a:r>
              <a:rPr lang="en-US" dirty="0" err="1">
                <a:latin typeface="Times New Roman" panose="02020603050405020304" pitchFamily="18" charset="0"/>
                <a:cs typeface="Times New Roman" panose="02020603050405020304" pitchFamily="18" charset="0"/>
              </a:rPr>
              <a:t>ıfa­tıyla</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Z</a:t>
            </a:r>
            <a:r>
              <a:rPr lang="en-US" dirty="0" err="1">
                <a:latin typeface="Times New Roman" panose="02020603050405020304" pitchFamily="18" charset="0"/>
                <a:cs typeface="Times New Roman" panose="02020603050405020304" pitchFamily="18" charset="0"/>
              </a:rPr>
              <a:t>ilyettir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fakat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a:t>
            </a:r>
            <a:r>
              <a:rPr lang="en-US" b="1" dirty="0" err="1">
                <a:latin typeface="Times New Roman" panose="02020603050405020304" pitchFamily="18" charset="0"/>
                <a:cs typeface="Times New Roman" panose="02020603050405020304" pitchFamily="18" charset="0"/>
              </a:rPr>
              <a:t>sl</a:t>
            </a:r>
            <a:r>
              <a:rPr lang="tr-TR" b="1" dirty="0">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değildir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Çünkü</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ortada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a:t>
            </a:r>
            <a:r>
              <a:rPr lang="en-US" b="1" dirty="0" err="1">
                <a:latin typeface="Times New Roman" panose="02020603050405020304" pitchFamily="18" charset="0"/>
                <a:cs typeface="Times New Roman" panose="02020603050405020304" pitchFamily="18" charset="0"/>
              </a:rPr>
              <a:t>er'i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yoktur</a:t>
            </a:r>
            <a:r>
              <a:rPr lang="en-US" b="1"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Diğer taraftan</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a:t>
            </a:r>
            <a:r>
              <a:rPr lang="en-US" b="1" dirty="0" err="1">
                <a:latin typeface="Times New Roman" panose="02020603050405020304" pitchFamily="18" charset="0"/>
                <a:cs typeface="Times New Roman" panose="02020603050405020304" pitchFamily="18" charset="0"/>
              </a:rPr>
              <a:t>er'i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ilyedin</a:t>
            </a:r>
            <a:r>
              <a:rPr lang="en-US" b="1" dirty="0">
                <a:latin typeface="Times New Roman" panose="02020603050405020304" pitchFamily="18" charset="0"/>
                <a:cs typeface="Times New Roman" panose="02020603050405020304" pitchFamily="18" charset="0"/>
              </a:rPr>
              <a:t> malı </a:t>
            </a:r>
            <a:r>
              <a:rPr lang="en-US" b="1" dirty="0" err="1">
                <a:latin typeface="Times New Roman" panose="02020603050405020304" pitchFamily="18" charset="0"/>
                <a:cs typeface="Times New Roman" panose="02020603050405020304" pitchFamily="18" charset="0"/>
              </a:rPr>
              <a:t>yeni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a:t>
            </a:r>
            <a:r>
              <a:rPr lang="en-US" b="1" dirty="0" err="1">
                <a:latin typeface="Times New Roman" panose="02020603050405020304" pitchFamily="18" charset="0"/>
                <a:cs typeface="Times New Roman" panose="02020603050405020304" pitchFamily="18" charset="0"/>
              </a:rPr>
              <a:t>er'i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kurmak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başkasına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vermesi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durumunda</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a:t>
            </a:r>
            <a:r>
              <a:rPr lang="en-US" b="1" dirty="0" err="1">
                <a:latin typeface="Times New Roman" panose="02020603050405020304" pitchFamily="18" charset="0"/>
                <a:cs typeface="Times New Roman" panose="02020603050405020304" pitchFamily="18" charset="0"/>
              </a:rPr>
              <a:t>sli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yine</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alik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
            </a:r>
            <a:r>
              <a:rPr lang="en-US" b="1" dirty="0" err="1">
                <a:latin typeface="Times New Roman" panose="02020603050405020304" pitchFamily="18" charset="0"/>
                <a:cs typeface="Times New Roman" panose="02020603050405020304" pitchFamily="18" charset="0"/>
              </a:rPr>
              <a:t>ıfatıyla</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olandır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pPr algn="just"/>
            <a:r>
              <a:rPr lang="en-US" b="1" i="1" dirty="0" err="1">
                <a:latin typeface="Times New Roman" panose="02020603050405020304" pitchFamily="18" charset="0"/>
                <a:cs typeface="Times New Roman" panose="02020603050405020304" pitchFamily="18" charset="0"/>
              </a:rPr>
              <a:t>Örneğin</a:t>
            </a:r>
            <a:r>
              <a:rPr lang="en-US"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(M)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a:latin typeface="Times New Roman" panose="02020603050405020304" pitchFamily="18" charset="0"/>
                <a:cs typeface="Times New Roman" panose="02020603050405020304" pitchFamily="18" charset="0"/>
              </a:rPr>
              <a:t>al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(İ)'ye </a:t>
            </a:r>
            <a:r>
              <a:rPr lang="tr-TR" b="1" i="1" dirty="0">
                <a:latin typeface="Times New Roman" panose="02020603050405020304" pitchFamily="18" charset="0"/>
                <a:cs typeface="Times New Roman" panose="02020603050405020304" pitchFamily="18" charset="0"/>
              </a:rPr>
              <a:t>İ</a:t>
            </a:r>
            <a:r>
              <a:rPr lang="en-US" b="1" i="1" dirty="0" err="1">
                <a:latin typeface="Times New Roman" panose="02020603050405020304" pitchFamily="18" charset="0"/>
                <a:cs typeface="Times New Roman" panose="02020603050405020304" pitchFamily="18" charset="0"/>
              </a:rPr>
              <a:t>ntifa</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en-US" b="1" i="1" dirty="0" err="1">
                <a:latin typeface="Times New Roman" panose="02020603050405020304" pitchFamily="18" charset="0"/>
                <a:cs typeface="Times New Roman" panose="02020603050405020304" pitchFamily="18" charset="0"/>
              </a:rPr>
              <a:t>akkı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tanımış</a:t>
            </a:r>
            <a:r>
              <a:rPr lang="en-US" b="1" i="1" dirty="0">
                <a:latin typeface="Times New Roman" panose="02020603050405020304" pitchFamily="18" charset="0"/>
                <a:cs typeface="Times New Roman" panose="02020603050405020304" pitchFamily="18" charset="0"/>
              </a:rPr>
              <a:t>, (İ) de </a:t>
            </a:r>
            <a:r>
              <a:rPr lang="en-US" b="1" i="1" dirty="0" err="1">
                <a:latin typeface="Times New Roman" panose="02020603050405020304" pitchFamily="18" charset="0"/>
                <a:cs typeface="Times New Roman" panose="02020603050405020304" pitchFamily="18" charset="0"/>
              </a:rPr>
              <a:t>bu</a:t>
            </a:r>
            <a:r>
              <a:rPr lang="en-US" b="1" i="1" dirty="0">
                <a:latin typeface="Times New Roman" panose="02020603050405020304" pitchFamily="18" charset="0"/>
                <a:cs typeface="Times New Roman" panose="02020603050405020304" pitchFamily="18" charset="0"/>
              </a:rPr>
              <a:t> malı (K)'ye </a:t>
            </a:r>
            <a:r>
              <a:rPr lang="en-US" b="1" i="1" dirty="0" err="1">
                <a:latin typeface="Times New Roman" panose="02020603050405020304" pitchFamily="18" charset="0"/>
                <a:cs typeface="Times New Roman" panose="02020603050405020304" pitchFamily="18" charset="0"/>
              </a:rPr>
              <a:t>kiraya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vermişse</a:t>
            </a:r>
            <a:r>
              <a:rPr lang="en-US" b="1" i="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 </a:t>
            </a:r>
            <a:r>
              <a:rPr lang="tr-TR" b="1" i="1" dirty="0">
                <a:latin typeface="Times New Roman" panose="02020603050405020304" pitchFamily="18" charset="0"/>
                <a:cs typeface="Times New Roman" panose="02020603050405020304" pitchFamily="18" charset="0"/>
              </a:rPr>
              <a:t>A</a:t>
            </a:r>
            <a:r>
              <a:rPr lang="en-US" b="1" i="1" dirty="0" err="1">
                <a:latin typeface="Times New Roman" panose="02020603050405020304" pitchFamily="18" charset="0"/>
                <a:cs typeface="Times New Roman" panose="02020603050405020304" pitchFamily="18" charset="0"/>
              </a:rPr>
              <a:t>sl</a:t>
            </a:r>
            <a:r>
              <a:rPr lang="tr-TR" b="1" i="1" dirty="0">
                <a:latin typeface="Times New Roman" panose="02020603050405020304" pitchFamily="18" charset="0"/>
                <a:cs typeface="Times New Roman" panose="02020603050405020304" pitchFamily="18" charset="0"/>
              </a:rPr>
              <a:t>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 </a:t>
            </a:r>
            <a:r>
              <a:rPr lang="en-US" b="1" dirty="0" err="1">
                <a:latin typeface="Times New Roman" panose="02020603050405020304" pitchFamily="18" charset="0"/>
                <a:cs typeface="Times New Roman" panose="02020603050405020304" pitchFamily="18" charset="0"/>
              </a:rPr>
              <a:t>ve</a:t>
            </a:r>
            <a:r>
              <a:rPr lang="en-US" b="1" dirty="0">
                <a:latin typeface="Times New Roman" panose="02020603050405020304" pitchFamily="18" charset="0"/>
                <a:cs typeface="Times New Roman" panose="02020603050405020304" pitchFamily="18" charset="0"/>
              </a:rPr>
              <a:t> (K)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F</a:t>
            </a:r>
            <a:r>
              <a:rPr lang="en-US" b="1" i="1" dirty="0" err="1">
                <a:latin typeface="Times New Roman" panose="02020603050405020304" pitchFamily="18" charset="0"/>
                <a:cs typeface="Times New Roman" panose="02020603050405020304" pitchFamily="18" charset="0"/>
              </a:rPr>
              <a:t>er'i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olurlar</a:t>
            </a:r>
            <a:r>
              <a:rPr lang="tr-TR" b="1" dirty="0">
                <a:latin typeface="Times New Roman" panose="02020603050405020304" pitchFamily="18" charset="0"/>
                <a:cs typeface="Times New Roman" panose="02020603050405020304" pitchFamily="18" charset="0"/>
              </a:rPr>
              <a:t>.</a:t>
            </a:r>
          </a:p>
          <a:p>
            <a:pPr marL="0" indent="0">
              <a:buNone/>
            </a:pPr>
            <a:endParaRPr lang="tr-TR" dirty="0"/>
          </a:p>
        </p:txBody>
      </p:sp>
    </p:spTree>
    <p:extLst>
      <p:ext uri="{BB962C8B-B14F-4D97-AF65-F5344CB8AC3E}">
        <p14:creationId xmlns:p14="http://schemas.microsoft.com/office/powerpoint/2010/main" val="35369618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b="1" dirty="0">
                <a:latin typeface="Times New Roman" panose="02020603050405020304" pitchFamily="18" charset="0"/>
                <a:cs typeface="Times New Roman" panose="02020603050405020304" pitchFamily="18" charset="0"/>
              </a:rPr>
              <a:t>MK 974'e </a:t>
            </a:r>
            <a:r>
              <a:rPr lang="en-US" b="1" dirty="0" err="1">
                <a:latin typeface="Times New Roman" panose="02020603050405020304" pitchFamily="18" charset="0"/>
                <a:cs typeface="Times New Roman" panose="02020603050405020304" pitchFamily="18" charset="0"/>
              </a:rPr>
              <a:t>göre</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t>
            </a:r>
            <a:r>
              <a:rPr lang="en-US" dirty="0" err="1" smtClean="0">
                <a:latin typeface="Times New Roman" panose="02020603050405020304" pitchFamily="18" charset="0"/>
                <a:cs typeface="Times New Roman" panose="02020603050405020304" pitchFamily="18" charset="0"/>
              </a:rPr>
              <a:t>er'i</a:t>
            </a:r>
            <a:r>
              <a:rPr lang="en-US"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a:t>
            </a:r>
            <a:r>
              <a:rPr lang="en-US" dirty="0" err="1" smtClean="0">
                <a:latin typeface="Times New Roman" panose="02020603050405020304" pitchFamily="18" charset="0"/>
                <a:cs typeface="Times New Roman" panose="02020603050405020304" pitchFamily="18" charset="0"/>
              </a:rPr>
              <a:t>sl</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Z</a:t>
            </a:r>
            <a:r>
              <a:rPr lang="en-US" dirty="0" err="1" smtClean="0">
                <a:latin typeface="Times New Roman" panose="02020603050405020304" pitchFamily="18" charset="0"/>
                <a:cs typeface="Times New Roman" panose="02020603050405020304" pitchFamily="18" charset="0"/>
              </a:rPr>
              <a:t>ilyetten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t>
            </a:r>
            <a:r>
              <a:rPr lang="en-US" dirty="0" err="1" smtClean="0">
                <a:latin typeface="Times New Roman" panose="02020603050405020304" pitchFamily="18" charset="0"/>
                <a:cs typeface="Times New Roman" panose="02020603050405020304" pitchFamily="18" charset="0"/>
              </a:rPr>
              <a:t>ınırlı</a:t>
            </a:r>
            <a:r>
              <a:rPr lang="en-US"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a:t>
            </a:r>
            <a:r>
              <a:rPr lang="en-US" dirty="0" err="1" smtClean="0">
                <a:latin typeface="Times New Roman" panose="02020603050405020304" pitchFamily="18" charset="0"/>
                <a:cs typeface="Times New Roman" panose="02020603050405020304" pitchFamily="18" charset="0"/>
              </a:rPr>
              <a:t>yni</a:t>
            </a:r>
            <a:r>
              <a:rPr lang="en-US"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akkın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kurulmasını</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t>
            </a:r>
            <a:r>
              <a:rPr lang="en-US" dirty="0" err="1" smtClean="0">
                <a:latin typeface="Times New Roman" panose="02020603050405020304" pitchFamily="18" charset="0"/>
                <a:cs typeface="Times New Roman" panose="02020603050405020304" pitchFamily="18" charset="0"/>
              </a:rPr>
              <a:t>işisel</a:t>
            </a:r>
            <a:r>
              <a:rPr lang="en-US"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t>
            </a:r>
            <a:r>
              <a:rPr lang="en-US" dirty="0" err="1" smtClean="0">
                <a:latin typeface="Times New Roman" panose="02020603050405020304" pitchFamily="18" charset="0"/>
                <a:cs typeface="Times New Roman" panose="02020603050405020304" pitchFamily="18" charset="0"/>
              </a:rPr>
              <a:t>akkın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kullanılmasını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sağlamak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şeyi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teslim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kişidir</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en-US" dirty="0" err="1" smtClean="0">
                <a:latin typeface="Times New Roman" panose="02020603050405020304" pitchFamily="18" charset="0"/>
                <a:cs typeface="Times New Roman" panose="02020603050405020304" pitchFamily="18" charset="0"/>
              </a:rPr>
              <a:t>Bununla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beraber</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a:t>
            </a:r>
            <a:r>
              <a:rPr lang="en-US" b="1" dirty="0" err="1" smtClean="0">
                <a:latin typeface="Times New Roman" panose="02020603050405020304" pitchFamily="18" charset="0"/>
                <a:cs typeface="Times New Roman" panose="02020603050405020304" pitchFamily="18" charset="0"/>
              </a:rPr>
              <a:t>yni</a:t>
            </a:r>
            <a:r>
              <a:rPr lang="en-US"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Hakkın </a:t>
            </a:r>
            <a:r>
              <a:rPr lang="en-US" b="1" dirty="0" err="1" smtClean="0">
                <a:latin typeface="Times New Roman" panose="02020603050405020304" pitchFamily="18" charset="0"/>
                <a:cs typeface="Times New Roman" panose="02020603050405020304" pitchFamily="18" charset="0"/>
              </a:rPr>
              <a:t>veya</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işisel</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a:t>
            </a:r>
            <a:r>
              <a:rPr lang="en-US" b="1" dirty="0" err="1" smtClean="0">
                <a:latin typeface="Times New Roman" panose="02020603050405020304" pitchFamily="18" charset="0"/>
                <a:cs typeface="Times New Roman" panose="02020603050405020304" pitchFamily="18" charset="0"/>
              </a:rPr>
              <a:t>akkın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doğmasını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sağlayan</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a:t>
            </a:r>
            <a:r>
              <a:rPr lang="en-US" b="1" dirty="0" err="1" smtClean="0">
                <a:latin typeface="Times New Roman" panose="02020603050405020304" pitchFamily="18" charset="0"/>
                <a:cs typeface="Times New Roman" panose="02020603050405020304" pitchFamily="18" charset="0"/>
              </a:rPr>
              <a:t>şlem</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geçerli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olmasa</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dahi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er'i</a:t>
            </a:r>
            <a:r>
              <a:rPr lang="en-US"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örneğin</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a:t>
            </a:r>
            <a:r>
              <a:rPr lang="en-US" b="1" dirty="0" err="1" smtClean="0">
                <a:latin typeface="Times New Roman" panose="02020603050405020304" pitchFamily="18" charset="0"/>
                <a:cs typeface="Times New Roman" panose="02020603050405020304" pitchFamily="18" charset="0"/>
              </a:rPr>
              <a:t>ehin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a:t>
            </a:r>
            <a:r>
              <a:rPr lang="en-US" b="1" dirty="0" err="1" smtClean="0">
                <a:latin typeface="Times New Roman" panose="02020603050405020304" pitchFamily="18" charset="0"/>
                <a:cs typeface="Times New Roman" panose="02020603050405020304" pitchFamily="18" charset="0"/>
              </a:rPr>
              <a:t>lan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veya</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iracı</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malı </a:t>
            </a:r>
            <a:r>
              <a:rPr lang="en-US" b="1" dirty="0" err="1">
                <a:latin typeface="Times New Roman" panose="02020603050405020304" pitchFamily="18" charset="0"/>
                <a:cs typeface="Times New Roman" panose="02020603050405020304" pitchFamily="18" charset="0"/>
              </a:rPr>
              <a:t>bu</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sıfa­tıyla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elinde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tuttuğu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dolayısıyla</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a:t>
            </a:r>
            <a:r>
              <a:rPr lang="en-US" b="1" dirty="0" err="1" smtClean="0">
                <a:latin typeface="Times New Roman" panose="02020603050405020304" pitchFamily="18" charset="0"/>
                <a:cs typeface="Times New Roman" panose="02020603050405020304" pitchFamily="18" charset="0"/>
              </a:rPr>
              <a:t>sli</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ilyedin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ilyetliğini</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tanıdığı</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sürece</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er'i</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ilyettir</a:t>
            </a:r>
            <a:r>
              <a:rPr lang="en-US" b="1" i="1" dirty="0">
                <a:latin typeface="Times New Roman" panose="02020603050405020304" pitchFamily="18" charset="0"/>
                <a:cs typeface="Times New Roman" panose="02020603050405020304" pitchFamily="18" charset="0"/>
              </a:rPr>
              <a:t>. </a:t>
            </a:r>
            <a:endParaRPr lang="tr-TR" b="1" i="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a:t>
            </a:r>
            <a:r>
              <a:rPr lang="en-US" b="1" dirty="0" err="1" smtClean="0">
                <a:latin typeface="Times New Roman" panose="02020603050405020304" pitchFamily="18" charset="0"/>
                <a:cs typeface="Times New Roman" panose="02020603050405020304" pitchFamily="18" charset="0"/>
              </a:rPr>
              <a:t>ıfatının</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belirlenmesinde</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ilyedin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dışarıdan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nasıl</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göründüğü</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önem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taşımaktadır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Öyleyse</a:t>
            </a:r>
            <a:r>
              <a:rPr lang="tr-TR"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Eşyanın</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F</a:t>
            </a:r>
            <a:r>
              <a:rPr lang="en-US" b="1" dirty="0" err="1" smtClean="0">
                <a:latin typeface="Times New Roman" panose="02020603050405020304" pitchFamily="18" charset="0"/>
                <a:cs typeface="Times New Roman" panose="02020603050405020304" pitchFamily="18" charset="0"/>
              </a:rPr>
              <a:t>er'i</a:t>
            </a:r>
            <a:r>
              <a:rPr lang="en-US"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ilyede</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gerçek</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alik</a:t>
            </a:r>
            <a:r>
              <a:rPr lang="en-US" b="1" i="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tara­fından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verilmiş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olup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olmadığının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önemi</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yoktur</a:t>
            </a:r>
            <a:r>
              <a:rPr lang="tr-TR" b="1" dirty="0" smtClean="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923741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200" b="1" dirty="0" err="1">
                <a:latin typeface="Times New Roman" panose="02020603050405020304" pitchFamily="18" charset="0"/>
                <a:cs typeface="Times New Roman" panose="02020603050405020304" pitchFamily="18" charset="0"/>
              </a:rPr>
              <a:t>Zilyetlik</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S</a:t>
            </a:r>
            <a:r>
              <a:rPr lang="en-US" sz="3200" b="1" dirty="0" err="1">
                <a:latin typeface="Times New Roman" panose="02020603050405020304" pitchFamily="18" charset="0"/>
                <a:cs typeface="Times New Roman" panose="02020603050405020304" pitchFamily="18" charset="0"/>
              </a:rPr>
              <a:t>ıfatı</a:t>
            </a:r>
            <a:r>
              <a:rPr lang="tr-TR" sz="3200" b="1"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İ</a:t>
            </a:r>
            <a:r>
              <a:rPr lang="en-US" sz="3200" b="1" i="1" dirty="0" err="1">
                <a:latin typeface="Times New Roman" panose="02020603050405020304" pitchFamily="18" charset="0"/>
                <a:cs typeface="Times New Roman" panose="02020603050405020304" pitchFamily="18" charset="0"/>
              </a:rPr>
              <a:t>ddianın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doğruluğuna</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değil</a:t>
            </a:r>
            <a:r>
              <a:rPr lang="en-US"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a:t>
            </a:r>
            <a:r>
              <a:rPr lang="en-US" sz="3200" b="1" i="1" dirty="0" err="1">
                <a:latin typeface="Times New Roman" panose="02020603050405020304" pitchFamily="18" charset="0"/>
                <a:cs typeface="Times New Roman" panose="02020603050405020304" pitchFamily="18" charset="0"/>
              </a:rPr>
              <a:t>ddiayı</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ortaya</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koyan</a:t>
            </a:r>
            <a:r>
              <a:rPr lang="en-US" sz="3200" b="1"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tutumun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varlığına</a:t>
            </a:r>
            <a:r>
              <a:rPr lang="en-US" sz="3200" i="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bağlıdır</a:t>
            </a:r>
            <a:r>
              <a:rPr lang="tr-TR" sz="3200" b="1" dirty="0">
                <a:latin typeface="Times New Roman" panose="02020603050405020304" pitchFamily="18" charset="0"/>
                <a:cs typeface="Times New Roman" panose="02020603050405020304" pitchFamily="18" charset="0"/>
              </a:rPr>
              <a:t>.</a:t>
            </a:r>
          </a:p>
          <a:p>
            <a:pPr algn="just"/>
            <a:r>
              <a:rPr lang="en-US" sz="3200" b="1" dirty="0" err="1">
                <a:latin typeface="Times New Roman" panose="02020603050405020304" pitchFamily="18" charset="0"/>
                <a:cs typeface="Times New Roman" panose="02020603050405020304" pitchFamily="18" charset="0"/>
              </a:rPr>
              <a:t>Eğer</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R</a:t>
            </a:r>
            <a:r>
              <a:rPr lang="en-US" sz="3200" b="1" dirty="0" err="1">
                <a:latin typeface="Times New Roman" panose="02020603050405020304" pitchFamily="18" charset="0"/>
                <a:cs typeface="Times New Roman" panose="02020603050405020304" pitchFamily="18" charset="0"/>
              </a:rPr>
              <a:t>ehin</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a:t>
            </a:r>
            <a:r>
              <a:rPr lang="en-US" sz="3200" b="1" dirty="0" err="1">
                <a:latin typeface="Times New Roman" panose="02020603050405020304" pitchFamily="18" charset="0"/>
                <a:cs typeface="Times New Roman" panose="02020603050405020304" pitchFamily="18" charset="0"/>
              </a:rPr>
              <a:t>lan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ya</a:t>
            </a:r>
            <a:r>
              <a:rPr lang="en-US" sz="3200" b="1" dirty="0">
                <a:latin typeface="Times New Roman" panose="02020603050405020304" pitchFamily="18" charset="0"/>
                <a:cs typeface="Times New Roman" panose="02020603050405020304" pitchFamily="18" charset="0"/>
              </a:rPr>
              <a:t> da </a:t>
            </a:r>
            <a:r>
              <a:rPr lang="tr-TR" sz="3200" b="1" dirty="0">
                <a:latin typeface="Times New Roman" panose="02020603050405020304" pitchFamily="18" charset="0"/>
                <a:cs typeface="Times New Roman" panose="02020603050405020304" pitchFamily="18" charset="0"/>
              </a:rPr>
              <a:t>K</a:t>
            </a:r>
            <a:r>
              <a:rPr lang="en-US" sz="3200" b="1" dirty="0" err="1">
                <a:latin typeface="Times New Roman" panose="02020603050405020304" pitchFamily="18" charset="0"/>
                <a:cs typeface="Times New Roman" panose="02020603050405020304" pitchFamily="18" charset="0"/>
              </a:rPr>
              <a:t>iracı</a:t>
            </a:r>
            <a:r>
              <a:rPr lang="tr-TR" sz="3200" b="1"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en-US" sz="3200" b="1" dirty="0" err="1">
                <a:latin typeface="Times New Roman" panose="02020603050405020304" pitchFamily="18" charset="0"/>
                <a:cs typeface="Times New Roman" panose="02020603050405020304" pitchFamily="18" charset="0"/>
              </a:rPr>
              <a:t>alın</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en-US" sz="3200" b="1" dirty="0" err="1">
                <a:latin typeface="Times New Roman" panose="02020603050405020304" pitchFamily="18" charset="0"/>
                <a:cs typeface="Times New Roman" panose="02020603050405020304" pitchFamily="18" charset="0"/>
              </a:rPr>
              <a:t>aliki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olduğunu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iddia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ederse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bunu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iddia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ettiği</a:t>
            </a:r>
            <a:r>
              <a:rPr lang="en-US" sz="3200" dirty="0">
                <a:latin typeface="Times New Roman" panose="02020603050405020304" pitchFamily="18" charset="0"/>
                <a:cs typeface="Times New Roman" panose="02020603050405020304" pitchFamily="18" charset="0"/>
              </a:rPr>
              <a:t> an</a:t>
            </a:r>
            <a:r>
              <a:rPr lang="tr-TR" sz="3200" dirty="0">
                <a:latin typeface="Times New Roman" panose="02020603050405020304" pitchFamily="18" charset="0"/>
                <a:cs typeface="Times New Roman" panose="02020603050405020304" pitchFamily="18" charset="0"/>
              </a:rPr>
              <a:t>da,</a:t>
            </a:r>
            <a:r>
              <a:rPr lang="en-US"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t>
            </a:r>
            <a:r>
              <a:rPr lang="en-US" sz="3200" b="1" dirty="0" err="1">
                <a:latin typeface="Times New Roman" panose="02020603050405020304" pitchFamily="18" charset="0"/>
                <a:cs typeface="Times New Roman" panose="02020603050405020304" pitchFamily="18" charset="0"/>
              </a:rPr>
              <a:t>alik</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S</a:t>
            </a:r>
            <a:r>
              <a:rPr lang="en-US" sz="3200" b="1" dirty="0" err="1">
                <a:latin typeface="Times New Roman" panose="02020603050405020304" pitchFamily="18" charset="0"/>
                <a:cs typeface="Times New Roman" panose="02020603050405020304" pitchFamily="18" charset="0"/>
              </a:rPr>
              <a:t>ıfatıyla</a:t>
            </a:r>
            <a:r>
              <a:rPr lang="en-US" sz="3200" b="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a:t>
            </a:r>
            <a:r>
              <a:rPr lang="en-US" sz="3200" b="1" dirty="0" err="1">
                <a:latin typeface="Times New Roman" panose="02020603050405020304" pitchFamily="18" charset="0"/>
                <a:cs typeface="Times New Roman" panose="02020603050405020304" pitchFamily="18" charset="0"/>
              </a:rPr>
              <a:t>ilyet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olur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a:t>
            </a:r>
            <a:r>
              <a:rPr lang="en-US" sz="3200" b="1" i="1" dirty="0" err="1">
                <a:latin typeface="Times New Roman" panose="02020603050405020304" pitchFamily="18" charset="0"/>
                <a:cs typeface="Times New Roman" panose="02020603050405020304" pitchFamily="18" charset="0"/>
              </a:rPr>
              <a:t>sl</a:t>
            </a:r>
            <a:r>
              <a:rPr lang="tr-TR" sz="3200" b="1" i="1" dirty="0">
                <a:latin typeface="Times New Roman" panose="02020603050405020304" pitchFamily="18" charset="0"/>
                <a:cs typeface="Times New Roman" panose="02020603050405020304" pitchFamily="18" charset="0"/>
              </a:rPr>
              <a:t>i</a:t>
            </a:r>
            <a:r>
              <a:rPr lang="en-US" sz="3200" b="1"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a:t>
            </a:r>
            <a:r>
              <a:rPr lang="en-US" sz="3200" b="1" i="1" dirty="0" err="1">
                <a:latin typeface="Times New Roman" panose="02020603050405020304" pitchFamily="18" charset="0"/>
                <a:cs typeface="Times New Roman" panose="02020603050405020304" pitchFamily="18" charset="0"/>
              </a:rPr>
              <a:t>ilyedin</a:t>
            </a:r>
            <a:r>
              <a:rPr lang="en-US" sz="3200" b="1"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a:t>
            </a:r>
            <a:r>
              <a:rPr lang="en-US" sz="3200" b="1" i="1" dirty="0" err="1">
                <a:latin typeface="Times New Roman" panose="02020603050405020304" pitchFamily="18" charset="0"/>
                <a:cs typeface="Times New Roman" panose="02020603050405020304" pitchFamily="18" charset="0"/>
              </a:rPr>
              <a:t>ilyetliği</a:t>
            </a:r>
            <a:r>
              <a:rPr lang="en-US" sz="3200" b="1" i="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sona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erer</a:t>
            </a:r>
            <a:r>
              <a:rPr lang="en-US" sz="3200" b="1" dirty="0" smtClean="0">
                <a:latin typeface="Times New Roman" panose="02020603050405020304" pitchFamily="18" charset="0"/>
                <a:cs typeface="Times New Roman" panose="02020603050405020304" pitchFamily="18" charset="0"/>
              </a:rPr>
              <a:t>.</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Asli Zilyetlik </a:t>
            </a:r>
            <a:r>
              <a:rPr lang="tr-TR" sz="3200" dirty="0" smtClean="0">
                <a:latin typeface="Times New Roman" panose="02020603050405020304" pitchFamily="18" charset="0"/>
                <a:cs typeface="Times New Roman" panose="02020603050405020304" pitchFamily="18" charset="0"/>
              </a:rPr>
              <a:t>ve</a:t>
            </a:r>
            <a:r>
              <a:rPr lang="tr-TR" sz="3200" b="1" dirty="0" smtClean="0">
                <a:latin typeface="Times New Roman" panose="02020603050405020304" pitchFamily="18" charset="0"/>
                <a:cs typeface="Times New Roman" panose="02020603050405020304" pitchFamily="18" charset="0"/>
              </a:rPr>
              <a:t> Fer’i Zilyetlik Ayrımı, </a:t>
            </a:r>
            <a:r>
              <a:rPr lang="tr-TR" sz="3200" b="1" i="1" dirty="0" smtClean="0">
                <a:latin typeface="Times New Roman" panose="02020603050405020304" pitchFamily="18" charset="0"/>
                <a:cs typeface="Times New Roman" panose="02020603050405020304" pitchFamily="18" charset="0"/>
              </a:rPr>
              <a:t>Zilyetliğe bağlanan Karineler </a:t>
            </a:r>
            <a:r>
              <a:rPr lang="tr-TR" sz="3200" b="1"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m.985, 986) </a:t>
            </a:r>
            <a:r>
              <a:rPr lang="tr-TR" sz="3200" b="1" i="1" dirty="0" smtClean="0">
                <a:latin typeface="Times New Roman" panose="02020603050405020304" pitchFamily="18" charset="0"/>
                <a:cs typeface="Times New Roman" panose="02020603050405020304" pitchFamily="18" charset="0"/>
              </a:rPr>
              <a:t>bakımından</a:t>
            </a:r>
            <a:r>
              <a:rPr lang="tr-TR" sz="3200" b="1" dirty="0" smtClean="0">
                <a:latin typeface="Times New Roman" panose="02020603050405020304" pitchFamily="18" charset="0"/>
                <a:cs typeface="Times New Roman" panose="02020603050405020304" pitchFamily="18" charset="0"/>
              </a:rPr>
              <a:t> önem taşır. </a:t>
            </a:r>
            <a:endParaRPr lang="tr-TR" sz="3200" b="1" dirty="0">
              <a:latin typeface="Times New Roman" panose="02020603050405020304" pitchFamily="18" charset="0"/>
              <a:cs typeface="Times New Roman" panose="02020603050405020304" pitchFamily="18" charset="0"/>
            </a:endParaRPr>
          </a:p>
          <a:p>
            <a:endParaRPr lang="tr-TR" sz="3200" dirty="0"/>
          </a:p>
        </p:txBody>
      </p:sp>
    </p:spTree>
    <p:extLst>
      <p:ext uri="{BB962C8B-B14F-4D97-AF65-F5344CB8AC3E}">
        <p14:creationId xmlns:p14="http://schemas.microsoft.com/office/powerpoint/2010/main" val="219900499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en-US" b="1" dirty="0"/>
              <a:t>DOLAYLI </a:t>
            </a:r>
            <a:r>
              <a:rPr lang="en-US" b="1" dirty="0" smtClean="0"/>
              <a:t>ZİLYETLİK</a:t>
            </a:r>
            <a:r>
              <a:rPr lang="tr-TR" b="1" dirty="0" smtClean="0"/>
              <a:t> </a:t>
            </a:r>
            <a:r>
              <a:rPr lang="en-US" b="1" dirty="0" smtClean="0"/>
              <a:t>-</a:t>
            </a:r>
            <a:r>
              <a:rPr lang="tr-TR" b="1" dirty="0" smtClean="0"/>
              <a:t> </a:t>
            </a:r>
            <a:r>
              <a:rPr lang="en-US" b="1" dirty="0" smtClean="0"/>
              <a:t>DOLAYSIZ </a:t>
            </a:r>
            <a:r>
              <a:rPr lang="en-US" b="1" dirty="0"/>
              <a:t>ZİLYETLİK</a:t>
            </a:r>
            <a:r>
              <a:rPr lang="tr-TR" dirty="0"/>
              <a:t/>
            </a:r>
            <a:br>
              <a:rPr lang="tr-TR" dirty="0"/>
            </a:br>
            <a:endParaRPr lang="tr-TR" dirty="0"/>
          </a:p>
        </p:txBody>
      </p:sp>
      <p:sp>
        <p:nvSpPr>
          <p:cNvPr id="3" name="İçerik Yer Tutucusu 2"/>
          <p:cNvSpPr>
            <a:spLocks noGrp="1"/>
          </p:cNvSpPr>
          <p:nvPr>
            <p:ph idx="1"/>
          </p:nvPr>
        </p:nvSpPr>
        <p:spPr/>
        <p:txBody>
          <a:bodyPr>
            <a:noAutofit/>
          </a:bodyPr>
          <a:lstStyle/>
          <a:p>
            <a:pPr algn="just"/>
            <a:r>
              <a:rPr lang="en-US" sz="3600" b="1" i="1" dirty="0" err="1" smtClean="0">
                <a:latin typeface="Times New Roman" panose="02020603050405020304" pitchFamily="18" charset="0"/>
                <a:cs typeface="Times New Roman" panose="02020603050405020304" pitchFamily="18" charset="0"/>
              </a:rPr>
              <a:t>Dolaylı</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ilyetlik</a:t>
            </a:r>
            <a:r>
              <a:rPr lang="en-US" sz="3600" b="1" i="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a:t>
            </a:r>
            <a:r>
              <a:rPr lang="en-US" sz="3600" b="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D</a:t>
            </a:r>
            <a:r>
              <a:rPr lang="en-US" sz="3600" b="1" i="1" dirty="0" err="1" smtClean="0">
                <a:latin typeface="Times New Roman" panose="02020603050405020304" pitchFamily="18" charset="0"/>
                <a:cs typeface="Times New Roman" panose="02020603050405020304" pitchFamily="18" charset="0"/>
              </a:rPr>
              <a:t>olaysız</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ilyetlik</a:t>
            </a:r>
            <a:r>
              <a:rPr lang="en-US" sz="3600" b="1" i="1" dirty="0" smtClean="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A</a:t>
            </a:r>
            <a:r>
              <a:rPr lang="en-US" sz="3600" dirty="0" err="1" smtClean="0">
                <a:latin typeface="Times New Roman" panose="02020603050405020304" pitchFamily="18" charset="0"/>
                <a:cs typeface="Times New Roman" panose="02020603050405020304" pitchFamily="18" charset="0"/>
              </a:rPr>
              <a:t>yırımı</a:t>
            </a:r>
            <a:r>
              <a:rPr lang="tr-TR" sz="3600" b="1" dirty="0" smtClean="0">
                <a:latin typeface="Times New Roman" panose="02020603050405020304" pitchFamily="18" charset="0"/>
                <a:cs typeface="Times New Roman" panose="02020603050405020304" pitchFamily="18" charset="0"/>
              </a:rPr>
              <a:t>,</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F</a:t>
            </a:r>
            <a:r>
              <a:rPr lang="en-US" sz="3600" b="1" dirty="0" err="1" smtClean="0">
                <a:latin typeface="Times New Roman" panose="02020603050405020304" pitchFamily="18" charset="0"/>
                <a:cs typeface="Times New Roman" panose="02020603050405020304" pitchFamily="18" charset="0"/>
              </a:rPr>
              <a:t>iili</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akimiyetin</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başka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kişi</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aracılığıyla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kullanılıp</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kullanılmadığına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göre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yapılmaktadır</a:t>
            </a:r>
            <a:r>
              <a:rPr lang="en-US" sz="3600" b="1" dirty="0">
                <a:latin typeface="Times New Roman" panose="02020603050405020304" pitchFamily="18" charset="0"/>
                <a:cs typeface="Times New Roman" panose="02020603050405020304" pitchFamily="18" charset="0"/>
              </a:rPr>
              <a:t>. </a:t>
            </a:r>
            <a:endParaRPr lang="tr-TR" sz="3600" b="1" dirty="0" smtClean="0">
              <a:latin typeface="Times New Roman" panose="02020603050405020304" pitchFamily="18" charset="0"/>
              <a:cs typeface="Times New Roman" panose="02020603050405020304" pitchFamily="18" charset="0"/>
            </a:endParaRPr>
          </a:p>
          <a:p>
            <a:pPr algn="just"/>
            <a:r>
              <a:rPr lang="en-US" sz="3600" b="1" dirty="0" err="1" smtClean="0">
                <a:latin typeface="Times New Roman" panose="02020603050405020304" pitchFamily="18" charset="0"/>
                <a:cs typeface="Times New Roman" panose="02020603050405020304" pitchFamily="18" charset="0"/>
              </a:rPr>
              <a:t>Zilyet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sıfatı</a:t>
            </a:r>
            <a:r>
              <a:rPr lang="en-US" sz="3600" b="1" dirty="0">
                <a:latin typeface="Times New Roman" panose="02020603050405020304" pitchFamily="18" charset="0"/>
                <a:cs typeface="Times New Roman" panose="02020603050405020304" pitchFamily="18" charset="0"/>
              </a:rPr>
              <a:t>  ne </a:t>
            </a:r>
            <a:r>
              <a:rPr lang="en-US" sz="3600" b="1" dirty="0" err="1">
                <a:latin typeface="Times New Roman" panose="02020603050405020304" pitchFamily="18" charset="0"/>
                <a:cs typeface="Times New Roman" panose="02020603050405020304" pitchFamily="18" charset="0"/>
              </a:rPr>
              <a:t>olursa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olsun</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F</a:t>
            </a:r>
            <a:r>
              <a:rPr lang="en-US" sz="3600" b="1" dirty="0" err="1" smtClean="0">
                <a:latin typeface="Times New Roman" panose="02020603050405020304" pitchFamily="18" charset="0"/>
                <a:cs typeface="Times New Roman" panose="02020603050405020304" pitchFamily="18" charset="0"/>
              </a:rPr>
              <a:t>iili</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akimiyeti</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bizzat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kullanıyor</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E</a:t>
            </a:r>
            <a:r>
              <a:rPr lang="en-US" sz="3600" b="1" dirty="0" err="1" smtClean="0">
                <a:latin typeface="Times New Roman" panose="02020603050405020304" pitchFamily="18" charset="0"/>
                <a:cs typeface="Times New Roman" panose="02020603050405020304" pitchFamily="18" charset="0"/>
              </a:rPr>
              <a:t>şyayı</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doğrudan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doğruya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kendi</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a:t>
            </a:r>
            <a:r>
              <a:rPr lang="en-US" sz="3600" b="1" dirty="0" err="1" smtClean="0">
                <a:latin typeface="Times New Roman" panose="02020603050405020304" pitchFamily="18" charset="0"/>
                <a:cs typeface="Times New Roman" panose="02020603050405020304" pitchFamily="18" charset="0"/>
              </a:rPr>
              <a:t>addi</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akimiyet</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alanında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bulunduruyorsa</a:t>
            </a:r>
            <a:r>
              <a:rPr lang="en-US" sz="3600" b="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ilyetliği</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dolaysızdır</a:t>
            </a:r>
            <a:r>
              <a:rPr lang="tr-TR" sz="3600" b="1"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diğer bir deyişle</a:t>
            </a:r>
            <a:r>
              <a:rPr lang="tr-TR" sz="3600" b="1" i="1" dirty="0" smtClean="0">
                <a:latin typeface="Times New Roman" panose="02020603050405020304" pitchFamily="18" charset="0"/>
                <a:cs typeface="Times New Roman" panose="02020603050405020304" pitchFamily="18" charset="0"/>
              </a:rPr>
              <a:t>, bu kişi Dolaysız Zilyettir. </a:t>
            </a:r>
          </a:p>
        </p:txBody>
      </p:sp>
    </p:spTree>
    <p:extLst>
      <p:ext uri="{BB962C8B-B14F-4D97-AF65-F5344CB8AC3E}">
        <p14:creationId xmlns:p14="http://schemas.microsoft.com/office/powerpoint/2010/main" val="427474900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Buna </a:t>
            </a:r>
            <a:r>
              <a:rPr lang="en-US" dirty="0" err="1">
                <a:latin typeface="Times New Roman" panose="02020603050405020304" pitchFamily="18" charset="0"/>
                <a:cs typeface="Times New Roman" panose="02020603050405020304" pitchFamily="18" charset="0"/>
              </a:rPr>
              <a:t>karşılık</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a:latin typeface="Times New Roman" panose="02020603050405020304" pitchFamily="18" charset="0"/>
                <a:cs typeface="Times New Roman" panose="02020603050405020304" pitchFamily="18" charset="0"/>
              </a:rPr>
              <a:t>al </a:t>
            </a:r>
            <a:r>
              <a:rPr lang="en-US" b="1" dirty="0" err="1">
                <a:latin typeface="Times New Roman" panose="02020603050405020304" pitchFamily="18" charset="0"/>
                <a:cs typeface="Times New Roman" panose="02020603050405020304" pitchFamily="18" charset="0"/>
              </a:rPr>
              <a:t>üzerinde</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a:t>
            </a:r>
            <a:r>
              <a:rPr lang="en-US" b="1" dirty="0" err="1">
                <a:latin typeface="Times New Roman" panose="02020603050405020304" pitchFamily="18" charset="0"/>
                <a:cs typeface="Times New Roman" panose="02020603050405020304" pitchFamily="18" charset="0"/>
              </a:rPr>
              <a:t>iili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t>
            </a:r>
            <a:r>
              <a:rPr lang="en-US" b="1" dirty="0" err="1">
                <a:latin typeface="Times New Roman" panose="02020603050405020304" pitchFamily="18" charset="0"/>
                <a:cs typeface="Times New Roman" panose="02020603050405020304" pitchFamily="18" charset="0"/>
              </a:rPr>
              <a:t>akimiyeti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başkasının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aracılığıyla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sürdüren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kimse­nin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ilyetliği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ise, </a:t>
            </a:r>
            <a:r>
              <a:rPr lang="en-US" b="1" dirty="0" err="1">
                <a:latin typeface="Times New Roman" panose="02020603050405020304" pitchFamily="18" charset="0"/>
                <a:cs typeface="Times New Roman" panose="02020603050405020304" pitchFamily="18" charset="0"/>
              </a:rPr>
              <a:t>dolaylıdır</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MK </a:t>
            </a:r>
            <a:r>
              <a:rPr lang="tr-TR" i="1" dirty="0">
                <a:latin typeface="Times New Roman" panose="02020603050405020304" pitchFamily="18" charset="0"/>
                <a:cs typeface="Times New Roman" panose="02020603050405020304" pitchFamily="18" charset="0"/>
              </a:rPr>
              <a:t>m. </a:t>
            </a:r>
            <a:r>
              <a:rPr lang="en-US" i="1" dirty="0">
                <a:latin typeface="Times New Roman" panose="02020603050405020304" pitchFamily="18" charset="0"/>
                <a:cs typeface="Times New Roman" panose="02020603050405020304" pitchFamily="18" charset="0"/>
              </a:rPr>
              <a:t>975). </a:t>
            </a:r>
            <a:endParaRPr lang="tr-TR" i="1"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Malı </a:t>
            </a:r>
            <a:r>
              <a:rPr lang="en-US" b="1" dirty="0" err="1">
                <a:latin typeface="Times New Roman" panose="02020603050405020304" pitchFamily="18" charset="0"/>
                <a:cs typeface="Times New Roman" panose="02020603050405020304" pitchFamily="18" charset="0"/>
              </a:rPr>
              <a:t>elinde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bulunduran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alik</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t>
            </a:r>
            <a:r>
              <a:rPr lang="en-US" b="1" i="1" dirty="0" err="1">
                <a:latin typeface="Times New Roman" panose="02020603050405020304" pitchFamily="18" charset="0"/>
                <a:cs typeface="Times New Roman" panose="02020603050405020304" pitchFamily="18" charset="0"/>
              </a:rPr>
              <a:t>olaysız</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ilyettir</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Malını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kiraya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veren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alikin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ilyetliği</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dolaylıdır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Kiracı</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en-US" b="1" dirty="0" err="1">
                <a:latin typeface="Times New Roman" panose="02020603050405020304" pitchFamily="18" charset="0"/>
                <a:cs typeface="Times New Roman" panose="02020603050405020304" pitchFamily="18" charset="0"/>
              </a:rPr>
              <a:t>olaysız</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ancak</a:t>
            </a:r>
            <a:r>
              <a:rPr lang="en-US" dirty="0">
                <a:latin typeface="Times New Roman" panose="02020603050405020304" pitchFamily="18" charset="0"/>
                <a:cs typeface="Times New Roman" panose="02020603050405020304" pitchFamily="18" charset="0"/>
              </a:rPr>
              <a:t> o da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alı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başkasına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kiralayıp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teslim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ederse</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a:t>
            </a:r>
            <a:r>
              <a:rPr lang="en-US" dirty="0" err="1">
                <a:latin typeface="Times New Roman" panose="02020603050405020304" pitchFamily="18" charset="0"/>
                <a:cs typeface="Times New Roman" panose="02020603050405020304" pitchFamily="18" charset="0"/>
              </a:rPr>
              <a:t>irinci</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en-US" dirty="0" err="1">
                <a:latin typeface="Times New Roman" panose="02020603050405020304" pitchFamily="18" charset="0"/>
                <a:cs typeface="Times New Roman" panose="02020603050405020304" pitchFamily="18" charset="0"/>
              </a:rPr>
              <a:t>iracı</a:t>
            </a:r>
            <a:r>
              <a:rPr lang="en-US" dirty="0">
                <a:latin typeface="Times New Roman" panose="02020603050405020304" pitchFamily="18" charset="0"/>
                <a:cs typeface="Times New Roman" panose="02020603050405020304" pitchFamily="18" charset="0"/>
              </a:rPr>
              <a:t> da</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en-US" dirty="0" err="1">
                <a:latin typeface="Times New Roman" panose="02020603050405020304" pitchFamily="18" charset="0"/>
                <a:cs typeface="Times New Roman" panose="02020603050405020304" pitchFamily="18" charset="0"/>
              </a:rPr>
              <a:t>alik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gibi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dolaylı</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a:t>
            </a:r>
            <a:r>
              <a:rPr lang="en-US" dirty="0" err="1">
                <a:latin typeface="Times New Roman" panose="02020603050405020304" pitchFamily="18" charset="0"/>
                <a:cs typeface="Times New Roman" panose="02020603050405020304" pitchFamily="18" charset="0"/>
              </a:rPr>
              <a:t>kinci</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en-US" dirty="0" err="1">
                <a:latin typeface="Times New Roman" panose="02020603050405020304" pitchFamily="18" charset="0"/>
                <a:cs typeface="Times New Roman" panose="02020603050405020304" pitchFamily="18" charset="0"/>
              </a:rPr>
              <a:t>iracı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t>
            </a:r>
            <a:r>
              <a:rPr lang="en-US" dirty="0" err="1">
                <a:latin typeface="Times New Roman" panose="02020603050405020304" pitchFamily="18" charset="0"/>
                <a:cs typeface="Times New Roman" panose="02020603050405020304" pitchFamily="18" charset="0"/>
              </a:rPr>
              <a:t>olaysız</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Z</a:t>
            </a:r>
            <a:r>
              <a:rPr lang="en-US" dirty="0" err="1">
                <a:latin typeface="Times New Roman" panose="02020603050405020304" pitchFamily="18" charset="0"/>
                <a:cs typeface="Times New Roman" panose="02020603050405020304" pitchFamily="18" charset="0"/>
              </a:rPr>
              <a:t>ilyet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olur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Bu </a:t>
            </a:r>
            <a:r>
              <a:rPr lang="en-US" dirty="0" err="1">
                <a:latin typeface="Times New Roman" panose="02020603050405020304" pitchFamily="18" charset="0"/>
                <a:cs typeface="Times New Roman" panose="02020603050405020304" pitchFamily="18" charset="0"/>
              </a:rPr>
              <a:t>ba</a:t>
            </a:r>
            <a:r>
              <a:rPr lang="tr-TR" dirty="0" err="1">
                <a:latin typeface="Times New Roman" panose="02020603050405020304" pitchFamily="18" charset="0"/>
                <a:cs typeface="Times New Roman" panose="02020603050405020304" pitchFamily="18" charset="0"/>
              </a:rPr>
              <a:t>ğlamda</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sadece</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alik</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
            </a:r>
            <a:r>
              <a:rPr lang="en-US" b="1" dirty="0" err="1">
                <a:latin typeface="Times New Roman" panose="02020603050405020304" pitchFamily="18" charset="0"/>
                <a:cs typeface="Times New Roman" panose="02020603050405020304" pitchFamily="18" charset="0"/>
              </a:rPr>
              <a:t>ıfatıyla</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kimse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değil</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a:t>
            </a:r>
            <a:r>
              <a:rPr lang="en-US" b="1" dirty="0" err="1">
                <a:latin typeface="Times New Roman" panose="02020603050405020304" pitchFamily="18" charset="0"/>
                <a:cs typeface="Times New Roman" panose="02020603050405020304" pitchFamily="18" charset="0"/>
              </a:rPr>
              <a:t>er'i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en-US" b="1" dirty="0" err="1">
                <a:latin typeface="Times New Roman" panose="02020603050405020304" pitchFamily="18" charset="0"/>
                <a:cs typeface="Times New Roman" panose="02020603050405020304" pitchFamily="18" charset="0"/>
              </a:rPr>
              <a:t>olaylı</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a:latin typeface="Times New Roman" panose="02020603050405020304" pitchFamily="18" charset="0"/>
                <a:cs typeface="Times New Roman" panose="02020603050405020304" pitchFamily="18" charset="0"/>
              </a:rPr>
              <a:t>ilyet</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ola­bilir</a:t>
            </a:r>
            <a:r>
              <a:rPr lang="tr-TR" dirty="0">
                <a:latin typeface="Times New Roman" panose="02020603050405020304" pitchFamily="18" charset="0"/>
                <a:cs typeface="Times New Roman" panose="02020603050405020304" pitchFamily="18" charset="0"/>
              </a:rPr>
              <a:t>.</a:t>
            </a: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03960484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en-US" sz="4000" b="1" dirty="0" err="1">
                <a:latin typeface="Times New Roman" panose="02020603050405020304" pitchFamily="18" charset="0"/>
                <a:cs typeface="Times New Roman" panose="02020603050405020304" pitchFamily="18" charset="0"/>
              </a:rPr>
              <a:t>Dolaylı</a:t>
            </a:r>
            <a:r>
              <a:rPr lang="en-US" sz="4000" b="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ilyedin</a:t>
            </a:r>
            <a:r>
              <a:rPr lang="tr-TR" sz="4000" b="1" dirty="0" smtClean="0">
                <a:latin typeface="Times New Roman" panose="02020603050405020304" pitchFamily="18" charset="0"/>
                <a:cs typeface="Times New Roman" panose="02020603050405020304" pitchFamily="18" charset="0"/>
              </a:rPr>
              <a:t>,</a:t>
            </a:r>
            <a:r>
              <a:rPr lang="en-US" sz="4000" b="1" dirty="0" smtClean="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M</a:t>
            </a:r>
            <a:r>
              <a:rPr lang="en-US" sz="4000" dirty="0" err="1" smtClean="0">
                <a:latin typeface="Times New Roman" panose="02020603050405020304" pitchFamily="18" charset="0"/>
                <a:cs typeface="Times New Roman" panose="02020603050405020304" pitchFamily="18" charset="0"/>
              </a:rPr>
              <a:t>alı</a:t>
            </a:r>
            <a:r>
              <a:rPr lang="tr-TR" sz="4000" b="1" dirty="0" smtClean="0">
                <a:latin typeface="Times New Roman" panose="02020603050405020304" pitchFamily="18" charset="0"/>
                <a:cs typeface="Times New Roman" panose="02020603050405020304" pitchFamily="18" charset="0"/>
              </a:rPr>
              <a:t>,</a:t>
            </a:r>
            <a:r>
              <a:rPr lang="en-US" sz="4000" b="1" dirty="0" smtClean="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M</a:t>
            </a:r>
            <a:r>
              <a:rPr lang="en-US" sz="4000" b="1" i="1" dirty="0" err="1" smtClean="0">
                <a:latin typeface="Times New Roman" panose="02020603050405020304" pitchFamily="18" charset="0"/>
                <a:cs typeface="Times New Roman" panose="02020603050405020304" pitchFamily="18" charset="0"/>
              </a:rPr>
              <a:t>addi</a:t>
            </a:r>
            <a:r>
              <a:rPr lang="en-US" sz="4000" b="1" i="1" dirty="0" smtClean="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H</a:t>
            </a:r>
            <a:r>
              <a:rPr lang="en-US" sz="4000" b="1" i="1" dirty="0" err="1" smtClean="0">
                <a:latin typeface="Times New Roman" panose="02020603050405020304" pitchFamily="18" charset="0"/>
                <a:cs typeface="Times New Roman" panose="02020603050405020304" pitchFamily="18" charset="0"/>
              </a:rPr>
              <a:t>akimiyet</a:t>
            </a:r>
            <a:r>
              <a:rPr lang="en-US" sz="4000" b="1" i="1" dirty="0" smtClean="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alanında</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bulundurmaması</a:t>
            </a:r>
            <a:r>
              <a:rPr lang="en-US" sz="4000" b="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il­yetliğini</a:t>
            </a:r>
            <a:r>
              <a:rPr lang="en-US" sz="4000" b="1" dirty="0"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sona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erdirmez</a:t>
            </a:r>
            <a:r>
              <a:rPr lang="en-US" sz="4000" b="1" dirty="0">
                <a:latin typeface="Times New Roman" panose="02020603050405020304" pitchFamily="18" charset="0"/>
                <a:cs typeface="Times New Roman" panose="02020603050405020304" pitchFamily="18" charset="0"/>
              </a:rPr>
              <a:t>. </a:t>
            </a:r>
            <a:endParaRPr lang="tr-TR" sz="4000" b="1" dirty="0" smtClean="0">
              <a:latin typeface="Times New Roman" panose="02020603050405020304" pitchFamily="18" charset="0"/>
              <a:cs typeface="Times New Roman" panose="02020603050405020304" pitchFamily="18" charset="0"/>
            </a:endParaRPr>
          </a:p>
          <a:p>
            <a:pPr algn="just"/>
            <a:r>
              <a:rPr lang="en-US" sz="4000" b="1" dirty="0" err="1" smtClean="0">
                <a:latin typeface="Times New Roman" panose="02020603050405020304" pitchFamily="18" charset="0"/>
                <a:cs typeface="Times New Roman" panose="02020603050405020304" pitchFamily="18" charset="0"/>
              </a:rPr>
              <a:t>Dolaylı</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ilyet</a:t>
            </a:r>
            <a:r>
              <a:rPr lang="en-US" sz="4000" b="1"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D</a:t>
            </a:r>
            <a:r>
              <a:rPr lang="en-US" sz="4000" b="1" i="1" dirty="0" err="1" smtClean="0">
                <a:latin typeface="Times New Roman" panose="02020603050405020304" pitchFamily="18" charset="0"/>
                <a:cs typeface="Times New Roman" panose="02020603050405020304" pitchFamily="18" charset="0"/>
              </a:rPr>
              <a:t>olaysız</a:t>
            </a:r>
            <a:r>
              <a:rPr lang="en-US" sz="4000" b="1" i="1" dirty="0" smtClean="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Z</a:t>
            </a:r>
            <a:r>
              <a:rPr lang="en-US" sz="4000" b="1" i="1" dirty="0" err="1" smtClean="0">
                <a:latin typeface="Times New Roman" panose="02020603050405020304" pitchFamily="18" charset="0"/>
                <a:cs typeface="Times New Roman" panose="02020603050405020304" pitchFamily="18" charset="0"/>
              </a:rPr>
              <a:t>ilyet</a:t>
            </a:r>
            <a:r>
              <a:rPr lang="en-US" sz="4000" b="1" i="1" dirty="0" smtClean="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aracılığıyla</a:t>
            </a:r>
            <a:r>
              <a:rPr lang="en-US" sz="4000" b="1" i="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ondan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yararlanabilecek</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onu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koruyabilecek</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durumdadır</a:t>
            </a:r>
            <a:r>
              <a:rPr lang="en-US" sz="4000" dirty="0">
                <a:latin typeface="Times New Roman" panose="02020603050405020304" pitchFamily="18" charset="0"/>
                <a:cs typeface="Times New Roman" panose="02020603050405020304" pitchFamily="18" charset="0"/>
              </a:rPr>
              <a:t>. </a:t>
            </a:r>
            <a:endParaRPr lang="tr-TR" sz="4000" dirty="0" smtClean="0">
              <a:latin typeface="Times New Roman" panose="02020603050405020304" pitchFamily="18" charset="0"/>
              <a:cs typeface="Times New Roman" panose="02020603050405020304" pitchFamily="18" charset="0"/>
            </a:endParaRPr>
          </a:p>
          <a:p>
            <a:pPr algn="just"/>
            <a:r>
              <a:rPr lang="en-US" sz="4000" dirty="0" err="1" smtClean="0">
                <a:latin typeface="Times New Roman" panose="02020603050405020304" pitchFamily="18" charset="0"/>
                <a:cs typeface="Times New Roman" panose="02020603050405020304" pitchFamily="18" charset="0"/>
              </a:rPr>
              <a:t>Fakat</a:t>
            </a:r>
            <a:r>
              <a:rPr lang="en-US" sz="4000"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D</a:t>
            </a:r>
            <a:r>
              <a:rPr lang="en-US" sz="4000" b="1" dirty="0" err="1" smtClean="0">
                <a:latin typeface="Times New Roman" panose="02020603050405020304" pitchFamily="18" charset="0"/>
                <a:cs typeface="Times New Roman" panose="02020603050405020304" pitchFamily="18" charset="0"/>
              </a:rPr>
              <a:t>olaysız</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ilyet</a:t>
            </a:r>
            <a:r>
              <a:rPr lang="en-US" sz="4000"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D</a:t>
            </a:r>
            <a:r>
              <a:rPr lang="en-US" sz="4000" b="1" i="1" dirty="0" err="1" smtClean="0">
                <a:latin typeface="Times New Roman" panose="02020603050405020304" pitchFamily="18" charset="0"/>
                <a:cs typeface="Times New Roman" panose="02020603050405020304" pitchFamily="18" charset="0"/>
              </a:rPr>
              <a:t>o­laylı</a:t>
            </a:r>
            <a:r>
              <a:rPr lang="en-US" sz="4000" b="1" i="1" dirty="0" smtClean="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Z</a:t>
            </a:r>
            <a:r>
              <a:rPr lang="en-US" sz="4000" b="1" i="1" dirty="0" err="1" smtClean="0">
                <a:latin typeface="Times New Roman" panose="02020603050405020304" pitchFamily="18" charset="0"/>
                <a:cs typeface="Times New Roman" panose="02020603050405020304" pitchFamily="18" charset="0"/>
              </a:rPr>
              <a:t>ilyedin</a:t>
            </a:r>
            <a:r>
              <a:rPr lang="en-US" sz="4000" b="1" i="1" dirty="0" smtClean="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Z</a:t>
            </a:r>
            <a:r>
              <a:rPr lang="en-US" sz="4000" b="1" i="1" dirty="0" err="1" smtClean="0">
                <a:latin typeface="Times New Roman" panose="02020603050405020304" pitchFamily="18" charset="0"/>
                <a:cs typeface="Times New Roman" panose="02020603050405020304" pitchFamily="18" charset="0"/>
              </a:rPr>
              <a:t>ilyetliğini</a:t>
            </a:r>
            <a:r>
              <a:rPr lang="en-US" sz="4000" b="1" i="1" dirty="0" smtClean="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tanımadığı</a:t>
            </a:r>
            <a:r>
              <a:rPr lang="en-US" sz="4000" b="1" i="1" dirty="0">
                <a:latin typeface="Times New Roman" panose="02020603050405020304" pitchFamily="18" charset="0"/>
                <a:cs typeface="Times New Roman" panose="02020603050405020304" pitchFamily="18" charset="0"/>
              </a:rPr>
              <a:t> </a:t>
            </a:r>
            <a:r>
              <a:rPr lang="en-US" sz="4000" b="1" i="1" dirty="0" err="1">
                <a:latin typeface="Times New Roman" panose="02020603050405020304" pitchFamily="18" charset="0"/>
                <a:cs typeface="Times New Roman" panose="02020603050405020304" pitchFamily="18" charset="0"/>
              </a:rPr>
              <a:t>anda</a:t>
            </a:r>
            <a:r>
              <a:rPr lang="en-US" sz="4000"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D</a:t>
            </a:r>
            <a:r>
              <a:rPr lang="en-US" sz="4000" b="1" dirty="0" err="1" smtClean="0">
                <a:latin typeface="Times New Roman" panose="02020603050405020304" pitchFamily="18" charset="0"/>
                <a:cs typeface="Times New Roman" panose="02020603050405020304" pitchFamily="18" charset="0"/>
              </a:rPr>
              <a:t>olaylı</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ilyedin</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ilyetliği</a:t>
            </a:r>
            <a:r>
              <a:rPr lang="en-US" sz="4000" b="1" dirty="0"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sona</a:t>
            </a:r>
            <a:r>
              <a:rPr lang="en-US" sz="4000" b="1" dirty="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erer</a:t>
            </a:r>
            <a:r>
              <a:rPr lang="tr-TR" sz="4000" b="1" dirty="0" smtClean="0">
                <a:latin typeface="Times New Roman" panose="02020603050405020304" pitchFamily="18" charset="0"/>
                <a:cs typeface="Times New Roman" panose="02020603050405020304" pitchFamily="18" charset="0"/>
              </a:rPr>
              <a:t>.</a:t>
            </a:r>
            <a:endParaRPr lang="tr-T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763125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en-US" b="1" dirty="0"/>
              <a:t>TEK BAŞINA ZİLYETLİK-BİRLİKTE ZİLYETLİK</a:t>
            </a:r>
            <a:r>
              <a:rPr lang="tr-TR" dirty="0"/>
              <a:t/>
            </a:r>
            <a:br>
              <a:rPr lang="tr-TR" dirty="0"/>
            </a:br>
            <a:endParaRPr lang="tr-TR" dirty="0"/>
          </a:p>
        </p:txBody>
      </p:sp>
      <p:sp>
        <p:nvSpPr>
          <p:cNvPr id="3" name="İçerik Yer Tutucusu 2"/>
          <p:cNvSpPr>
            <a:spLocks noGrp="1"/>
          </p:cNvSpPr>
          <p:nvPr>
            <p:ph idx="1"/>
          </p:nvPr>
        </p:nvSpPr>
        <p:spPr>
          <a:xfrm>
            <a:off x="1147293" y="1452137"/>
            <a:ext cx="10515600" cy="4351338"/>
          </a:xfrm>
        </p:spPr>
        <p:txBody>
          <a:bodyPr>
            <a:normAutofit/>
          </a:bodyPr>
          <a:lstStyle/>
          <a:p>
            <a:pPr algn="just"/>
            <a:r>
              <a:rPr lang="en-US" sz="3600" b="1" dirty="0" err="1" smtClean="0">
                <a:latin typeface="Times New Roman" panose="02020603050405020304" pitchFamily="18" charset="0"/>
                <a:cs typeface="Times New Roman" panose="02020603050405020304" pitchFamily="18" charset="0"/>
              </a:rPr>
              <a:t>Bir</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kimse</a:t>
            </a:r>
            <a:r>
              <a:rPr lang="en-US"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a:t>
            </a:r>
            <a:r>
              <a:rPr lang="en-US" sz="3600" b="1" dirty="0" smtClean="0">
                <a:latin typeface="Times New Roman" panose="02020603050405020304" pitchFamily="18" charset="0"/>
                <a:cs typeface="Times New Roman" panose="02020603050405020304" pitchFamily="18" charset="0"/>
              </a:rPr>
              <a:t>al </a:t>
            </a:r>
            <a:r>
              <a:rPr lang="en-US" sz="3600" b="1" dirty="0" err="1">
                <a:latin typeface="Times New Roman" panose="02020603050405020304" pitchFamily="18" charset="0"/>
                <a:cs typeface="Times New Roman" panose="02020603050405020304" pitchFamily="18" charset="0"/>
              </a:rPr>
              <a:t>üzerinde</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sıfatıyla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sahip</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olduğu</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Y</a:t>
            </a:r>
            <a:r>
              <a:rPr lang="en-US" sz="3600" b="1" dirty="0" err="1" smtClean="0">
                <a:latin typeface="Times New Roman" panose="02020603050405020304" pitchFamily="18" charset="0"/>
                <a:cs typeface="Times New Roman" panose="02020603050405020304" pitchFamily="18" charset="0"/>
              </a:rPr>
              <a:t>etkileri</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tek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başına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kullanabiliyorsa</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bu</a:t>
            </a:r>
            <a:r>
              <a:rPr lang="en-US" sz="3600"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T</a:t>
            </a:r>
            <a:r>
              <a:rPr lang="en-US" sz="3600" b="1" i="1" dirty="0" err="1" smtClean="0">
                <a:latin typeface="Times New Roman" panose="02020603050405020304" pitchFamily="18" charset="0"/>
                <a:cs typeface="Times New Roman" panose="02020603050405020304" pitchFamily="18" charset="0"/>
              </a:rPr>
              <a:t>ek</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B</a:t>
            </a:r>
            <a:r>
              <a:rPr lang="en-US" sz="3600" b="1" i="1" dirty="0" err="1" smtClean="0">
                <a:latin typeface="Times New Roman" panose="02020603050405020304" pitchFamily="18" charset="0"/>
                <a:cs typeface="Times New Roman" panose="02020603050405020304" pitchFamily="18" charset="0"/>
              </a:rPr>
              <a:t>aşına</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ilyetliktir</a:t>
            </a:r>
            <a:r>
              <a:rPr lang="en-US" sz="3600" b="1" i="1" dirty="0">
                <a:latin typeface="Times New Roman" panose="02020603050405020304" pitchFamily="18" charset="0"/>
                <a:cs typeface="Times New Roman" panose="02020603050405020304" pitchFamily="18" charset="0"/>
              </a:rPr>
              <a:t>. </a:t>
            </a:r>
            <a:endParaRPr lang="tr-TR" sz="3600" b="1" i="1" dirty="0" smtClean="0">
              <a:latin typeface="Times New Roman" panose="02020603050405020304" pitchFamily="18" charset="0"/>
              <a:cs typeface="Times New Roman" panose="02020603050405020304" pitchFamily="18" charset="0"/>
            </a:endParaRPr>
          </a:p>
          <a:p>
            <a:pPr algn="just"/>
            <a:r>
              <a:rPr lang="en-US" sz="3600" b="1" dirty="0" err="1" smtClean="0">
                <a:latin typeface="Times New Roman" panose="02020603050405020304" pitchFamily="18" charset="0"/>
                <a:cs typeface="Times New Roman" panose="02020603050405020304" pitchFamily="18" charset="0"/>
              </a:rPr>
              <a:t>Tek</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B</a:t>
            </a:r>
            <a:r>
              <a:rPr lang="en-US" sz="3600" b="1" dirty="0" err="1" smtClean="0">
                <a:latin typeface="Times New Roman" panose="02020603050405020304" pitchFamily="18" charset="0"/>
                <a:cs typeface="Times New Roman" panose="02020603050405020304" pitchFamily="18" charset="0"/>
              </a:rPr>
              <a:t>aşına</a:t>
            </a:r>
            <a:r>
              <a:rPr lang="en-US"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ilyetlik</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hem</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D</a:t>
            </a:r>
            <a:r>
              <a:rPr lang="en-US" sz="3600" b="1" dirty="0" err="1" smtClean="0">
                <a:latin typeface="Times New Roman" panose="02020603050405020304" pitchFamily="18" charset="0"/>
                <a:cs typeface="Times New Roman" panose="02020603050405020304" pitchFamily="18" charset="0"/>
              </a:rPr>
              <a:t>olaysız</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ilyetlikte</a:t>
            </a:r>
            <a:r>
              <a:rPr lang="en-US" sz="3600" b="1"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hem de </a:t>
            </a:r>
            <a:r>
              <a:rPr lang="tr-TR" sz="3600" b="1" dirty="0" err="1">
                <a:latin typeface="Times New Roman" panose="02020603050405020304" pitchFamily="18" charset="0"/>
                <a:cs typeface="Times New Roman" panose="02020603050405020304" pitchFamily="18" charset="0"/>
              </a:rPr>
              <a:t>D</a:t>
            </a:r>
            <a:r>
              <a:rPr lang="en-US" sz="3600" b="1" dirty="0" err="1" smtClean="0">
                <a:latin typeface="Times New Roman" panose="02020603050405020304" pitchFamily="18" charset="0"/>
                <a:cs typeface="Times New Roman" panose="02020603050405020304" pitchFamily="18" charset="0"/>
              </a:rPr>
              <a:t>olaylı</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ilyetlikte</a:t>
            </a:r>
            <a:r>
              <a:rPr lang="en-US" sz="3600"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söz</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konusu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olabilir</a:t>
            </a:r>
            <a:r>
              <a:rPr lang="en-US" sz="3600" dirty="0" smtClean="0">
                <a:latin typeface="Times New Roman" panose="02020603050405020304" pitchFamily="18" charset="0"/>
                <a:cs typeface="Times New Roman" panose="02020603050405020304" pitchFamily="18" charset="0"/>
              </a:rPr>
              <a:t>.</a:t>
            </a:r>
            <a:endParaRPr lang="tr-TR" sz="3600" dirty="0" smtClean="0">
              <a:latin typeface="Times New Roman" panose="02020603050405020304" pitchFamily="18" charset="0"/>
              <a:cs typeface="Times New Roman" panose="02020603050405020304" pitchFamily="18" charset="0"/>
            </a:endParaRPr>
          </a:p>
          <a:p>
            <a:pPr algn="just"/>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kimsenin</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a:t>
            </a:r>
            <a:r>
              <a:rPr lang="en-US" sz="3600" b="1" dirty="0" err="1" smtClean="0">
                <a:latin typeface="Times New Roman" panose="02020603050405020304" pitchFamily="18" charset="0"/>
                <a:cs typeface="Times New Roman" panose="02020603050405020304" pitchFamily="18" charset="0"/>
              </a:rPr>
              <a:t>ali­ki</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olup</a:t>
            </a:r>
            <a:r>
              <a:rPr lang="en-US" sz="3600" b="1" dirty="0">
                <a:latin typeface="Times New Roman" panose="02020603050405020304" pitchFamily="18" charset="0"/>
                <a:cs typeface="Times New Roman" panose="02020603050405020304" pitchFamily="18" charset="0"/>
              </a:rPr>
              <a:t> da, </a:t>
            </a:r>
            <a:r>
              <a:rPr lang="en-US" sz="3600" b="1" dirty="0" err="1">
                <a:latin typeface="Times New Roman" panose="02020603050405020304" pitchFamily="18" charset="0"/>
                <a:cs typeface="Times New Roman" panose="02020603050405020304" pitchFamily="18" charset="0"/>
              </a:rPr>
              <a:t>kendisinin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kullanıp</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yararlandığı</a:t>
            </a:r>
            <a:r>
              <a:rPr lang="en-US"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a:t>
            </a:r>
            <a:r>
              <a:rPr lang="en-US" sz="3600" b="1" dirty="0" err="1" smtClean="0">
                <a:latin typeface="Times New Roman" panose="02020603050405020304" pitchFamily="18" charset="0"/>
                <a:cs typeface="Times New Roman" panose="02020603050405020304" pitchFamily="18" charset="0"/>
              </a:rPr>
              <a:t>alı</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üzerindeki</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ilyetliği</a:t>
            </a:r>
            <a:r>
              <a:rPr lang="en-US" sz="3600" b="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T</a:t>
            </a:r>
            <a:r>
              <a:rPr lang="en-US" sz="3600" b="1" i="1" dirty="0" err="1" smtClean="0">
                <a:latin typeface="Times New Roman" panose="02020603050405020304" pitchFamily="18" charset="0"/>
                <a:cs typeface="Times New Roman" panose="02020603050405020304" pitchFamily="18" charset="0"/>
              </a:rPr>
              <a:t>ek</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B</a:t>
            </a:r>
            <a:r>
              <a:rPr lang="en-US" sz="3600" b="1" i="1" dirty="0" err="1" smtClean="0">
                <a:latin typeface="Times New Roman" panose="02020603050405020304" pitchFamily="18" charset="0"/>
                <a:cs typeface="Times New Roman" panose="02020603050405020304" pitchFamily="18" charset="0"/>
              </a:rPr>
              <a:t>aşına</a:t>
            </a:r>
            <a:r>
              <a:rPr lang="en-US" sz="3600" b="1"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D</a:t>
            </a:r>
            <a:r>
              <a:rPr lang="en-US" sz="3600" b="1" i="1" dirty="0" err="1" smtClean="0">
                <a:latin typeface="Times New Roman" panose="02020603050405020304" pitchFamily="18" charset="0"/>
                <a:cs typeface="Times New Roman" panose="02020603050405020304" pitchFamily="18" charset="0"/>
              </a:rPr>
              <a:t>olaysız</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ilyetliktir</a:t>
            </a:r>
            <a:r>
              <a:rPr lang="en-US" sz="3600" b="1" i="1" dirty="0">
                <a:latin typeface="Times New Roman" panose="02020603050405020304" pitchFamily="18" charset="0"/>
                <a:cs typeface="Times New Roman" panose="02020603050405020304" pitchFamily="18" charset="0"/>
              </a:rPr>
              <a:t>. </a:t>
            </a:r>
            <a:endParaRPr lang="tr-TR" sz="3600" b="1"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718625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600" dirty="0" err="1">
                <a:latin typeface="Times New Roman" panose="02020603050405020304" pitchFamily="18" charset="0"/>
                <a:cs typeface="Times New Roman" panose="02020603050405020304" pitchFamily="18" charset="0"/>
              </a:rPr>
              <a:t>Eğer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t>
            </a:r>
            <a:r>
              <a:rPr lang="en-US" sz="3600" b="1" dirty="0">
                <a:latin typeface="Times New Roman" panose="02020603050405020304" pitchFamily="18" charset="0"/>
                <a:cs typeface="Times New Roman" panose="02020603050405020304" pitchFamily="18" charset="0"/>
              </a:rPr>
              <a:t>al </a:t>
            </a:r>
            <a:r>
              <a:rPr lang="en-US" sz="3600" b="1" dirty="0" err="1">
                <a:latin typeface="Times New Roman" panose="02020603050405020304" pitchFamily="18" charset="0"/>
                <a:cs typeface="Times New Roman" panose="02020603050405020304" pitchFamily="18" charset="0"/>
              </a:rPr>
              <a:t>üzerinde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t>
            </a:r>
            <a:r>
              <a:rPr lang="en-US" sz="3600" b="1" dirty="0" err="1">
                <a:latin typeface="Times New Roman" panose="02020603050405020304" pitchFamily="18" charset="0"/>
                <a:cs typeface="Times New Roman" panose="02020603050405020304" pitchFamily="18" charset="0"/>
              </a:rPr>
              <a:t>ınırlı</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a:t>
            </a:r>
            <a:r>
              <a:rPr lang="en-US" sz="3600" b="1" dirty="0" err="1">
                <a:latin typeface="Times New Roman" panose="02020603050405020304" pitchFamily="18" charset="0"/>
                <a:cs typeface="Times New Roman" panose="02020603050405020304" pitchFamily="18" charset="0"/>
              </a:rPr>
              <a:t>yni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kurmak</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veya</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en-US" sz="3600" b="1" dirty="0" err="1">
                <a:latin typeface="Times New Roman" panose="02020603050405020304" pitchFamily="18" charset="0"/>
                <a:cs typeface="Times New Roman" panose="02020603050405020304" pitchFamily="18" charset="0"/>
              </a:rPr>
              <a:t>işisel</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t>
            </a:r>
            <a:r>
              <a:rPr lang="en-US" sz="3600" b="1" dirty="0" err="1">
                <a:latin typeface="Times New Roman" panose="02020603050405020304" pitchFamily="18" charset="0"/>
                <a:cs typeface="Times New Roman" panose="02020603050405020304" pitchFamily="18" charset="0"/>
              </a:rPr>
              <a:t>akkın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kullanılmasını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sağlamak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üzere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başkası</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F</a:t>
            </a:r>
            <a:r>
              <a:rPr lang="en-US" sz="3600" b="1" dirty="0" err="1">
                <a:latin typeface="Times New Roman" panose="02020603050405020304" pitchFamily="18" charset="0"/>
                <a:cs typeface="Times New Roman" panose="02020603050405020304" pitchFamily="18" charset="0"/>
              </a:rPr>
              <a:t>er'i</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a:latin typeface="Times New Roman" panose="02020603050405020304" pitchFamily="18" charset="0"/>
                <a:cs typeface="Times New Roman" panose="02020603050405020304" pitchFamily="18" charset="0"/>
              </a:rPr>
              <a:t>ilyet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kılınırsa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kimse</a:t>
            </a:r>
            <a:r>
              <a:rPr lang="en-US" sz="3600" dirty="0">
                <a:latin typeface="Times New Roman" panose="02020603050405020304" pitchFamily="18" charset="0"/>
                <a:cs typeface="Times New Roman" panose="02020603050405020304" pitchFamily="18" charset="0"/>
              </a:rPr>
              <a:t> de</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t>
            </a:r>
            <a:r>
              <a:rPr lang="en-US" sz="3600" b="1" i="1" dirty="0" err="1">
                <a:latin typeface="Times New Roman" panose="02020603050405020304" pitchFamily="18" charset="0"/>
                <a:cs typeface="Times New Roman" panose="02020603050405020304" pitchFamily="18" charset="0"/>
              </a:rPr>
              <a:t>ek</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a:t>
            </a:r>
            <a:r>
              <a:rPr lang="en-US" sz="3600" b="1" i="1" dirty="0" err="1">
                <a:latin typeface="Times New Roman" panose="02020603050405020304" pitchFamily="18" charset="0"/>
                <a:cs typeface="Times New Roman" panose="02020603050405020304" pitchFamily="18" charset="0"/>
              </a:rPr>
              <a:t>aşına</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Zilyet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D</a:t>
            </a:r>
            <a:r>
              <a:rPr lang="en-US" sz="3600" b="1" i="1" dirty="0" err="1">
                <a:latin typeface="Times New Roman" panose="02020603050405020304" pitchFamily="18" charset="0"/>
                <a:cs typeface="Times New Roman" panose="02020603050405020304" pitchFamily="18" charset="0"/>
              </a:rPr>
              <a:t>olaysız</a:t>
            </a:r>
            <a:r>
              <a:rPr lang="en-US" sz="3600" b="1"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t>
            </a:r>
            <a:r>
              <a:rPr lang="en-US" sz="3600" b="1" i="1" dirty="0" err="1">
                <a:latin typeface="Times New Roman" panose="02020603050405020304" pitchFamily="18" charset="0"/>
                <a:cs typeface="Times New Roman" panose="02020603050405020304" pitchFamily="18" charset="0"/>
              </a:rPr>
              <a:t>ilyet</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olur</a:t>
            </a:r>
            <a:r>
              <a:rPr lang="en-US" sz="3600" dirty="0">
                <a:latin typeface="Times New Roman" panose="02020603050405020304" pitchFamily="18" charset="0"/>
                <a:cs typeface="Times New Roman" panose="02020603050405020304" pitchFamily="18" charset="0"/>
              </a:rPr>
              <a:t>. </a:t>
            </a:r>
            <a:endParaRPr lang="tr-TR" sz="3600" dirty="0">
              <a:latin typeface="Times New Roman" panose="02020603050405020304" pitchFamily="18" charset="0"/>
              <a:cs typeface="Times New Roman" panose="02020603050405020304" pitchFamily="18" charset="0"/>
            </a:endParaRPr>
          </a:p>
          <a:p>
            <a:pPr algn="just"/>
            <a:r>
              <a:rPr lang="en-US" sz="3600" dirty="0">
                <a:latin typeface="Times New Roman" panose="02020603050405020304" pitchFamily="18" charset="0"/>
                <a:cs typeface="Times New Roman" panose="02020603050405020304" pitchFamily="18" charset="0"/>
              </a:rPr>
              <a:t>Bu </a:t>
            </a:r>
            <a:r>
              <a:rPr lang="en-US" sz="3600" dirty="0" err="1">
                <a:latin typeface="Times New Roman" panose="02020603050405020304" pitchFamily="18" charset="0"/>
                <a:cs typeface="Times New Roman" panose="02020603050405020304" pitchFamily="18" charset="0"/>
              </a:rPr>
              <a:t>durumda</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t>
            </a:r>
            <a:r>
              <a:rPr lang="en-US" sz="3600" b="1" dirty="0" err="1">
                <a:latin typeface="Times New Roman" panose="02020603050405020304" pitchFamily="18" charset="0"/>
                <a:cs typeface="Times New Roman" panose="02020603050405020304" pitchFamily="18" charset="0"/>
              </a:rPr>
              <a:t>alik</a:t>
            </a:r>
            <a:r>
              <a:rPr lang="tr-TR" sz="3600" b="1"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tek</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başına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dolaylı</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zilyet</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R</a:t>
            </a:r>
            <a:r>
              <a:rPr lang="en-US" sz="3600" b="1" dirty="0" err="1">
                <a:latin typeface="Times New Roman" panose="02020603050405020304" pitchFamily="18" charset="0"/>
                <a:cs typeface="Times New Roman" panose="02020603050405020304" pitchFamily="18" charset="0"/>
              </a:rPr>
              <a:t>ehin</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a:t>
            </a:r>
            <a:r>
              <a:rPr lang="en-US" sz="3600" b="1" dirty="0" err="1">
                <a:latin typeface="Times New Roman" panose="02020603050405020304" pitchFamily="18" charset="0"/>
                <a:cs typeface="Times New Roman" panose="02020603050405020304" pitchFamily="18" charset="0"/>
              </a:rPr>
              <a:t>lan</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veya</a:t>
            </a:r>
            <a:r>
              <a:rPr lang="en-US"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en-US" sz="3600" b="1" dirty="0" err="1">
                <a:latin typeface="Times New Roman" panose="02020603050405020304" pitchFamily="18" charset="0"/>
                <a:cs typeface="Times New Roman" panose="02020603050405020304" pitchFamily="18" charset="0"/>
              </a:rPr>
              <a:t>iracı</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ise</a:t>
            </a:r>
            <a:r>
              <a:rPr lang="tr-TR"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tek</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başına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dolaysız</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zilyettir</a:t>
            </a:r>
            <a:r>
              <a:rPr lang="en-US" sz="3600" b="1" i="1" dirty="0">
                <a:latin typeface="Times New Roman" panose="02020603050405020304" pitchFamily="18" charset="0"/>
                <a:cs typeface="Times New Roman" panose="02020603050405020304" pitchFamily="18" charset="0"/>
              </a:rPr>
              <a:t>.</a:t>
            </a:r>
            <a:endParaRPr lang="tr-TR" sz="3600" b="1" i="1" dirty="0">
              <a:latin typeface="Times New Roman" panose="02020603050405020304" pitchFamily="18"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1973361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Ayrıca</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Zilyetlik</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Taşınmaz Mülkiyetinin</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İşgal</a:t>
            </a:r>
            <a:r>
              <a:rPr lang="en-US" sz="3200" b="1" dirty="0" smtClean="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a:t>
            </a:r>
            <a:r>
              <a:rPr lang="en-US" i="1" dirty="0" smtClean="0">
                <a:latin typeface="Times New Roman" panose="02020603050405020304" pitchFamily="18" charset="0"/>
                <a:cs typeface="Times New Roman" panose="02020603050405020304" pitchFamily="18" charset="0"/>
              </a:rPr>
              <a:t>MK</a:t>
            </a:r>
            <a:r>
              <a:rPr lang="tr-TR" i="1" dirty="0" smtClean="0">
                <a:latin typeface="Times New Roman" panose="02020603050405020304" pitchFamily="18" charset="0"/>
                <a:cs typeface="Times New Roman" panose="02020603050405020304" pitchFamily="18" charset="0"/>
              </a:rPr>
              <a:t> m.</a:t>
            </a: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707</a:t>
            </a:r>
            <a:r>
              <a:rPr lang="en-US" sz="3200" i="1"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veya</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Zamanaşımı</a:t>
            </a:r>
            <a:r>
              <a:rPr lang="en-US" sz="3200" b="1" dirty="0" smtClean="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a:t>
            </a:r>
            <a:r>
              <a:rPr lang="en-US" i="1" dirty="0" smtClean="0">
                <a:latin typeface="Times New Roman" panose="02020603050405020304" pitchFamily="18" charset="0"/>
                <a:cs typeface="Times New Roman" panose="02020603050405020304" pitchFamily="18" charset="0"/>
              </a:rPr>
              <a:t>7</a:t>
            </a:r>
            <a:r>
              <a:rPr lang="tr-TR" i="1" dirty="0" smtClean="0">
                <a:latin typeface="Times New Roman" panose="02020603050405020304" pitchFamily="18" charset="0"/>
                <a:cs typeface="Times New Roman" panose="02020603050405020304" pitchFamily="18" charset="0"/>
              </a:rPr>
              <a:t>1</a:t>
            </a:r>
            <a:r>
              <a:rPr lang="en-US" i="1" dirty="0" smtClean="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 713</a:t>
            </a:r>
            <a:r>
              <a:rPr lang="en-US" sz="3200" i="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Taşınır</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Mülkiyetinin</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Sahiplenme</a:t>
            </a:r>
            <a:r>
              <a:rPr lang="en-US" sz="3200" b="1"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a:t>
            </a:r>
            <a:r>
              <a:rPr lang="en-US" i="1" dirty="0" smtClean="0">
                <a:latin typeface="Times New Roman" panose="02020603050405020304" pitchFamily="18" charset="0"/>
                <a:cs typeface="Times New Roman" panose="02020603050405020304" pitchFamily="18" charset="0"/>
              </a:rPr>
              <a:t>767</a:t>
            </a:r>
            <a:r>
              <a:rPr lang="en-US"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veya</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Zamanaşımı</a:t>
            </a:r>
            <a:r>
              <a:rPr lang="en-US" sz="3200" dirty="0" smtClean="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a:t>
            </a: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777</a:t>
            </a:r>
            <a:r>
              <a:rPr lang="en-US" sz="3200" i="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Yoluyla</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Kazanılmasında</a:t>
            </a:r>
            <a:r>
              <a:rPr lang="en-US"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bir</a:t>
            </a:r>
            <a:r>
              <a:rPr lang="en-US"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Taşınır Rehini</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türü</a:t>
            </a:r>
            <a:r>
              <a:rPr lang="en-US"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olan </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tr-TR" sz="3200" b="1" dirty="0" smtClean="0">
                <a:latin typeface="Times New Roman" panose="02020603050405020304" pitchFamily="18" charset="0"/>
                <a:cs typeface="Times New Roman" panose="02020603050405020304" pitchFamily="18" charset="0"/>
              </a:rPr>
              <a:t>Hapis Hakkının Kullanılmasında</a:t>
            </a:r>
            <a:r>
              <a:rPr lang="en-US"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varlığı</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aranan</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en önemli şartlardan</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birini</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oluşturur.</a:t>
            </a:r>
          </a:p>
          <a:p>
            <a:pPr algn="just"/>
            <a:r>
              <a:rPr lang="tr-TR" sz="3200" b="1" dirty="0" smtClean="0">
                <a:latin typeface="Times New Roman" panose="02020603050405020304" pitchFamily="18" charset="0"/>
                <a:cs typeface="Times New Roman" panose="02020603050405020304" pitchFamily="18" charset="0"/>
              </a:rPr>
              <a:t>Kadastro Kanunu</a:t>
            </a:r>
            <a:r>
              <a:rPr lang="en-US" sz="3200" b="1"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da</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birçok</a:t>
            </a:r>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durumda,</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Zilyetliğe</a:t>
            </a:r>
            <a:r>
              <a:rPr lang="tr-TR" sz="3200" dirty="0" smtClean="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Mülkiyeti</a:t>
            </a:r>
            <a:r>
              <a:rPr lang="en-US"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azandıran</a:t>
            </a:r>
            <a:r>
              <a:rPr lang="en-US" sz="3200" b="1"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bir İşlev</a:t>
            </a:r>
            <a:r>
              <a:rPr lang="en-US" sz="3200" b="1"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tanımaktadır</a:t>
            </a:r>
            <a:r>
              <a:rPr lang="en-US" sz="3200"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KK </a:t>
            </a:r>
            <a:r>
              <a:rPr lang="en-US" i="1" dirty="0" smtClean="0">
                <a:latin typeface="Times New Roman" panose="02020603050405020304" pitchFamily="18" charset="0"/>
                <a:cs typeface="Times New Roman" panose="02020603050405020304" pitchFamily="18" charset="0"/>
              </a:rPr>
              <a:t>m</a:t>
            </a:r>
            <a:r>
              <a:rPr lang="en-US" i="1" dirty="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12</a:t>
            </a:r>
            <a:r>
              <a:rPr lang="tr-TR" i="1" dirty="0" smtClean="0">
                <a:latin typeface="Times New Roman" panose="02020603050405020304" pitchFamily="18" charset="0"/>
                <a:cs typeface="Times New Roman" panose="02020603050405020304" pitchFamily="18" charset="0"/>
              </a:rPr>
              <a:t>/ V</a:t>
            </a:r>
            <a:r>
              <a:rPr lang="en-US" i="1" dirty="0" smtClean="0">
                <a:latin typeface="Times New Roman" panose="02020603050405020304" pitchFamily="18" charset="0"/>
                <a:cs typeface="Times New Roman" panose="02020603050405020304" pitchFamily="18" charset="0"/>
              </a:rPr>
              <a:t>, 13</a:t>
            </a:r>
            <a:r>
              <a:rPr lang="tr-TR" i="1" dirty="0" smtClean="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B</a:t>
            </a:r>
            <a:r>
              <a:rPr lang="en-US" i="1" dirty="0">
                <a:latin typeface="Times New Roman" panose="02020603050405020304" pitchFamily="18" charset="0"/>
                <a:cs typeface="Times New Roman" panose="02020603050405020304" pitchFamily="18" charset="0"/>
              </a:rPr>
              <a:t>, 14, 17).</a:t>
            </a:r>
            <a:endParaRPr lang="tr-TR" i="1"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83103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en-US" sz="4000" b="1" dirty="0" err="1">
                <a:latin typeface="Times New Roman" panose="02020603050405020304" pitchFamily="18" charset="0"/>
                <a:cs typeface="Times New Roman" panose="02020603050405020304" pitchFamily="18" charset="0"/>
              </a:rPr>
              <a:t>Eşya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üzerindeki</a:t>
            </a:r>
            <a:r>
              <a:rPr lang="en-US" sz="4000" b="1"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ilyetlik</a:t>
            </a:r>
            <a:r>
              <a:rPr lang="en-US" sz="4000" b="1" dirty="0"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birden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fazla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kimsenin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aynı</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anda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aynı</a:t>
            </a:r>
            <a:r>
              <a:rPr lang="en-US" sz="4000" b="1"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Y</a:t>
            </a:r>
            <a:r>
              <a:rPr lang="en-US" sz="4000" b="1" dirty="0" err="1" smtClean="0">
                <a:latin typeface="Times New Roman" panose="02020603050405020304" pitchFamily="18" charset="0"/>
                <a:cs typeface="Times New Roman" panose="02020603050405020304" pitchFamily="18" charset="0"/>
              </a:rPr>
              <a:t>etkilerle</a:t>
            </a:r>
            <a:r>
              <a:rPr lang="en-US" sz="4000" b="1" dirty="0" smtClean="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ilyet</a:t>
            </a:r>
            <a:r>
              <a:rPr lang="en-US" sz="4000" b="1" dirty="0"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olmaları</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biçiminde</a:t>
            </a:r>
            <a:r>
              <a:rPr lang="en-US" sz="4000" b="1"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ise</a:t>
            </a:r>
            <a:r>
              <a:rPr lang="en-US" sz="4000"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B</a:t>
            </a:r>
            <a:r>
              <a:rPr lang="en-US" sz="4000" b="1" i="1" dirty="0" err="1" smtClean="0">
                <a:latin typeface="Times New Roman" panose="02020603050405020304" pitchFamily="18" charset="0"/>
                <a:cs typeface="Times New Roman" panose="02020603050405020304" pitchFamily="18" charset="0"/>
              </a:rPr>
              <a:t>irlikte</a:t>
            </a:r>
            <a:r>
              <a:rPr lang="en-US" sz="4000" b="1" i="1" dirty="0" smtClean="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Z</a:t>
            </a:r>
            <a:r>
              <a:rPr lang="en-US" sz="4000" b="1" i="1" dirty="0" err="1" smtClean="0">
                <a:latin typeface="Times New Roman" panose="02020603050405020304" pitchFamily="18" charset="0"/>
                <a:cs typeface="Times New Roman" panose="02020603050405020304" pitchFamily="18" charset="0"/>
              </a:rPr>
              <a:t>ilyetlik</a:t>
            </a:r>
            <a:r>
              <a:rPr lang="en-US" sz="4000" b="1" i="1"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söz</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konusudur</a:t>
            </a:r>
            <a:r>
              <a:rPr lang="en-US" sz="4000" dirty="0">
                <a:latin typeface="Times New Roman" panose="02020603050405020304" pitchFamily="18" charset="0"/>
                <a:cs typeface="Times New Roman" panose="02020603050405020304" pitchFamily="18" charset="0"/>
              </a:rPr>
              <a:t>. </a:t>
            </a:r>
            <a:endParaRPr lang="tr-TR" sz="4000" dirty="0" smtClean="0">
              <a:latin typeface="Times New Roman" panose="02020603050405020304" pitchFamily="18" charset="0"/>
              <a:cs typeface="Times New Roman" panose="02020603050405020304" pitchFamily="18" charset="0"/>
            </a:endParaRPr>
          </a:p>
          <a:p>
            <a:pPr algn="just"/>
            <a:r>
              <a:rPr lang="en-US" sz="4000" b="1" dirty="0" err="1" smtClean="0">
                <a:latin typeface="Times New Roman" panose="02020603050405020304" pitchFamily="18" charset="0"/>
                <a:cs typeface="Times New Roman" panose="02020603050405020304" pitchFamily="18" charset="0"/>
              </a:rPr>
              <a:t>Birlikte</a:t>
            </a:r>
            <a:r>
              <a:rPr lang="en-US" sz="4000" b="1" dirty="0" smtClean="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Z</a:t>
            </a:r>
            <a:r>
              <a:rPr lang="en-US" sz="4000" b="1" dirty="0" err="1" smtClean="0">
                <a:latin typeface="Times New Roman" panose="02020603050405020304" pitchFamily="18" charset="0"/>
                <a:cs typeface="Times New Roman" panose="02020603050405020304" pitchFamily="18" charset="0"/>
              </a:rPr>
              <a:t>ilyet­lik</a:t>
            </a:r>
            <a:r>
              <a:rPr lang="en-US" sz="4000"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M</a:t>
            </a:r>
            <a:r>
              <a:rPr lang="en-US" sz="4000" b="1" i="1" dirty="0" err="1" smtClean="0">
                <a:latin typeface="Times New Roman" panose="02020603050405020304" pitchFamily="18" charset="0"/>
                <a:cs typeface="Times New Roman" panose="02020603050405020304" pitchFamily="18" charset="0"/>
              </a:rPr>
              <a:t>üşterek</a:t>
            </a:r>
            <a:r>
              <a:rPr lang="en-US" sz="4000" b="1" i="1"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n-US" sz="4000" dirty="0" err="1">
                <a:latin typeface="Times New Roman" panose="02020603050405020304" pitchFamily="18" charset="0"/>
                <a:cs typeface="Times New Roman" panose="02020603050405020304" pitchFamily="18" charset="0"/>
              </a:rPr>
              <a:t>ortak</a:t>
            </a:r>
            <a:r>
              <a:rPr lang="en-US" sz="4000"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Z</a:t>
            </a:r>
            <a:r>
              <a:rPr lang="en-US" sz="4000" b="1" i="1" dirty="0" err="1" smtClean="0">
                <a:latin typeface="Times New Roman" panose="02020603050405020304" pitchFamily="18" charset="0"/>
                <a:cs typeface="Times New Roman" panose="02020603050405020304" pitchFamily="18" charset="0"/>
              </a:rPr>
              <a:t>ilyetlik</a:t>
            </a:r>
            <a:r>
              <a:rPr lang="en-US" sz="4000" b="1" i="1"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veya</a:t>
            </a:r>
            <a:r>
              <a:rPr lang="en-US" sz="4000"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E</a:t>
            </a:r>
            <a:r>
              <a:rPr lang="en-US" sz="4000" b="1" i="1" dirty="0" err="1" smtClean="0">
                <a:latin typeface="Times New Roman" panose="02020603050405020304" pitchFamily="18" charset="0"/>
                <a:cs typeface="Times New Roman" panose="02020603050405020304" pitchFamily="18" charset="0"/>
              </a:rPr>
              <a:t>lbirliğiyle</a:t>
            </a:r>
            <a:r>
              <a:rPr lang="en-US" sz="4000" b="1" i="1"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n-US" sz="4000" dirty="0" err="1">
                <a:latin typeface="Times New Roman" panose="02020603050405020304" pitchFamily="18" charset="0"/>
                <a:cs typeface="Times New Roman" panose="02020603050405020304" pitchFamily="18" charset="0"/>
              </a:rPr>
              <a:t>iştirak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halinde</a:t>
            </a:r>
            <a:r>
              <a:rPr lang="en-US" sz="4000" dirty="0">
                <a:latin typeface="Times New Roman" panose="02020603050405020304" pitchFamily="18" charset="0"/>
                <a:cs typeface="Times New Roman" panose="02020603050405020304" pitchFamily="18" charset="0"/>
              </a:rPr>
              <a:t>) </a:t>
            </a:r>
            <a:r>
              <a:rPr lang="tr-TR" sz="4000" b="1" i="1" dirty="0" err="1">
                <a:latin typeface="Times New Roman" panose="02020603050405020304" pitchFamily="18" charset="0"/>
                <a:cs typeface="Times New Roman" panose="02020603050405020304" pitchFamily="18" charset="0"/>
              </a:rPr>
              <a:t>Z</a:t>
            </a:r>
            <a:r>
              <a:rPr lang="en-US" sz="4000" b="1" i="1" dirty="0" err="1" smtClean="0">
                <a:latin typeface="Times New Roman" panose="02020603050405020304" pitchFamily="18" charset="0"/>
                <a:cs typeface="Times New Roman" panose="02020603050405020304" pitchFamily="18" charset="0"/>
              </a:rPr>
              <a:t>ilyetlik</a:t>
            </a:r>
            <a:r>
              <a:rPr lang="en-US" sz="4000" b="1" i="1"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bi­çiminde</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olabilir</a:t>
            </a:r>
            <a:r>
              <a:rPr lang="tr-TR" sz="40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4809524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Metin Yer Tutucusu 2"/>
          <p:cNvSpPr>
            <a:spLocks noGrp="1"/>
          </p:cNvSpPr>
          <p:nvPr>
            <p:ph type="body" idx="1"/>
          </p:nvPr>
        </p:nvSpPr>
        <p:spPr/>
        <p:txBody>
          <a:bodyPr/>
          <a:lstStyle/>
          <a:p>
            <a:endParaRPr lang="tr-TR"/>
          </a:p>
        </p:txBody>
      </p:sp>
      <p:graphicFrame>
        <p:nvGraphicFramePr>
          <p:cNvPr id="4" name="Diyagram 3"/>
          <p:cNvGraphicFramePr/>
          <p:nvPr>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130823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b="1" i="1" dirty="0" err="1">
                <a:latin typeface="Times New Roman" panose="02020603050405020304" pitchFamily="18" charset="0"/>
                <a:cs typeface="Times New Roman" panose="02020603050405020304" pitchFamily="18" charset="0"/>
              </a:rPr>
              <a:t>Birlikte</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ilyetlerden</a:t>
            </a:r>
            <a:r>
              <a:rPr lang="en-US" b="1" i="1" dirty="0">
                <a:latin typeface="Times New Roman" panose="02020603050405020304" pitchFamily="18" charset="0"/>
                <a:cs typeface="Times New Roman" panose="02020603050405020304" pitchFamily="18" charset="0"/>
              </a:rPr>
              <a:t> her </a:t>
            </a:r>
            <a:r>
              <a:rPr lang="en-US" b="1" i="1" dirty="0" err="1">
                <a:latin typeface="Times New Roman" panose="02020603050405020304" pitchFamily="18" charset="0"/>
                <a:cs typeface="Times New Roman" panose="02020603050405020304" pitchFamily="18" charset="0"/>
              </a:rPr>
              <a:t>biri</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a:t>
            </a:r>
            <a:r>
              <a:rPr lang="en-US" b="1" i="1" dirty="0" err="1">
                <a:latin typeface="Times New Roman" panose="02020603050405020304" pitchFamily="18" charset="0"/>
                <a:cs typeface="Times New Roman" panose="02020603050405020304" pitchFamily="18" charset="0"/>
              </a:rPr>
              <a:t>şya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üzerinde</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ilyetlikten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doğan</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a:t>
            </a:r>
            <a:r>
              <a:rPr lang="en-US" b="1" i="1" dirty="0" err="1">
                <a:latin typeface="Times New Roman" panose="02020603050405020304" pitchFamily="18" charset="0"/>
                <a:cs typeface="Times New Roman" panose="02020603050405020304" pitchFamily="18" charset="0"/>
              </a:rPr>
              <a:t>etkilerini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diğerlerinin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katılımına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gerek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kalmadan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kullanabiliyorsa</a:t>
            </a:r>
            <a:r>
              <a:rPr lang="en-US"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M</a:t>
            </a:r>
            <a:r>
              <a:rPr lang="en-US" b="1" u="sng" dirty="0" err="1">
                <a:latin typeface="Times New Roman" panose="02020603050405020304" pitchFamily="18" charset="0"/>
                <a:cs typeface="Times New Roman" panose="02020603050405020304" pitchFamily="18" charset="0"/>
              </a:rPr>
              <a:t>üşterek</a:t>
            </a:r>
            <a:r>
              <a:rPr lang="en-US" b="1" u="sng"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Z</a:t>
            </a:r>
            <a:r>
              <a:rPr lang="en-US" b="1" u="sng" dirty="0" err="1" smtClean="0">
                <a:latin typeface="Times New Roman" panose="02020603050405020304" pitchFamily="18" charset="0"/>
                <a:cs typeface="Times New Roman" panose="02020603050405020304" pitchFamily="18" charset="0"/>
              </a:rPr>
              <a:t>ilyetlik</a:t>
            </a:r>
            <a:r>
              <a:rPr lang="tr-T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söz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konusudur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en-US" b="1" i="1" dirty="0" err="1">
                <a:latin typeface="Times New Roman" panose="02020603050405020304" pitchFamily="18" charset="0"/>
                <a:cs typeface="Times New Roman" panose="02020603050405020304" pitchFamily="18" charset="0"/>
              </a:rPr>
              <a:t>Örneğin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a:t>
            </a:r>
            <a:r>
              <a:rPr lang="en-US" b="1" dirty="0" err="1">
                <a:latin typeface="Times New Roman" panose="02020603050405020304" pitchFamily="18" charset="0"/>
                <a:cs typeface="Times New Roman" panose="02020603050405020304" pitchFamily="18" charset="0"/>
              </a:rPr>
              <a:t>üroyu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birlikte</a:t>
            </a:r>
            <a:r>
              <a:rPr lang="en-US" b="1" dirty="0">
                <a:latin typeface="Times New Roman" panose="02020603050405020304" pitchFamily="18" charset="0"/>
                <a:cs typeface="Times New Roman" panose="02020603050405020304" pitchFamily="18" charset="0"/>
              </a:rPr>
              <a:t> satın </a:t>
            </a:r>
            <a:r>
              <a:rPr lang="en-US" b="1" dirty="0" err="1">
                <a:latin typeface="Times New Roman" panose="02020603050405020304" pitchFamily="18" charset="0"/>
                <a:cs typeface="Times New Roman" panose="02020603050405020304" pitchFamily="18" charset="0"/>
              </a:rPr>
              <a:t>alan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iki</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ş </a:t>
            </a:r>
            <a:r>
              <a:rPr lang="tr-TR" b="1" dirty="0">
                <a:latin typeface="Times New Roman" panose="02020603050405020304" pitchFamily="18" charset="0"/>
                <a:cs typeface="Times New Roman" panose="02020603050405020304" pitchFamily="18" charset="0"/>
              </a:rPr>
              <a:t>A</a:t>
            </a:r>
            <a:r>
              <a:rPr lang="en-US" b="1" dirty="0" err="1">
                <a:latin typeface="Times New Roman" panose="02020603050405020304" pitchFamily="18" charset="0"/>
                <a:cs typeface="Times New Roman" panose="02020603050405020304" pitchFamily="18" charset="0"/>
              </a:rPr>
              <a:t>damının</a:t>
            </a:r>
            <a:r>
              <a:rPr lang="en-US" b="1" dirty="0">
                <a:latin typeface="Times New Roman" panose="02020603050405020304" pitchFamily="18" charset="0"/>
                <a:cs typeface="Times New Roman" panose="02020603050405020304" pitchFamily="18" charset="0"/>
              </a:rPr>
              <a:t> her </a:t>
            </a:r>
            <a:r>
              <a:rPr lang="en-US" b="1" dirty="0" err="1">
                <a:latin typeface="Times New Roman" panose="02020603050405020304" pitchFamily="18" charset="0"/>
                <a:cs typeface="Times New Roman" panose="02020603050405020304" pitchFamily="18" charset="0"/>
              </a:rPr>
              <a:t>biri</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a:t>
            </a:r>
            <a:r>
              <a:rPr lang="en-US" b="1" dirty="0" err="1">
                <a:latin typeface="Times New Roman" panose="02020603050405020304" pitchFamily="18" charset="0"/>
                <a:cs typeface="Times New Roman" panose="02020603050405020304" pitchFamily="18" charset="0"/>
              </a:rPr>
              <a:t>üronun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ayrı</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a:t>
            </a:r>
            <a:r>
              <a:rPr lang="en-US" b="1" dirty="0" err="1">
                <a:latin typeface="Times New Roman" panose="02020603050405020304" pitchFamily="18" charset="0"/>
                <a:cs typeface="Times New Roman" panose="02020603050405020304" pitchFamily="18" charset="0"/>
              </a:rPr>
              <a:t>nahtarına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sahip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olup</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a:t>
            </a:r>
            <a:r>
              <a:rPr lang="en-US" b="1" dirty="0" err="1">
                <a:latin typeface="Times New Roman" panose="02020603050405020304" pitchFamily="18" charset="0"/>
                <a:cs typeface="Times New Roman" panose="02020603050405020304" pitchFamily="18" charset="0"/>
              </a:rPr>
              <a:t>üroyu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diğerinin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katılımı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olmaksızın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kullanabiliyorsa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bunların</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Z</a:t>
            </a:r>
            <a:r>
              <a:rPr lang="en-US" dirty="0" err="1">
                <a:latin typeface="Times New Roman" panose="02020603050405020304" pitchFamily="18" charset="0"/>
                <a:cs typeface="Times New Roman" panose="02020603050405020304" pitchFamily="18" charset="0"/>
              </a:rPr>
              <a:t>ilyetliği</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err="1">
                <a:latin typeface="Times New Roman" panose="02020603050405020304" pitchFamily="18" charset="0"/>
                <a:cs typeface="Times New Roman" panose="02020603050405020304" pitchFamily="18" charset="0"/>
              </a:rPr>
              <a:t>üşterek</a:t>
            </a:r>
            <a:r>
              <a:rPr lang="en-US"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ilyetliktir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en-US" b="1" dirty="0" err="1">
                <a:latin typeface="Times New Roman" panose="02020603050405020304" pitchFamily="18" charset="0"/>
                <a:cs typeface="Times New Roman" panose="02020603050405020304" pitchFamily="18" charset="0"/>
              </a:rPr>
              <a:t>Eşler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birlikte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yaşadıkları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konuttaki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mallar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üzerinde</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kural</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olarak</a:t>
            </a:r>
            <a:r>
              <a:rPr lang="tr-TR"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t>
            </a:r>
            <a:r>
              <a:rPr lang="en-US" b="1" i="1" dirty="0" err="1">
                <a:latin typeface="Times New Roman" panose="02020603050405020304" pitchFamily="18" charset="0"/>
                <a:cs typeface="Times New Roman" panose="02020603050405020304" pitchFamily="18" charset="0"/>
              </a:rPr>
              <a:t>üşterek</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en-US" b="1" i="1" dirty="0" err="1">
                <a:latin typeface="Times New Roman" panose="02020603050405020304" pitchFamily="18" charset="0"/>
                <a:cs typeface="Times New Roman" panose="02020603050405020304" pitchFamily="18" charset="0"/>
              </a:rPr>
              <a:t>ilyet</a:t>
            </a:r>
            <a:r>
              <a:rPr lang="en-US" b="1" i="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sayılırlar</a:t>
            </a:r>
            <a:r>
              <a:rPr lang="tr-TR"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en-US" b="1" dirty="0" err="1">
                <a:latin typeface="Times New Roman" panose="02020603050405020304" pitchFamily="18" charset="0"/>
                <a:cs typeface="Times New Roman" panose="02020603050405020304" pitchFamily="18" charset="0"/>
              </a:rPr>
              <a:t>alları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birbirinin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katılımı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olmaksızın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kullanabilirler</a:t>
            </a:r>
            <a:r>
              <a:rPr lang="en-US" b="1" dirty="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0140639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Buna </a:t>
            </a:r>
            <a:r>
              <a:rPr lang="en-US" dirty="0" err="1">
                <a:latin typeface="Times New Roman" panose="02020603050405020304" pitchFamily="18" charset="0"/>
                <a:cs typeface="Times New Roman" panose="02020603050405020304" pitchFamily="18" charset="0"/>
              </a:rPr>
              <a:t>karşılık</a:t>
            </a:r>
            <a:r>
              <a:rPr lang="en-US"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B</a:t>
            </a:r>
            <a:r>
              <a:rPr lang="en-US" b="1" dirty="0" err="1" smtClean="0">
                <a:latin typeface="Times New Roman" panose="02020603050405020304" pitchFamily="18" charset="0"/>
                <a:cs typeface="Times New Roman" panose="02020603050405020304" pitchFamily="18" charset="0"/>
              </a:rPr>
              <a:t>irlikte</a:t>
            </a:r>
            <a:r>
              <a:rPr lang="en-US"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a:t>
            </a:r>
            <a:r>
              <a:rPr lang="en-US" b="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a:t>
            </a:r>
            <a:r>
              <a:rPr lang="en-US" b="1" dirty="0" err="1" smtClean="0">
                <a:latin typeface="Times New Roman" panose="02020603050405020304" pitchFamily="18" charset="0"/>
                <a:cs typeface="Times New Roman" panose="02020603050405020304" pitchFamily="18" charset="0"/>
              </a:rPr>
              <a:t>lanlar</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ilyetlikten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doğan</a:t>
            </a:r>
            <a:r>
              <a:rPr lang="en-US" b="1" i="1"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Y</a:t>
            </a:r>
            <a:r>
              <a:rPr lang="en-US" b="1" i="1" dirty="0" err="1" smtClean="0">
                <a:latin typeface="Times New Roman" panose="02020603050405020304" pitchFamily="18" charset="0"/>
                <a:cs typeface="Times New Roman" panose="02020603050405020304" pitchFamily="18" charset="0"/>
              </a:rPr>
              <a:t>etkileri</a:t>
            </a:r>
            <a:r>
              <a:rPr lang="en-US" b="1" i="1"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E</a:t>
            </a:r>
            <a:r>
              <a:rPr lang="en-US" b="1" i="1" dirty="0" err="1" smtClean="0">
                <a:latin typeface="Times New Roman" panose="02020603050405020304" pitchFamily="18" charset="0"/>
                <a:cs typeface="Times New Roman" panose="02020603050405020304" pitchFamily="18" charset="0"/>
              </a:rPr>
              <a:t>şya</a:t>
            </a:r>
            <a:r>
              <a:rPr lang="en-US" b="1" i="1" dirty="0" smtClean="0">
                <a:latin typeface="Times New Roman" panose="02020603050405020304" pitchFamily="18" charset="0"/>
                <a:cs typeface="Times New Roman" panose="02020603050405020304" pitchFamily="18" charset="0"/>
              </a:rPr>
              <a:t> </a:t>
            </a:r>
            <a:r>
              <a:rPr lang="en-US" b="1" i="1" dirty="0" err="1" smtClean="0">
                <a:latin typeface="Times New Roman" panose="02020603050405020304" pitchFamily="18" charset="0"/>
                <a:cs typeface="Times New Roman" panose="02020603050405020304" pitchFamily="18" charset="0"/>
              </a:rPr>
              <a:t>üzerin­deki</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iili</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akimiyeti</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ancak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birlikte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kullanabiliyorlarsa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tr-TR" b="1" u="sng" dirty="0" err="1" smtClean="0">
                <a:latin typeface="Times New Roman" panose="02020603050405020304" pitchFamily="18" charset="0"/>
                <a:cs typeface="Times New Roman" panose="02020603050405020304" pitchFamily="18" charset="0"/>
              </a:rPr>
              <a:t>E</a:t>
            </a:r>
            <a:r>
              <a:rPr lang="en-US" b="1" u="sng" dirty="0" err="1" smtClean="0">
                <a:latin typeface="Times New Roman" panose="02020603050405020304" pitchFamily="18" charset="0"/>
                <a:cs typeface="Times New Roman" panose="02020603050405020304" pitchFamily="18" charset="0"/>
              </a:rPr>
              <a:t>lbirliğiyle</a:t>
            </a:r>
            <a:r>
              <a:rPr lang="en-US" b="1" u="sng"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Z</a:t>
            </a:r>
            <a:r>
              <a:rPr lang="en-US" b="1" u="sng" dirty="0" err="1" smtClean="0">
                <a:latin typeface="Times New Roman" panose="02020603050405020304" pitchFamily="18" charset="0"/>
                <a:cs typeface="Times New Roman" panose="02020603050405020304" pitchFamily="18" charset="0"/>
              </a:rPr>
              <a:t>ilyet­liktir</a:t>
            </a:r>
            <a:r>
              <a:rPr lang="en-US" b="1" u="sng" dirty="0">
                <a:latin typeface="Times New Roman" panose="02020603050405020304" pitchFamily="18" charset="0"/>
                <a:cs typeface="Times New Roman" panose="02020603050405020304" pitchFamily="18" charset="0"/>
              </a:rPr>
              <a:t>. </a:t>
            </a:r>
            <a:endParaRPr lang="tr-TR" b="1" u="sng"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Ö</a:t>
            </a:r>
            <a:r>
              <a:rPr lang="en-US" b="1" i="1" dirty="0" err="1" smtClean="0">
                <a:latin typeface="Times New Roman" panose="02020603050405020304" pitchFamily="18" charset="0"/>
                <a:cs typeface="Times New Roman" panose="02020603050405020304" pitchFamily="18" charset="0"/>
              </a:rPr>
              <a:t>rneğin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icarethanedeki</a:t>
            </a:r>
            <a:r>
              <a:rPr lang="en-US"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asa</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ancak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iki</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O</a:t>
            </a:r>
            <a:r>
              <a:rPr lang="en-US" b="1" dirty="0" err="1" smtClean="0">
                <a:latin typeface="Times New Roman" panose="02020603050405020304" pitchFamily="18" charset="0"/>
                <a:cs typeface="Times New Roman" panose="02020603050405020304" pitchFamily="18" charset="0"/>
              </a:rPr>
              <a:t>rtağın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elinde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bulunan</a:t>
            </a:r>
            <a:r>
              <a:rPr lang="en-US"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A</a:t>
            </a:r>
            <a:r>
              <a:rPr lang="en-US" b="1" dirty="0" err="1" smtClean="0">
                <a:latin typeface="Times New Roman" panose="02020603050405020304" pitchFamily="18" charset="0"/>
                <a:cs typeface="Times New Roman" panose="02020603050405020304" pitchFamily="18" charset="0"/>
              </a:rPr>
              <a:t>nahtarların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birlikte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kullanılmasıyla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açılabiliyorsa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durumda</a:t>
            </a:r>
            <a:r>
              <a:rPr lang="en-US" dirty="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E</a:t>
            </a:r>
            <a:r>
              <a:rPr lang="en-US" b="1" i="1" dirty="0" err="1" smtClean="0">
                <a:latin typeface="Times New Roman" panose="02020603050405020304" pitchFamily="18" charset="0"/>
                <a:cs typeface="Times New Roman" panose="02020603050405020304" pitchFamily="18" charset="0"/>
              </a:rPr>
              <a:t>lbirliğiyle</a:t>
            </a:r>
            <a:r>
              <a:rPr lang="en-US" b="1" i="1" dirty="0" smtClean="0">
                <a:latin typeface="Times New Roman" panose="02020603050405020304" pitchFamily="18" charset="0"/>
                <a:cs typeface="Times New Roman" panose="02020603050405020304" pitchFamily="18" charset="0"/>
              </a:rPr>
              <a:t> </a:t>
            </a:r>
            <a:r>
              <a:rPr lang="tr-TR" b="1" i="1" dirty="0" err="1" smtClean="0">
                <a:latin typeface="Times New Roman" panose="02020603050405020304" pitchFamily="18" charset="0"/>
                <a:cs typeface="Times New Roman" panose="02020603050405020304" pitchFamily="18" charset="0"/>
              </a:rPr>
              <a:t>Z</a:t>
            </a:r>
            <a:r>
              <a:rPr lang="en-US" b="1" i="1" dirty="0" err="1" smtClean="0">
                <a:latin typeface="Times New Roman" panose="02020603050405020304" pitchFamily="18" charset="0"/>
                <a:cs typeface="Times New Roman" panose="02020603050405020304" pitchFamily="18" charset="0"/>
              </a:rPr>
              <a:t>ilyetlik</a:t>
            </a:r>
            <a:r>
              <a:rPr lang="en-US" b="1" i="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söz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konusu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olur</a:t>
            </a:r>
            <a:r>
              <a:rPr lang="en-US"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en-US" b="1" dirty="0" err="1">
                <a:latin typeface="Times New Roman" panose="02020603050405020304" pitchFamily="18" charset="0"/>
                <a:cs typeface="Times New Roman" panose="02020603050405020304" pitchFamily="18" charset="0"/>
              </a:rPr>
              <a:t>Birlikte</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sadece</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D</a:t>
            </a:r>
            <a:r>
              <a:rPr lang="en-US" b="1" dirty="0" err="1" smtClean="0">
                <a:latin typeface="Times New Roman" panose="02020603050405020304" pitchFamily="18" charset="0"/>
                <a:cs typeface="Times New Roman" panose="02020603050405020304" pitchFamily="18" charset="0"/>
              </a:rPr>
              <a:t>olaysız</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ilyetlikte</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değil</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D</a:t>
            </a:r>
            <a:r>
              <a:rPr lang="en-US" b="1" dirty="0" err="1" smtClean="0">
                <a:latin typeface="Times New Roman" panose="02020603050405020304" pitchFamily="18" charset="0"/>
                <a:cs typeface="Times New Roman" panose="02020603050405020304" pitchFamily="18" charset="0"/>
              </a:rPr>
              <a:t>olaylı</a:t>
            </a:r>
            <a:r>
              <a:rPr lang="en-US"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ilyetlikte</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b="1" dirty="0" err="1">
                <a:latin typeface="Times New Roman" panose="02020603050405020304" pitchFamily="18" charset="0"/>
                <a:cs typeface="Times New Roman" panose="02020603050405020304" pitchFamily="18" charset="0"/>
              </a:rPr>
              <a:t>söz</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konusu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olabilir</a:t>
            </a:r>
            <a:r>
              <a:rPr lang="en-US"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Gerçekten</a:t>
            </a:r>
            <a:r>
              <a:rPr lang="en-US"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a:t>
            </a:r>
            <a:r>
              <a:rPr lang="en-US"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arlaya</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lbirliğiyle</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olan</a:t>
            </a:r>
            <a:r>
              <a:rPr lang="en-US" b="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en-US" b="1" dirty="0" err="1" smtClean="0">
                <a:latin typeface="Times New Roman" panose="02020603050405020304" pitchFamily="18" charset="0"/>
                <a:cs typeface="Times New Roman" panose="02020603050405020304" pitchFamily="18" charset="0"/>
              </a:rPr>
              <a:t>işiler</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o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arlayı</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başkasına</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iraladıkları</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takdirde</a:t>
            </a:r>
            <a:r>
              <a:rPr lang="en-US"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a:t>
            </a:r>
            <a:r>
              <a:rPr lang="en-US" b="1" dirty="0" err="1" smtClean="0">
                <a:latin typeface="Times New Roman" panose="02020603050405020304" pitchFamily="18" charset="0"/>
                <a:cs typeface="Times New Roman" panose="02020603050405020304" pitchFamily="18" charset="0"/>
              </a:rPr>
              <a:t>lbirliğiyle</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D</a:t>
            </a:r>
            <a:r>
              <a:rPr lang="en-US" b="1" dirty="0" err="1" smtClean="0">
                <a:latin typeface="Times New Roman" panose="02020603050405020304" pitchFamily="18" charset="0"/>
                <a:cs typeface="Times New Roman" panose="02020603050405020304" pitchFamily="18" charset="0"/>
              </a:rPr>
              <a:t>olaylı</a:t>
            </a:r>
            <a:r>
              <a:rPr lang="en-US"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Z</a:t>
            </a:r>
            <a:r>
              <a:rPr lang="en-US" b="1" dirty="0" err="1" smtClean="0">
                <a:latin typeface="Times New Roman" panose="02020603050405020304" pitchFamily="18" charset="0"/>
                <a:cs typeface="Times New Roman" panose="02020603050405020304" pitchFamily="18" charset="0"/>
              </a:rPr>
              <a:t>ilyetlik</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ortaya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çıkar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0" indent="0" algn="jus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233858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sz="3200" b="1" dirty="0" err="1">
                <a:latin typeface="Times New Roman" panose="02020603050405020304" pitchFamily="18" charset="0"/>
                <a:cs typeface="Times New Roman" panose="02020603050405020304" pitchFamily="18" charset="0"/>
              </a:rPr>
              <a:t>Birlikte</a:t>
            </a:r>
            <a:r>
              <a:rPr lang="en-US"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ilyetlerin</a:t>
            </a:r>
            <a:r>
              <a:rPr lang="en-US" sz="3200" b="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aynı</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ilyetlik</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S</a:t>
            </a:r>
            <a:r>
              <a:rPr lang="en-US" sz="3200" b="1" i="1" dirty="0" err="1" smtClean="0">
                <a:latin typeface="Times New Roman" panose="02020603050405020304" pitchFamily="18" charset="0"/>
                <a:cs typeface="Times New Roman" panose="02020603050405020304" pitchFamily="18" charset="0"/>
              </a:rPr>
              <a:t>ıfatına</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sahip</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olmaları</a:t>
            </a:r>
            <a:r>
              <a:rPr lang="en-US" sz="3200" b="1" i="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gerekmez</a:t>
            </a:r>
            <a:r>
              <a:rPr lang="en-US" sz="3200" b="1"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Bunlardan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birinin</a:t>
            </a:r>
            <a:r>
              <a:rPr lang="en-US"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a:t>
            </a:r>
            <a:r>
              <a:rPr lang="en-US" sz="3200" b="1" dirty="0" err="1" smtClean="0">
                <a:latin typeface="Times New Roman" panose="02020603050405020304" pitchFamily="18" charset="0"/>
                <a:cs typeface="Times New Roman" panose="02020603050405020304" pitchFamily="18" charset="0"/>
              </a:rPr>
              <a:t>sli</a:t>
            </a:r>
            <a:r>
              <a:rPr lang="tr-TR" sz="3200" b="1" dirty="0" smtClean="0">
                <a:latin typeface="Times New Roman" panose="02020603050405020304" pitchFamily="18" charset="0"/>
                <a:cs typeface="Times New Roman" panose="02020603050405020304" pitchFamily="18" charset="0"/>
              </a:rPr>
              <a:t> Zilyet</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diğerinin</a:t>
            </a:r>
            <a:r>
              <a:rPr lang="en-US"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F</a:t>
            </a:r>
            <a:r>
              <a:rPr lang="en-US" sz="3200" b="1" dirty="0" err="1" smtClean="0">
                <a:latin typeface="Times New Roman" panose="02020603050405020304" pitchFamily="18" charset="0"/>
                <a:cs typeface="Times New Roman" panose="02020603050405020304" pitchFamily="18" charset="0"/>
              </a:rPr>
              <a:t>er'i</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Z</a:t>
            </a:r>
            <a:r>
              <a:rPr lang="en-US" sz="3200" b="1" dirty="0" err="1" smtClean="0">
                <a:latin typeface="Times New Roman" panose="02020603050405020304" pitchFamily="18" charset="0"/>
                <a:cs typeface="Times New Roman" panose="02020603050405020304" pitchFamily="18" charset="0"/>
              </a:rPr>
              <a:t>ilyet</a:t>
            </a:r>
            <a:r>
              <a:rPr lang="en-US" sz="3200" b="1"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olması</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mümkündür</a:t>
            </a:r>
            <a:r>
              <a:rPr lang="tr-TR" sz="3200" dirty="0" smtClean="0">
                <a:latin typeface="Times New Roman" panose="02020603050405020304" pitchFamily="18" charset="0"/>
                <a:cs typeface="Times New Roman" panose="02020603050405020304" pitchFamily="18" charset="0"/>
              </a:rPr>
              <a:t>.</a:t>
            </a:r>
          </a:p>
          <a:p>
            <a:pPr algn="just"/>
            <a:r>
              <a:rPr lang="en-US"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Gerçekten</a:t>
            </a:r>
            <a:r>
              <a:rPr lang="en-US" sz="3200"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a:t>
            </a:r>
            <a:r>
              <a:rPr lang="en-US"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E</a:t>
            </a:r>
            <a:r>
              <a:rPr lang="en-US" sz="3200" b="1" dirty="0" err="1" smtClean="0">
                <a:latin typeface="Times New Roman" panose="02020603050405020304" pitchFamily="18" charset="0"/>
                <a:cs typeface="Times New Roman" panose="02020603050405020304" pitchFamily="18" charset="0"/>
              </a:rPr>
              <a:t>vde</a:t>
            </a:r>
            <a:r>
              <a:rPr lang="en-US" sz="3200" b="1"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M</a:t>
            </a:r>
            <a:r>
              <a:rPr lang="en-US" sz="3200" b="1" dirty="0" err="1" smtClean="0">
                <a:latin typeface="Times New Roman" panose="02020603050405020304" pitchFamily="18" charset="0"/>
                <a:cs typeface="Times New Roman" panose="02020603050405020304" pitchFamily="18" charset="0"/>
              </a:rPr>
              <a:t>alik</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onunla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birlikte</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oturan</a:t>
            </a:r>
            <a:r>
              <a:rPr lang="en-US"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K</a:t>
            </a:r>
            <a:r>
              <a:rPr lang="en-US" sz="3200" b="1" dirty="0" err="1" smtClean="0">
                <a:latin typeface="Times New Roman" panose="02020603050405020304" pitchFamily="18" charset="0"/>
                <a:cs typeface="Times New Roman" panose="02020603050405020304" pitchFamily="18" charset="0"/>
              </a:rPr>
              <a:t>iracısı</a:t>
            </a:r>
            <a:r>
              <a:rPr lang="en-US" sz="3200" b="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O</a:t>
            </a:r>
            <a:r>
              <a:rPr lang="en-US" sz="3200" b="1" i="1" dirty="0" err="1" smtClean="0">
                <a:latin typeface="Times New Roman" panose="02020603050405020304" pitchFamily="18" charset="0"/>
                <a:cs typeface="Times New Roman" panose="02020603050405020304" pitchFamily="18" charset="0"/>
              </a:rPr>
              <a:t>rtak</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kullanılan</a:t>
            </a:r>
            <a:r>
              <a:rPr lang="en-US" sz="3200" b="1"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a:t>
            </a:r>
            <a:r>
              <a:rPr lang="en-US" sz="3200" b="1" i="1" dirty="0" err="1" smtClean="0">
                <a:latin typeface="Times New Roman" panose="02020603050405020304" pitchFamily="18" charset="0"/>
                <a:cs typeface="Times New Roman" panose="02020603050405020304" pitchFamily="18" charset="0"/>
              </a:rPr>
              <a:t>erlerin</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M</a:t>
            </a:r>
            <a:r>
              <a:rPr lang="en-US" sz="3200" b="1" i="1" dirty="0" err="1" smtClean="0">
                <a:latin typeface="Times New Roman" panose="02020603050405020304" pitchFamily="18" charset="0"/>
                <a:cs typeface="Times New Roman" panose="02020603050405020304" pitchFamily="18" charset="0"/>
              </a:rPr>
              <a:t>üşterek</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ilyedidirler</a:t>
            </a:r>
            <a:r>
              <a:rPr lang="en-US"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en-US" sz="3200" dirty="0" err="1" smtClean="0">
                <a:latin typeface="Times New Roman" panose="02020603050405020304" pitchFamily="18" charset="0"/>
                <a:cs typeface="Times New Roman" panose="02020603050405020304" pitchFamily="18" charset="0"/>
              </a:rPr>
              <a:t>Yine</a:t>
            </a:r>
            <a:r>
              <a:rPr lang="en-US" sz="3200"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B</a:t>
            </a:r>
            <a:r>
              <a:rPr lang="en-US" sz="3200" b="1" i="1" dirty="0" err="1" smtClean="0">
                <a:latin typeface="Times New Roman" panose="02020603050405020304" pitchFamily="18" charset="0"/>
                <a:cs typeface="Times New Roman" panose="02020603050405020304" pitchFamily="18" charset="0"/>
              </a:rPr>
              <a:t>ankada</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kiralanan</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asanın</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bir</a:t>
            </a:r>
            <a:r>
              <a:rPr lang="en-US" sz="3200" b="1"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a:t>
            </a:r>
            <a:r>
              <a:rPr lang="en-US" sz="3200" b="1" i="1" dirty="0" err="1" smtClean="0">
                <a:latin typeface="Times New Roman" panose="02020603050405020304" pitchFamily="18" charset="0"/>
                <a:cs typeface="Times New Roman" panose="02020603050405020304" pitchFamily="18" charset="0"/>
              </a:rPr>
              <a:t>nahtarı</a:t>
            </a:r>
            <a:r>
              <a:rPr lang="tr-TR" sz="3200" b="1" i="1" dirty="0" smtClean="0">
                <a:latin typeface="Times New Roman" panose="02020603050405020304" pitchFamily="18" charset="0"/>
                <a:cs typeface="Times New Roman" panose="02020603050405020304" pitchFamily="18" charset="0"/>
              </a:rPr>
              <a:t>,</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B</a:t>
            </a:r>
            <a:r>
              <a:rPr lang="en-US" sz="3200" b="1" i="1" dirty="0" err="1" smtClean="0">
                <a:latin typeface="Times New Roman" panose="02020603050405020304" pitchFamily="18" charset="0"/>
                <a:cs typeface="Times New Roman" panose="02020603050405020304" pitchFamily="18" charset="0"/>
              </a:rPr>
              <a:t>anka</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Y</a:t>
            </a:r>
            <a:r>
              <a:rPr lang="en-US" sz="3200" b="1" i="1" dirty="0" err="1" smtClean="0">
                <a:latin typeface="Times New Roman" panose="02020603050405020304" pitchFamily="18" charset="0"/>
                <a:cs typeface="Times New Roman" panose="02020603050405020304" pitchFamily="18" charset="0"/>
              </a:rPr>
              <a:t>etkilisinde</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diğeri</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iracının</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elinde</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olup</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K</a:t>
            </a:r>
            <a:r>
              <a:rPr lang="en-US" sz="3200" b="1" i="1" dirty="0" err="1" smtClean="0">
                <a:latin typeface="Times New Roman" panose="02020603050405020304" pitchFamily="18" charset="0"/>
                <a:cs typeface="Times New Roman" panose="02020603050405020304" pitchFamily="18" charset="0"/>
              </a:rPr>
              <a:t>asa</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ancak</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bu</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iki</a:t>
            </a:r>
            <a:r>
              <a:rPr lang="en-US"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A</a:t>
            </a:r>
            <a:r>
              <a:rPr lang="en-US" sz="3200" b="1" i="1" dirty="0" err="1" smtClean="0">
                <a:latin typeface="Times New Roman" panose="02020603050405020304" pitchFamily="18" charset="0"/>
                <a:cs typeface="Times New Roman" panose="02020603050405020304" pitchFamily="18" charset="0"/>
              </a:rPr>
              <a:t>nahtar</a:t>
            </a:r>
            <a:r>
              <a:rPr lang="en-US" sz="3200" b="1" i="1" dirty="0" smtClean="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birlikte</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kullanılınca</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açılabiliyorsa</a:t>
            </a:r>
            <a:r>
              <a:rPr lang="en-US"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a:t>
            </a:r>
            <a:r>
              <a:rPr lang="en-US" sz="3200" b="1" dirty="0" err="1" smtClean="0">
                <a:latin typeface="Times New Roman" panose="02020603050405020304" pitchFamily="18" charset="0"/>
                <a:cs typeface="Times New Roman" panose="02020603050405020304" pitchFamily="18" charset="0"/>
              </a:rPr>
              <a:t>anka</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ile</a:t>
            </a:r>
            <a:r>
              <a:rPr lang="en-US" sz="3200" b="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a:t>
            </a:r>
            <a:r>
              <a:rPr lang="en-US" sz="3200" b="1" dirty="0" err="1" smtClean="0">
                <a:latin typeface="Times New Roman" panose="02020603050405020304" pitchFamily="18" charset="0"/>
                <a:cs typeface="Times New Roman" panose="02020603050405020304" pitchFamily="18" charset="0"/>
              </a:rPr>
              <a:t>iracı</a:t>
            </a:r>
            <a:r>
              <a:rPr lang="tr-TR"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E</a:t>
            </a:r>
            <a:r>
              <a:rPr lang="en-US" sz="3200" b="1" i="1" dirty="0" err="1" smtClean="0">
                <a:latin typeface="Times New Roman" panose="02020603050405020304" pitchFamily="18" charset="0"/>
                <a:cs typeface="Times New Roman" panose="02020603050405020304" pitchFamily="18" charset="0"/>
              </a:rPr>
              <a:t>lbirliğiyle</a:t>
            </a:r>
            <a:r>
              <a:rPr lang="en-US" sz="3200" b="1" i="1" dirty="0" smtClean="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Z</a:t>
            </a:r>
            <a:r>
              <a:rPr lang="en-US" sz="3200" b="1" i="1" dirty="0" err="1" smtClean="0">
                <a:latin typeface="Times New Roman" panose="02020603050405020304" pitchFamily="18" charset="0"/>
                <a:cs typeface="Times New Roman" panose="02020603050405020304" pitchFamily="18" charset="0"/>
              </a:rPr>
              <a:t>ilyettirler</a:t>
            </a:r>
            <a:r>
              <a:rPr lang="en-US" sz="3200" b="1" i="1" dirty="0">
                <a:latin typeface="Times New Roman" panose="02020603050405020304" pitchFamily="18" charset="0"/>
                <a:cs typeface="Times New Roman" panose="02020603050405020304" pitchFamily="18" charset="0"/>
              </a:rPr>
              <a:t>.</a:t>
            </a:r>
            <a:endParaRPr lang="tr-TR" sz="3200" b="1" i="1"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157766475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en-US" sz="3600" b="1" dirty="0" err="1">
                <a:latin typeface="Times New Roman" panose="02020603050405020304" pitchFamily="18" charset="0"/>
                <a:cs typeface="Times New Roman" panose="02020603050405020304" pitchFamily="18" charset="0"/>
              </a:rPr>
              <a:t>Birlikte</a:t>
            </a:r>
            <a:r>
              <a:rPr lang="en-US" sz="3600" b="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en-US" sz="3600" b="1" dirty="0" err="1" smtClean="0">
                <a:latin typeface="Times New Roman" panose="02020603050405020304" pitchFamily="18" charset="0"/>
                <a:cs typeface="Times New Roman" panose="02020603050405020304" pitchFamily="18" charset="0"/>
              </a:rPr>
              <a:t>ilyetliğin</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M</a:t>
            </a:r>
            <a:r>
              <a:rPr lang="en-US" sz="3600" b="1" i="1" dirty="0" err="1" smtClean="0">
                <a:latin typeface="Times New Roman" panose="02020603050405020304" pitchFamily="18" charset="0"/>
                <a:cs typeface="Times New Roman" panose="02020603050405020304" pitchFamily="18" charset="0"/>
              </a:rPr>
              <a:t>üşterek</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ilyetlik</a:t>
            </a:r>
            <a:r>
              <a:rPr lang="en-US" sz="3600" b="1" i="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veya</a:t>
            </a:r>
            <a:r>
              <a:rPr lang="en-US" sz="3600"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E</a:t>
            </a:r>
            <a:r>
              <a:rPr lang="en-US" sz="3600" b="1" i="1" dirty="0" err="1" smtClean="0">
                <a:latin typeface="Times New Roman" panose="02020603050405020304" pitchFamily="18" charset="0"/>
                <a:cs typeface="Times New Roman" panose="02020603050405020304" pitchFamily="18" charset="0"/>
              </a:rPr>
              <a:t>lbirliğiyle</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ilyetlik</a:t>
            </a:r>
            <a:r>
              <a:rPr lang="en-US" sz="3600" b="1" i="1"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biçimindeki</a:t>
            </a:r>
            <a:r>
              <a:rPr lang="en-US" sz="3600"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A</a:t>
            </a:r>
            <a:r>
              <a:rPr lang="en-US" sz="3600" b="1" dirty="0" err="1" smtClean="0">
                <a:latin typeface="Times New Roman" panose="02020603050405020304" pitchFamily="18" charset="0"/>
                <a:cs typeface="Times New Roman" panose="02020603050405020304" pitchFamily="18" charset="0"/>
              </a:rPr>
              <a:t>yırımı</a:t>
            </a:r>
            <a:r>
              <a:rPr lang="tr-TR" sz="3600" b="1" dirty="0" smtClean="0">
                <a:latin typeface="Times New Roman" panose="02020603050405020304" pitchFamily="18" charset="0"/>
                <a:cs typeface="Times New Roman" panose="02020603050405020304" pitchFamily="18" charset="0"/>
              </a:rPr>
              <a:t>,</a:t>
            </a:r>
            <a:r>
              <a:rPr lang="en-US" sz="3600"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özellikle</a:t>
            </a:r>
            <a:r>
              <a:rPr lang="en-US" sz="3600" b="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Ceza</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Hukuku</a:t>
            </a:r>
            <a:r>
              <a:rPr lang="en-US" sz="3600" b="1" i="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bakımından</a:t>
            </a:r>
            <a:r>
              <a:rPr lang="en-US" sz="3600"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önem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taşır</a:t>
            </a:r>
            <a:r>
              <a:rPr lang="en-US" sz="3600" b="1" dirty="0">
                <a:latin typeface="Times New Roman" panose="02020603050405020304" pitchFamily="18" charset="0"/>
                <a:cs typeface="Times New Roman" panose="02020603050405020304" pitchFamily="18" charset="0"/>
              </a:rPr>
              <a:t>. </a:t>
            </a:r>
            <a:endParaRPr lang="tr-TR" sz="3600" b="1" dirty="0" smtClean="0">
              <a:latin typeface="Times New Roman" panose="02020603050405020304" pitchFamily="18" charset="0"/>
              <a:cs typeface="Times New Roman" panose="02020603050405020304" pitchFamily="18" charset="0"/>
            </a:endParaRPr>
          </a:p>
          <a:p>
            <a:pPr algn="just"/>
            <a:r>
              <a:rPr lang="en-US" sz="3600" b="1" dirty="0" err="1" smtClean="0">
                <a:latin typeface="Times New Roman" panose="02020603050405020304" pitchFamily="18" charset="0"/>
                <a:cs typeface="Times New Roman" panose="02020603050405020304" pitchFamily="18" charset="0"/>
              </a:rPr>
              <a:t>Hakkı</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olmadığı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halde</a:t>
            </a:r>
            <a:r>
              <a:rPr lang="en-US"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T</a:t>
            </a:r>
            <a:r>
              <a:rPr lang="en-US" sz="3600" b="1" dirty="0" err="1" smtClean="0">
                <a:latin typeface="Times New Roman" panose="02020603050405020304" pitchFamily="18" charset="0"/>
                <a:cs typeface="Times New Roman" panose="02020603050405020304" pitchFamily="18" charset="0"/>
              </a:rPr>
              <a:t>aşınır</a:t>
            </a:r>
            <a:r>
              <a:rPr lang="en-US" sz="3600" b="1"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bir</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şeyi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başkasına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satan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ve</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teslim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eden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kimse</a:t>
            </a:r>
            <a:r>
              <a:rPr lang="en-US" sz="3600" b="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M</a:t>
            </a:r>
            <a:r>
              <a:rPr lang="en-US" sz="3600" b="1" i="1" dirty="0" err="1" smtClean="0">
                <a:latin typeface="Times New Roman" panose="02020603050405020304" pitchFamily="18" charset="0"/>
                <a:cs typeface="Times New Roman" panose="02020603050405020304" pitchFamily="18" charset="0"/>
              </a:rPr>
              <a:t>üşterek</a:t>
            </a:r>
            <a:r>
              <a:rPr lang="en-US" sz="3600" b="1" i="1"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ise</a:t>
            </a:r>
            <a:r>
              <a:rPr lang="tr-TR" sz="3600" b="1" i="1" dirty="0" smtClean="0">
                <a:latin typeface="Times New Roman" panose="02020603050405020304" pitchFamily="18" charset="0"/>
                <a:cs typeface="Times New Roman" panose="02020603050405020304" pitchFamily="18" charset="0"/>
              </a:rPr>
              <a:t>,</a:t>
            </a:r>
            <a:r>
              <a:rPr lang="en-US" sz="3600" b="1" i="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G</a:t>
            </a:r>
            <a:r>
              <a:rPr lang="en-US" sz="3600" b="1" dirty="0" err="1" smtClean="0">
                <a:latin typeface="Times New Roman" panose="02020603050405020304" pitchFamily="18" charset="0"/>
                <a:cs typeface="Times New Roman" panose="02020603050405020304" pitchFamily="18" charset="0"/>
              </a:rPr>
              <a:t>üveni</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ötüye</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K</a:t>
            </a:r>
            <a:r>
              <a:rPr lang="en-US" sz="3600" b="1" dirty="0" err="1" smtClean="0">
                <a:latin typeface="Times New Roman" panose="02020603050405020304" pitchFamily="18" charset="0"/>
                <a:cs typeface="Times New Roman" panose="02020603050405020304" pitchFamily="18" charset="0"/>
              </a:rPr>
              <a:t>ullanma</a:t>
            </a:r>
            <a:r>
              <a:rPr lang="en-US" sz="3600" b="1" dirty="0" smtClean="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a:t>
            </a:r>
            <a:r>
              <a:rPr lang="en-US" sz="3600" i="1" dirty="0" smtClean="0">
                <a:latin typeface="Times New Roman" panose="02020603050405020304" pitchFamily="18" charset="0"/>
                <a:cs typeface="Times New Roman" panose="02020603050405020304" pitchFamily="18" charset="0"/>
              </a:rPr>
              <a:t>TCK</a:t>
            </a:r>
            <a:r>
              <a:rPr lang="tr-TR" sz="3600"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m. </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155</a:t>
            </a:r>
            <a:r>
              <a:rPr lang="en-US" sz="3600" dirty="0" smtClean="0">
                <a:latin typeface="Times New Roman" panose="02020603050405020304" pitchFamily="18" charset="0"/>
                <a:cs typeface="Times New Roman" panose="02020603050405020304" pitchFamily="18" charset="0"/>
              </a:rPr>
              <a:t>)·</a:t>
            </a:r>
            <a:r>
              <a:rPr lang="tr-TR" sz="3600" b="1" dirty="0" err="1">
                <a:latin typeface="Times New Roman" panose="02020603050405020304" pitchFamily="18" charset="0"/>
                <a:cs typeface="Times New Roman" panose="02020603050405020304" pitchFamily="18" charset="0"/>
              </a:rPr>
              <a:t>S</a:t>
            </a:r>
            <a:r>
              <a:rPr lang="en-US" sz="3600" b="1" dirty="0" err="1" smtClean="0">
                <a:latin typeface="Times New Roman" panose="02020603050405020304" pitchFamily="18" charset="0"/>
                <a:cs typeface="Times New Roman" panose="02020603050405020304" pitchFamily="18" charset="0"/>
              </a:rPr>
              <a:t>uçunu</a:t>
            </a:r>
            <a:r>
              <a:rPr lang="en-US" sz="3600"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E</a:t>
            </a:r>
            <a:r>
              <a:rPr lang="en-US" sz="3600" b="1" i="1" dirty="0" err="1" smtClean="0">
                <a:latin typeface="Times New Roman" panose="02020603050405020304" pitchFamily="18" charset="0"/>
                <a:cs typeface="Times New Roman" panose="02020603050405020304" pitchFamily="18" charset="0"/>
              </a:rPr>
              <a:t>lbirliğiyle</a:t>
            </a:r>
            <a:r>
              <a:rPr lang="en-US" sz="3600" b="1" i="1" dirty="0" smtClean="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Z</a:t>
            </a:r>
            <a:r>
              <a:rPr lang="en-US" sz="3600" b="1" i="1" dirty="0" err="1" smtClean="0">
                <a:latin typeface="Times New Roman" panose="02020603050405020304" pitchFamily="18" charset="0"/>
                <a:cs typeface="Times New Roman" panose="02020603050405020304" pitchFamily="18" charset="0"/>
              </a:rPr>
              <a:t>ilyet</a:t>
            </a:r>
            <a:r>
              <a:rPr lang="en-US" sz="3600" b="1" i="1" dirty="0" smtClean="0">
                <a:latin typeface="Times New Roman" panose="02020603050405020304" pitchFamily="18" charset="0"/>
                <a:cs typeface="Times New Roman" panose="02020603050405020304" pitchFamily="18" charset="0"/>
              </a:rPr>
              <a:t> </a:t>
            </a:r>
            <a:r>
              <a:rPr lang="en-US" sz="3600" b="1" i="1" dirty="0" err="1" smtClean="0">
                <a:latin typeface="Times New Roman" panose="02020603050405020304" pitchFamily="18" charset="0"/>
                <a:cs typeface="Times New Roman" panose="02020603050405020304" pitchFamily="18" charset="0"/>
              </a:rPr>
              <a:t>ise</a:t>
            </a:r>
            <a:r>
              <a:rPr lang="tr-TR"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H</a:t>
            </a:r>
            <a:r>
              <a:rPr lang="en-US" sz="3600" b="1" dirty="0" err="1" smtClean="0">
                <a:latin typeface="Times New Roman" panose="02020603050405020304" pitchFamily="18" charset="0"/>
                <a:cs typeface="Times New Roman" panose="02020603050405020304" pitchFamily="18" charset="0"/>
              </a:rPr>
              <a:t>ırsız­lık</a:t>
            </a:r>
            <a:r>
              <a:rPr lang="en-US" sz="3600" b="1" dirty="0" smtClean="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S</a:t>
            </a:r>
            <a:r>
              <a:rPr lang="en-US" sz="3600" b="1" dirty="0" err="1" smtClean="0">
                <a:latin typeface="Times New Roman" panose="02020603050405020304" pitchFamily="18" charset="0"/>
                <a:cs typeface="Times New Roman" panose="02020603050405020304" pitchFamily="18" charset="0"/>
              </a:rPr>
              <a:t>uçunu</a:t>
            </a:r>
            <a:r>
              <a:rPr lang="en-US" sz="3600" b="1"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işlemiş</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olur</a:t>
            </a:r>
            <a:r>
              <a:rPr lang="en-US" sz="3600" dirty="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TCK </a:t>
            </a:r>
            <a:r>
              <a:rPr lang="tr-TR" sz="3600" i="1" dirty="0" smtClean="0">
                <a:latin typeface="Times New Roman" panose="02020603050405020304" pitchFamily="18" charset="0"/>
                <a:cs typeface="Times New Roman" panose="02020603050405020304" pitchFamily="18" charset="0"/>
              </a:rPr>
              <a:t>m. </a:t>
            </a:r>
            <a:r>
              <a:rPr lang="en-US" sz="3600" i="1" dirty="0" smtClean="0">
                <a:latin typeface="Times New Roman" panose="02020603050405020304" pitchFamily="18" charset="0"/>
                <a:cs typeface="Times New Roman" panose="02020603050405020304" pitchFamily="18" charset="0"/>
              </a:rPr>
              <a:t>141</a:t>
            </a:r>
            <a:r>
              <a:rPr lang="en-US" sz="3600" i="1" dirty="0">
                <a:latin typeface="Times New Roman" panose="02020603050405020304" pitchFamily="18" charset="0"/>
                <a:cs typeface="Times New Roman" panose="02020603050405020304" pitchFamily="18" charset="0"/>
              </a:rPr>
              <a:t>). </a:t>
            </a:r>
            <a:endParaRPr lang="tr-TR" sz="3600" i="1"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007823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en-US" b="1" dirty="0">
                <a:latin typeface="Times New Roman" panose="02020603050405020304" pitchFamily="18" charset="0"/>
                <a:cs typeface="Times New Roman" panose="02020603050405020304" pitchFamily="18" charset="0"/>
              </a:rPr>
              <a:t>Bu </a:t>
            </a:r>
            <a:r>
              <a:rPr lang="en-US" b="1" dirty="0" err="1">
                <a:latin typeface="Times New Roman" panose="02020603050405020304" pitchFamily="18" charset="0"/>
                <a:cs typeface="Times New Roman" panose="02020603050405020304" pitchFamily="18" charset="0"/>
              </a:rPr>
              <a:t>ayırım</a:t>
            </a:r>
            <a:r>
              <a:rPr lang="en-US" b="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Medeni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Hukuk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alanında</a:t>
            </a:r>
            <a:r>
              <a:rPr lang="en-US" b="1" i="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da </a:t>
            </a:r>
            <a:r>
              <a:rPr lang="en-US" b="1" dirty="0" err="1">
                <a:latin typeface="Times New Roman" panose="02020603050405020304" pitchFamily="18" charset="0"/>
                <a:cs typeface="Times New Roman" panose="02020603050405020304" pitchFamily="18" charset="0"/>
              </a:rPr>
              <a:t>etkisini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şöyle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gösterir</a:t>
            </a:r>
            <a:r>
              <a:rPr lang="en-US"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p>
          <a:p>
            <a:pPr marL="0" indent="0" algn="just">
              <a:buNone/>
            </a:pPr>
            <a:r>
              <a:rPr lang="tr-TR" dirty="0" smtClean="0">
                <a:latin typeface="Times New Roman" panose="02020603050405020304" pitchFamily="18" charset="0"/>
                <a:cs typeface="Times New Roman" panose="02020603050405020304" pitchFamily="18" charset="0"/>
              </a:rPr>
              <a:t>*</a:t>
            </a:r>
            <a:r>
              <a:rPr lang="en-US" b="1" i="1" dirty="0" err="1" smtClean="0">
                <a:latin typeface="Times New Roman" panose="02020603050405020304" pitchFamily="18" charset="0"/>
                <a:cs typeface="Times New Roman" panose="02020603050405020304" pitchFamily="18" charset="0"/>
              </a:rPr>
              <a:t>Bir</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aşınırın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iyiniyetli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Ü</a:t>
            </a:r>
            <a:r>
              <a:rPr lang="en-US" b="1" i="1" dirty="0" err="1" smtClean="0">
                <a:latin typeface="Times New Roman" panose="02020603050405020304" pitchFamily="18" charset="0"/>
                <a:cs typeface="Times New Roman" panose="02020603050405020304" pitchFamily="18" charset="0"/>
              </a:rPr>
              <a:t>çüncü</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işiye</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satılması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teslim</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edilmesi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durumunda</a:t>
            </a:r>
            <a:r>
              <a:rPr lang="en-US" b="1" i="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t>
            </a:r>
            <a:r>
              <a:rPr lang="en-US" dirty="0" err="1" smtClean="0">
                <a:latin typeface="Times New Roman" panose="02020603050405020304" pitchFamily="18" charset="0"/>
                <a:cs typeface="Times New Roman" panose="02020603050405020304" pitchFamily="18" charset="0"/>
              </a:rPr>
              <a:t>atıcının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fiili</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G</a:t>
            </a:r>
            <a:r>
              <a:rPr lang="en-US" i="1" dirty="0" err="1" smtClean="0">
                <a:latin typeface="Times New Roman" panose="02020603050405020304" pitchFamily="18" charset="0"/>
                <a:cs typeface="Times New Roman" panose="02020603050405020304" pitchFamily="18" charset="0"/>
              </a:rPr>
              <a:t>üveni</a:t>
            </a:r>
            <a:r>
              <a:rPr lang="en-US" i="1" dirty="0" smtClean="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a:t>
            </a:r>
            <a:r>
              <a:rPr lang="en-US" i="1" dirty="0" err="1" smtClean="0">
                <a:latin typeface="Times New Roman" panose="02020603050405020304" pitchFamily="18" charset="0"/>
                <a:cs typeface="Times New Roman" panose="02020603050405020304" pitchFamily="18" charset="0"/>
              </a:rPr>
              <a:t>ötüye</a:t>
            </a:r>
            <a:r>
              <a:rPr lang="en-US" i="1" dirty="0" smtClean="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a:t>
            </a:r>
            <a:r>
              <a:rPr lang="en-US" i="1" dirty="0" err="1" smtClean="0">
                <a:latin typeface="Times New Roman" panose="02020603050405020304" pitchFamily="18" charset="0"/>
                <a:cs typeface="Times New Roman" panose="02020603050405020304" pitchFamily="18" charset="0"/>
              </a:rPr>
              <a:t>ullanma</a:t>
            </a:r>
            <a:r>
              <a:rPr lang="en-US" i="1" dirty="0" smtClean="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S</a:t>
            </a:r>
            <a:r>
              <a:rPr lang="en-US" i="1" dirty="0" err="1" smtClean="0">
                <a:latin typeface="Times New Roman" panose="02020603050405020304" pitchFamily="18" charset="0"/>
                <a:cs typeface="Times New Roman" panose="02020603050405020304" pitchFamily="18" charset="0"/>
              </a:rPr>
              <a:t>uçunu</a:t>
            </a:r>
            <a:r>
              <a:rPr lang="en-US" i="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teşkil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etse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dahi</a:t>
            </a:r>
            <a:r>
              <a:rPr lang="en-US"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en-US" b="1" i="1" dirty="0" err="1" smtClean="0">
                <a:latin typeface="Times New Roman" panose="02020603050405020304" pitchFamily="18" charset="0"/>
                <a:cs typeface="Times New Roman" panose="02020603050405020304" pitchFamily="18" charset="0"/>
              </a:rPr>
              <a:t>yiniyetli</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Ü</a:t>
            </a:r>
            <a:r>
              <a:rPr lang="en-US" b="1" i="1" dirty="0" err="1" smtClean="0">
                <a:latin typeface="Times New Roman" panose="02020603050405020304" pitchFamily="18" charset="0"/>
                <a:cs typeface="Times New Roman" panose="02020603050405020304" pitchFamily="18" charset="0"/>
              </a:rPr>
              <a:t>çüncü</a:t>
            </a:r>
            <a:r>
              <a:rPr lang="en-US"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t>
            </a:r>
            <a:r>
              <a:rPr lang="en-US" b="1" i="1" dirty="0" err="1" smtClean="0">
                <a:latin typeface="Times New Roman" panose="02020603050405020304" pitchFamily="18" charset="0"/>
                <a:cs typeface="Times New Roman" panose="02020603050405020304" pitchFamily="18" charset="0"/>
              </a:rPr>
              <a:t>işi</a:t>
            </a:r>
            <a:r>
              <a:rPr lang="tr-TR" b="1" i="1" dirty="0" smtClean="0">
                <a:latin typeface="Times New Roman" panose="02020603050405020304" pitchFamily="18" charset="0"/>
                <a:cs typeface="Times New Roman" panose="02020603050405020304" pitchFamily="18" charset="0"/>
              </a:rPr>
              <a:t>,</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bu</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T</a:t>
            </a:r>
            <a:r>
              <a:rPr lang="en-US" b="1" i="1" dirty="0" err="1" smtClean="0">
                <a:latin typeface="Times New Roman" panose="02020603050405020304" pitchFamily="18" charset="0"/>
                <a:cs typeface="Times New Roman" panose="02020603050405020304" pitchFamily="18" charset="0"/>
              </a:rPr>
              <a:t>aşınırın</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M</a:t>
            </a:r>
            <a:r>
              <a:rPr lang="en-US" b="1" i="1" dirty="0" err="1" smtClean="0">
                <a:latin typeface="Times New Roman" panose="02020603050405020304" pitchFamily="18" charset="0"/>
                <a:cs typeface="Times New Roman" panose="02020603050405020304" pitchFamily="18" charset="0"/>
              </a:rPr>
              <a:t>ülkiyetini</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geçerli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olarak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kazanır</a:t>
            </a:r>
            <a:r>
              <a:rPr lang="en-US" b="1"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a:t>
            </a:r>
            <a:r>
              <a:rPr lang="en-US" i="1" dirty="0" smtClean="0">
                <a:latin typeface="Times New Roman" panose="02020603050405020304" pitchFamily="18" charset="0"/>
                <a:cs typeface="Times New Roman" panose="02020603050405020304" pitchFamily="18" charset="0"/>
              </a:rPr>
              <a:t>988</a:t>
            </a:r>
            <a:r>
              <a:rPr lang="en-US" i="1" dirty="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Buna </a:t>
            </a:r>
            <a:r>
              <a:rPr lang="en-US" dirty="0" err="1" smtClean="0">
                <a:latin typeface="Times New Roman" panose="02020603050405020304" pitchFamily="18" charset="0"/>
                <a:cs typeface="Times New Roman" panose="02020603050405020304" pitchFamily="18" charset="0"/>
              </a:rPr>
              <a:t>karşılık</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atıcının</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F</a:t>
            </a:r>
            <a:r>
              <a:rPr lang="en-US" b="1" i="1" dirty="0" err="1" smtClean="0">
                <a:latin typeface="Times New Roman" panose="02020603050405020304" pitchFamily="18" charset="0"/>
                <a:cs typeface="Times New Roman" panose="02020603050405020304" pitchFamily="18" charset="0"/>
              </a:rPr>
              <a:t>iilinin</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bir</a:t>
            </a:r>
            <a:r>
              <a:rPr lang="en-US"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H</a:t>
            </a:r>
            <a:r>
              <a:rPr lang="en-US" b="1" i="1" dirty="0" err="1" smtClean="0">
                <a:latin typeface="Times New Roman" panose="02020603050405020304" pitchFamily="18" charset="0"/>
                <a:cs typeface="Times New Roman" panose="02020603050405020304" pitchFamily="18" charset="0"/>
              </a:rPr>
              <a:t>ırsızlık</a:t>
            </a:r>
            <a:r>
              <a:rPr lang="en-US" b="1" i="1"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S</a:t>
            </a:r>
            <a:r>
              <a:rPr lang="en-US" b="1" i="1" dirty="0" err="1" smtClean="0">
                <a:latin typeface="Times New Roman" panose="02020603050405020304" pitchFamily="18" charset="0"/>
                <a:cs typeface="Times New Roman" panose="02020603050405020304" pitchFamily="18" charset="0"/>
              </a:rPr>
              <a:t>uçunu</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meydana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getirdiği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durumlarda</a:t>
            </a:r>
            <a:r>
              <a:rPr lang="en-US"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S</a:t>
            </a:r>
            <a:r>
              <a:rPr lang="en-US" i="1" dirty="0" err="1" smtClean="0">
                <a:latin typeface="Times New Roman" panose="02020603050405020304" pitchFamily="18" charset="0"/>
                <a:cs typeface="Times New Roman" panose="02020603050405020304" pitchFamily="18" charset="0"/>
              </a:rPr>
              <a:t>atılan</a:t>
            </a:r>
            <a:r>
              <a:rPr lang="en-US" i="1" dirty="0" smtClean="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Ş</a:t>
            </a:r>
            <a:r>
              <a:rPr lang="en-US" i="1" dirty="0" err="1" smtClean="0">
                <a:latin typeface="Times New Roman" panose="02020603050405020304" pitchFamily="18" charset="0"/>
                <a:cs typeface="Times New Roman" panose="02020603050405020304" pitchFamily="18" charset="0"/>
              </a:rPr>
              <a:t>ey</a:t>
            </a:r>
            <a:r>
              <a:rPr lang="en-US" i="1"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irade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dışı</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elden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çıkmış</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olduğun­dan</a:t>
            </a:r>
            <a:r>
              <a:rPr lang="en-US"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a:t>
            </a:r>
            <a:r>
              <a:rPr lang="en-US" i="1" dirty="0" err="1" smtClean="0">
                <a:latin typeface="Times New Roman" panose="02020603050405020304" pitchFamily="18" charset="0"/>
                <a:cs typeface="Times New Roman" panose="02020603050405020304" pitchFamily="18" charset="0"/>
              </a:rPr>
              <a:t>lıcı</a:t>
            </a:r>
            <a:r>
              <a:rPr lang="en-US" i="1"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iyiniyetli</a:t>
            </a:r>
            <a:r>
              <a:rPr lang="en-US" i="1" dirty="0">
                <a:latin typeface="Times New Roman" panose="02020603050405020304" pitchFamily="18" charset="0"/>
                <a:cs typeface="Times New Roman" panose="02020603050405020304" pitchFamily="18" charset="0"/>
              </a:rPr>
              <a:t> de </a:t>
            </a:r>
            <a:r>
              <a:rPr lang="en-US" i="1" dirty="0" err="1" smtClean="0">
                <a:latin typeface="Times New Roman" panose="02020603050405020304" pitchFamily="18" charset="0"/>
                <a:cs typeface="Times New Roman" panose="02020603050405020304" pitchFamily="18" charset="0"/>
              </a:rPr>
              <a:t>ol</a:t>
            </a:r>
            <a:r>
              <a:rPr lang="tr-TR" i="1" dirty="0" smtClean="0">
                <a:latin typeface="Times New Roman" panose="02020603050405020304" pitchFamily="18" charset="0"/>
                <a:cs typeface="Times New Roman" panose="02020603050405020304" pitchFamily="18" charset="0"/>
              </a:rPr>
              <a:t>s</a:t>
            </a:r>
            <a:r>
              <a:rPr lang="en-US" i="1" dirty="0" smtClean="0">
                <a:latin typeface="Times New Roman" panose="02020603050405020304" pitchFamily="18" charset="0"/>
                <a:cs typeface="Times New Roman" panose="02020603050405020304" pitchFamily="18" charset="0"/>
              </a:rPr>
              <a:t>a</a:t>
            </a:r>
            <a:r>
              <a:rPr lang="en-US" b="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E</a:t>
            </a:r>
            <a:r>
              <a:rPr lang="en-US" b="1" i="1" dirty="0" err="1" smtClean="0">
                <a:latin typeface="Times New Roman" panose="02020603050405020304" pitchFamily="18" charset="0"/>
                <a:cs typeface="Times New Roman" panose="02020603050405020304" pitchFamily="18" charset="0"/>
              </a:rPr>
              <a:t>dinimi</a:t>
            </a:r>
            <a:r>
              <a:rPr lang="en-US" b="1" i="1" dirty="0" smtClean="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geçerli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olmaz</a:t>
            </a:r>
            <a:r>
              <a:rPr lang="en-US" b="1"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a:t>
            </a:r>
            <a:r>
              <a:rPr lang="en-US" i="1" dirty="0" smtClean="0">
                <a:latin typeface="Times New Roman" panose="02020603050405020304" pitchFamily="18" charset="0"/>
                <a:cs typeface="Times New Roman" panose="02020603050405020304" pitchFamily="18" charset="0"/>
              </a:rPr>
              <a:t>989</a:t>
            </a:r>
            <a:r>
              <a:rPr lang="en-US" i="1" dirty="0">
                <a:latin typeface="Times New Roman" panose="02020603050405020304" pitchFamily="18" charset="0"/>
                <a:cs typeface="Times New Roman" panose="02020603050405020304" pitchFamily="18" charset="0"/>
              </a:rPr>
              <a:t>).</a:t>
            </a:r>
            <a:endParaRPr lang="tr-TR" i="1" dirty="0">
              <a:latin typeface="Times New Roman" panose="02020603050405020304" pitchFamily="18" charset="0"/>
              <a:cs typeface="Times New Roman" panose="02020603050405020304" pitchFamily="18" charset="0"/>
            </a:endParaRPr>
          </a:p>
          <a:p>
            <a:pPr marL="0" indent="0">
              <a:buNone/>
            </a:pP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779352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latin typeface="Arial Black" panose="020B0A04020102020204" pitchFamily="34" charset="0"/>
              </a:rPr>
              <a:t>Zilyet Yardımcılığı</a:t>
            </a:r>
            <a:r>
              <a:rPr lang="tr-TR" u="sng" dirty="0">
                <a:latin typeface="Arial Black" panose="020B0A04020102020204" pitchFamily="34" charset="0"/>
              </a:rPr>
              <a:t/>
            </a:r>
            <a:br>
              <a:rPr lang="tr-TR" u="sng" dirty="0">
                <a:latin typeface="Arial Black" panose="020B0A04020102020204" pitchFamily="34" charset="0"/>
              </a:rPr>
            </a:br>
            <a:endParaRPr lang="tr-TR" dirty="0"/>
          </a:p>
        </p:txBody>
      </p:sp>
      <p:sp>
        <p:nvSpPr>
          <p:cNvPr id="3" name="İçerik Yer Tutucusu 2"/>
          <p:cNvSpPr>
            <a:spLocks noGrp="1"/>
          </p:cNvSpPr>
          <p:nvPr>
            <p:ph idx="1"/>
          </p:nvPr>
        </p:nvSpPr>
        <p:spPr>
          <a:xfrm>
            <a:off x="1072979" y="1813268"/>
            <a:ext cx="10515600" cy="4351338"/>
          </a:xfrm>
        </p:spPr>
        <p:txBody>
          <a:bodyPr>
            <a:normAutofit/>
          </a:bodyPr>
          <a:lstStyle/>
          <a:p>
            <a:pPr algn="just"/>
            <a:r>
              <a:rPr lang="tr-TR" b="1" dirty="0" smtClean="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eşyayı </a:t>
            </a:r>
            <a:r>
              <a:rPr lang="tr-TR" b="1" u="sng" dirty="0" smtClean="0">
                <a:latin typeface="Times New Roman" panose="02020603050405020304" pitchFamily="18" charset="0"/>
                <a:cs typeface="Times New Roman" panose="02020603050405020304" pitchFamily="18" charset="0"/>
              </a:rPr>
              <a:t>Zilyetlik </a:t>
            </a:r>
            <a:r>
              <a:rPr lang="tr-TR" b="1" u="sng" dirty="0">
                <a:latin typeface="Times New Roman" panose="02020603050405020304" pitchFamily="18" charset="0"/>
                <a:cs typeface="Times New Roman" panose="02020603050405020304" pitchFamily="18" charset="0"/>
              </a:rPr>
              <a:t>iradesiyle değil</a:t>
            </a:r>
            <a:r>
              <a:rPr lang="tr-TR" b="1" i="1"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de, </a:t>
            </a:r>
            <a:r>
              <a:rPr lang="tr-TR" b="1" i="1" u="sng" dirty="0">
                <a:latin typeface="Times New Roman" panose="02020603050405020304" pitchFamily="18" charset="0"/>
                <a:cs typeface="Times New Roman" panose="02020603050405020304" pitchFamily="18" charset="0"/>
              </a:rPr>
              <a:t>başkasının işini görmek amacıyla </a:t>
            </a:r>
            <a:r>
              <a:rPr lang="tr-TR" b="1" i="1" dirty="0" smtClean="0">
                <a:latin typeface="Times New Roman" panose="02020603050405020304" pitchFamily="18" charset="0"/>
                <a:cs typeface="Times New Roman" panose="02020603050405020304" pitchFamily="18" charset="0"/>
              </a:rPr>
              <a:t>Fiili Hakimiyetinde </a:t>
            </a:r>
            <a:r>
              <a:rPr lang="tr-TR" b="1" i="1" dirty="0">
                <a:latin typeface="Times New Roman" panose="02020603050405020304" pitchFamily="18" charset="0"/>
                <a:cs typeface="Times New Roman" panose="02020603050405020304" pitchFamily="18" charset="0"/>
              </a:rPr>
              <a:t>bulunduran </a:t>
            </a:r>
            <a:r>
              <a:rPr lang="tr-TR" b="1" i="1" dirty="0" smtClean="0">
                <a:latin typeface="Times New Roman" panose="02020603050405020304" pitchFamily="18" charset="0"/>
                <a:cs typeface="Times New Roman" panose="02020603050405020304" pitchFamily="18" charset="0"/>
              </a:rPr>
              <a:t>kimseye</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Zilyet Yardımcısı </a:t>
            </a:r>
            <a:r>
              <a:rPr lang="tr-TR" b="1" dirty="0">
                <a:latin typeface="Times New Roman" panose="02020603050405020304" pitchFamily="18" charset="0"/>
                <a:cs typeface="Times New Roman" panose="02020603050405020304" pitchFamily="18" charset="0"/>
              </a:rPr>
              <a:t>denir. </a:t>
            </a:r>
            <a:endParaRPr lang="tr-TR" b="1" dirty="0" smtClean="0">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Zilyet Yardımcılığı, </a:t>
            </a:r>
            <a:r>
              <a:rPr lang="tr-TR" b="1" i="1" dirty="0">
                <a:latin typeface="Times New Roman" panose="02020603050405020304" pitchFamily="18" charset="0"/>
                <a:cs typeface="Times New Roman" panose="02020603050405020304" pitchFamily="18" charset="0"/>
              </a:rPr>
              <a:t>Medeni Kanunda </a:t>
            </a:r>
            <a:r>
              <a:rPr lang="tr-TR" b="1" dirty="0">
                <a:latin typeface="Times New Roman" panose="02020603050405020304" pitchFamily="18" charset="0"/>
                <a:cs typeface="Times New Roman" panose="02020603050405020304" pitchFamily="18" charset="0"/>
              </a:rPr>
              <a:t>düzenlenmemiştir.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Buna karşılık, </a:t>
            </a:r>
            <a:r>
              <a:rPr lang="tr-TR" b="1" i="1" dirty="0" smtClean="0">
                <a:latin typeface="Times New Roman" panose="02020603050405020304" pitchFamily="18" charset="0"/>
                <a:cs typeface="Times New Roman" panose="02020603050405020304" pitchFamily="18" charset="0"/>
              </a:rPr>
              <a:t>Alman Medeni Kanunu </a:t>
            </a:r>
            <a:r>
              <a:rPr lang="tr-TR" b="1" dirty="0" smtClean="0">
                <a:latin typeface="Times New Roman" panose="02020603050405020304" pitchFamily="18" charset="0"/>
                <a:cs typeface="Times New Roman" panose="02020603050405020304" pitchFamily="18" charset="0"/>
              </a:rPr>
              <a:t>&amp; 855’de</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Zilyet Yardımcısı</a:t>
            </a:r>
            <a:r>
              <a:rPr lang="tr-TR" dirty="0" smtClean="0">
                <a:latin typeface="Times New Roman" panose="02020603050405020304" pitchFamily="18" charset="0"/>
                <a:cs typeface="Times New Roman" panose="02020603050405020304" pitchFamily="18" charset="0"/>
              </a:rPr>
              <a:t>, Eşya üzerindeki Fiili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akimiyeti bir başkası için onun evinde veya işyerinde gördüğü işte ya da benzer bir ilişki içinde, onun talimatına uygun olarak kullanmak durumunda olan kimse olarak tanımlanmıştır.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604286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Zilyet </a:t>
            </a:r>
            <a:r>
              <a:rPr lang="tr-TR" sz="3600" b="1" dirty="0" smtClean="0">
                <a:latin typeface="Times New Roman" panose="02020603050405020304" pitchFamily="18" charset="0"/>
                <a:cs typeface="Times New Roman" panose="02020603050405020304" pitchFamily="18" charset="0"/>
              </a:rPr>
              <a:t>Yardımcısının, Eşyayı </a:t>
            </a:r>
            <a:r>
              <a:rPr lang="tr-TR" sz="3600" b="1" dirty="0">
                <a:latin typeface="Times New Roman" panose="02020603050405020304" pitchFamily="18" charset="0"/>
                <a:cs typeface="Times New Roman" panose="02020603050405020304" pitchFamily="18" charset="0"/>
              </a:rPr>
              <a:t>fiili hakimiyetinde bulundurma </a:t>
            </a:r>
            <a:r>
              <a:rPr lang="tr-TR" sz="3600" b="1" dirty="0" smtClean="0">
                <a:latin typeface="Times New Roman" panose="02020603050405020304" pitchFamily="18" charset="0"/>
                <a:cs typeface="Times New Roman" panose="02020603050405020304" pitchFamily="18" charset="0"/>
              </a:rPr>
              <a:t>konusunda,  </a:t>
            </a:r>
            <a:r>
              <a:rPr lang="tr-TR" sz="3600" b="1" i="1" dirty="0" smtClean="0">
                <a:latin typeface="Times New Roman" panose="02020603050405020304" pitchFamily="18" charset="0"/>
                <a:cs typeface="Times New Roman" panose="02020603050405020304" pitchFamily="18" charset="0"/>
              </a:rPr>
              <a:t>Ayni bir Hakkı  olmadığı</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gibi,</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Kişisel </a:t>
            </a:r>
            <a:r>
              <a:rPr lang="tr-TR" sz="3600" b="1" i="1" dirty="0">
                <a:latin typeface="Times New Roman" panose="02020603050405020304" pitchFamily="18" charset="0"/>
                <a:cs typeface="Times New Roman" panose="02020603050405020304" pitchFamily="18" charset="0"/>
              </a:rPr>
              <a:t>bir </a:t>
            </a:r>
            <a:r>
              <a:rPr lang="tr-TR" sz="3600" b="1" i="1" dirty="0" smtClean="0">
                <a:latin typeface="Times New Roman" panose="02020603050405020304" pitchFamily="18" charset="0"/>
                <a:cs typeface="Times New Roman" panose="02020603050405020304" pitchFamily="18" charset="0"/>
              </a:rPr>
              <a:t>Hakkı </a:t>
            </a:r>
            <a:r>
              <a:rPr lang="tr-TR" sz="3600" b="1" dirty="0" smtClean="0">
                <a:latin typeface="Times New Roman" panose="02020603050405020304" pitchFamily="18" charset="0"/>
                <a:cs typeface="Times New Roman" panose="02020603050405020304" pitchFamily="18" charset="0"/>
              </a:rPr>
              <a:t>da yoktur. </a:t>
            </a:r>
          </a:p>
          <a:p>
            <a:pPr algn="just"/>
            <a:r>
              <a:rPr lang="tr-TR" sz="3600" b="1" dirty="0" smtClean="0">
                <a:latin typeface="Times New Roman" panose="02020603050405020304" pitchFamily="18" charset="0"/>
                <a:cs typeface="Times New Roman" panose="02020603050405020304" pitchFamily="18" charset="0"/>
              </a:rPr>
              <a:t>O</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Eşya </a:t>
            </a:r>
            <a:r>
              <a:rPr lang="tr-TR" sz="3600" b="1" dirty="0">
                <a:latin typeface="Times New Roman" panose="02020603050405020304" pitchFamily="18" charset="0"/>
                <a:cs typeface="Times New Roman" panose="02020603050405020304" pitchFamily="18" charset="0"/>
              </a:rPr>
              <a:t>üzerindeki </a:t>
            </a:r>
            <a:r>
              <a:rPr lang="tr-TR" sz="3600" b="1" dirty="0" smtClean="0">
                <a:latin typeface="Times New Roman" panose="02020603050405020304" pitchFamily="18" charset="0"/>
                <a:cs typeface="Times New Roman" panose="02020603050405020304" pitchFamily="18" charset="0"/>
              </a:rPr>
              <a:t>Fiili Hakimiyeti, </a:t>
            </a:r>
            <a:r>
              <a:rPr lang="tr-TR" sz="3600" b="1" i="1" dirty="0" smtClean="0">
                <a:latin typeface="Times New Roman" panose="02020603050405020304" pitchFamily="18" charset="0"/>
                <a:cs typeface="Times New Roman" panose="02020603050405020304" pitchFamily="18" charset="0"/>
              </a:rPr>
              <a:t>Zilyet </a:t>
            </a:r>
            <a:r>
              <a:rPr lang="tr-TR" sz="3600" b="1" i="1" dirty="0">
                <a:latin typeface="Times New Roman" panose="02020603050405020304" pitchFamily="18" charset="0"/>
                <a:cs typeface="Times New Roman" panose="02020603050405020304" pitchFamily="18" charset="0"/>
              </a:rPr>
              <a:t>adına ve onun talimatına uygun </a:t>
            </a:r>
            <a:r>
              <a:rPr lang="tr-TR" sz="3600" b="1" dirty="0">
                <a:latin typeface="Times New Roman" panose="02020603050405020304" pitchFamily="18" charset="0"/>
                <a:cs typeface="Times New Roman" panose="02020603050405020304" pitchFamily="18" charset="0"/>
              </a:rPr>
              <a:t>olarak kullanır. Eşyadan ekonomik olarak yararlanma imkanı da yoktur. </a:t>
            </a:r>
            <a:endParaRPr lang="tr-TR"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18271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Örneğin, çalıştığı evdeki mutfak eşyasını kullanan </a:t>
            </a:r>
            <a:r>
              <a:rPr lang="tr-TR" b="1" i="1" dirty="0" err="1">
                <a:latin typeface="Times New Roman" panose="02020603050405020304" pitchFamily="18" charset="0"/>
                <a:cs typeface="Times New Roman" panose="02020603050405020304" pitchFamily="18" charset="0"/>
              </a:rPr>
              <a:t>Ahçı</a:t>
            </a:r>
            <a:r>
              <a:rPr lang="tr-TR" b="1" i="1" dirty="0">
                <a:latin typeface="Times New Roman" panose="02020603050405020304" pitchFamily="18" charset="0"/>
                <a:cs typeface="Times New Roman" panose="02020603050405020304" pitchFamily="18" charset="0"/>
              </a:rPr>
              <a:t>, elektrik süpürgesini, çamaşır makinesini, ütüyü kullanan Hizmetçi, işyerindeki bilgisayarı kullanan Sekreter,</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bir kimsenin arabasını kullanan Şoförü</a:t>
            </a:r>
            <a:r>
              <a:rPr lang="tr-TR" dirty="0">
                <a:latin typeface="Times New Roman" panose="02020603050405020304" pitchFamily="18" charset="0"/>
                <a:cs typeface="Times New Roman" panose="02020603050405020304" pitchFamily="18" charset="0"/>
              </a:rPr>
              <a:t>, söz konusu şeyleri Zilyet olarak değil, </a:t>
            </a:r>
            <a:r>
              <a:rPr lang="tr-TR" b="1" u="sng" dirty="0">
                <a:latin typeface="Times New Roman" panose="02020603050405020304" pitchFamily="18" charset="0"/>
                <a:cs typeface="Times New Roman" panose="02020603050405020304" pitchFamily="18" charset="0"/>
              </a:rPr>
              <a:t>Zilyet Yardımcısı </a:t>
            </a:r>
            <a:r>
              <a:rPr lang="tr-TR" b="1" dirty="0">
                <a:latin typeface="Times New Roman" panose="02020603050405020304" pitchFamily="18" charset="0"/>
                <a:cs typeface="Times New Roman" panose="02020603050405020304" pitchFamily="18" charset="0"/>
              </a:rPr>
              <a:t>olarak ellerinde bulundururlar. </a:t>
            </a:r>
          </a:p>
          <a:p>
            <a:pPr algn="just"/>
            <a:r>
              <a:rPr lang="tr-TR" b="1" dirty="0">
                <a:latin typeface="Times New Roman" panose="02020603050405020304" pitchFamily="18" charset="0"/>
                <a:cs typeface="Times New Roman" panose="02020603050405020304" pitchFamily="18" charset="0"/>
              </a:rPr>
              <a:t>Bu kimseler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İş sahibi arasındaki </a:t>
            </a:r>
            <a:r>
              <a:rPr lang="tr-TR" b="1" i="1" dirty="0">
                <a:latin typeface="Times New Roman" panose="02020603050405020304" pitchFamily="18" charset="0"/>
                <a:cs typeface="Times New Roman" panose="02020603050405020304" pitchFamily="18" charset="0"/>
              </a:rPr>
              <a:t>Hizmet İlişkisi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onlara </a:t>
            </a:r>
            <a:r>
              <a:rPr lang="tr-TR" b="1" dirty="0">
                <a:latin typeface="Times New Roman" panose="02020603050405020304" pitchFamily="18" charset="0"/>
                <a:cs typeface="Times New Roman" panose="02020603050405020304" pitchFamily="18" charset="0"/>
              </a:rPr>
              <a:t>Eşyayı elde bulundurma konusunda bir Hak vermemektedir. </a:t>
            </a:r>
          </a:p>
          <a:p>
            <a:pPr algn="just"/>
            <a:r>
              <a:rPr lang="tr-TR" dirty="0">
                <a:latin typeface="Times New Roman" panose="02020603050405020304" pitchFamily="18" charset="0"/>
                <a:cs typeface="Times New Roman" panose="02020603050405020304" pitchFamily="18" charset="0"/>
              </a:rPr>
              <a:t>Yine </a:t>
            </a:r>
            <a:r>
              <a:rPr lang="tr-TR" b="1" dirty="0">
                <a:latin typeface="Times New Roman" panose="02020603050405020304" pitchFamily="18" charset="0"/>
                <a:cs typeface="Times New Roman" panose="02020603050405020304" pitchFamily="18" charset="0"/>
              </a:rPr>
              <a:t>Temsil Yetkisine dayanarak bir şeyi elinde bulunduran kimse </a:t>
            </a:r>
            <a:r>
              <a:rPr lang="tr-TR" dirty="0">
                <a:latin typeface="Times New Roman" panose="02020603050405020304" pitchFamily="18" charset="0"/>
                <a:cs typeface="Times New Roman" panose="02020603050405020304" pitchFamily="18" charset="0"/>
              </a:rPr>
              <a:t>de, genellikle </a:t>
            </a:r>
            <a:r>
              <a:rPr lang="tr-TR" b="1" dirty="0">
                <a:latin typeface="Times New Roman" panose="02020603050405020304" pitchFamily="18" charset="0"/>
                <a:cs typeface="Times New Roman" panose="02020603050405020304" pitchFamily="18" charset="0"/>
              </a:rPr>
              <a:t>Zilyet Yardımcısıdır. </a:t>
            </a:r>
            <a:br>
              <a:rPr lang="tr-TR" b="1" dirty="0">
                <a:latin typeface="Times New Roman" panose="02020603050405020304" pitchFamily="18" charset="0"/>
                <a:cs typeface="Times New Roman" panose="02020603050405020304" pitchFamily="18" charset="0"/>
              </a:rPr>
            </a:b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43524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1116</TotalTime>
  <Words>7791</Words>
  <Application>Microsoft Office PowerPoint</Application>
  <PresentationFormat>Geniş ekran</PresentationFormat>
  <Paragraphs>393</Paragraphs>
  <Slides>111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111</vt:i4>
      </vt:variant>
    </vt:vector>
  </HeadingPairs>
  <TitlesOfParts>
    <vt:vector size="117" baseType="lpstr">
      <vt:lpstr>Arial</vt:lpstr>
      <vt:lpstr>Arial Black</vt:lpstr>
      <vt:lpstr>Calibri</vt:lpstr>
      <vt:lpstr>Calibri Light</vt:lpstr>
      <vt:lpstr>Times New Roman</vt:lpstr>
      <vt:lpstr>Office Teması</vt:lpstr>
      <vt:lpstr>   2019-2020 Öğretim Yılı  AÜHF - 3 / A Sınıfı Eşya Hukuku Ders Notları Güz Dönemi  (Beşinci Hafta – 16 Ekim 2019)  Zilyetlik Kavramı- Hukuki Niteliği- Konu Olan Şeyler – Çeşitleri        </vt:lpstr>
      <vt:lpstr>Zilyetliğe Tanınan İşlevlere Genel Bakış (Sirmen, Eşya H., 6. B., s. 39- 40; Oğuzman / Seliçi / Oktay- Özdemir, Eşya H., 20. B., s. 45-46)</vt:lpstr>
      <vt:lpstr>PowerPoint Sunusu</vt:lpstr>
      <vt:lpstr>PowerPoint Sunusu</vt:lpstr>
      <vt:lpstr>PowerPoint Sunusu</vt:lpstr>
      <vt:lpstr>PowerPoint Sunusu</vt:lpstr>
      <vt:lpstr>PowerPoint Sunusu</vt:lpstr>
      <vt:lpstr>PowerPoint Sunusu</vt:lpstr>
      <vt:lpstr>PowerPoint Sunusu</vt:lpstr>
      <vt:lpstr>Zilyetlik Kavramı ve Zilyetliğin Hukuki Niteliği – Zilyetlik Kavramı  (Sirmen, Eşya H., 6. B., s. 40-44; Antalya, Eşya H., C. II, Zilyetlik, İstanbul 2017, s. 7 vd.; Oğuzman / Seliçi / Oktay – Özdemir, Eşya H., 20. B.,  s. 47 vd.</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Dolaysız Zilyet- Dolaylı Zilyet</vt:lpstr>
      <vt:lpstr>PowerPoint Sunusu</vt:lpstr>
      <vt:lpstr>PowerPoint Sunusu</vt:lpstr>
      <vt:lpstr>PowerPoint Sunusu</vt:lpstr>
      <vt:lpstr>PowerPoint Sunusu</vt:lpstr>
      <vt:lpstr>Zilyetliğin Unsurları </vt:lpstr>
      <vt:lpstr>Zilyet Olma İradesi</vt:lpstr>
      <vt:lpstr>PowerPoint Sunusu</vt:lpstr>
      <vt:lpstr>Hakim Görüş- Zilyetlik İradesinin Aranması</vt:lpstr>
      <vt:lpstr>PowerPoint Sunusu</vt:lpstr>
      <vt:lpstr>PowerPoint Sunusu</vt:lpstr>
      <vt:lpstr>Zilyetlik İradesinin Genel Biçimde Açıklanmasının Yeterli Olduğu Haller </vt:lpstr>
      <vt:lpstr>PowerPoint Sunusu</vt:lpstr>
      <vt:lpstr>PowerPoint Sunusu</vt:lpstr>
      <vt:lpstr>PowerPoint Sunusu</vt:lpstr>
      <vt:lpstr>Zilyetlik için Farazi İradenin Yeterli Sayılması </vt:lpstr>
      <vt:lpstr>PowerPoint Sunusu</vt:lpstr>
      <vt:lpstr>Zilyetlik  İradesinin Niteliği – Maddi Sonuca Yönelmiş İrade Açıklaması</vt:lpstr>
      <vt:lpstr>PowerPoint Sunusu</vt:lpstr>
      <vt:lpstr>PowerPoint Sunusu</vt:lpstr>
      <vt:lpstr>PowerPoint Sunusu</vt:lpstr>
      <vt:lpstr>PowerPoint Sunusu</vt:lpstr>
      <vt:lpstr>Zilyetliğin Hukuki Niteliği  (Sirmen, Eşya H.,6. B., s. 44 vd.; Antalya, Eşya H., C. II, Zilyetlik, s. 13 vd.; Oğuzman / Seliçi /Oktay- Özdemir, Eşya H., 20. B., s. 52 vd.; Ünal / Başpınar, Şekli Eşya H., 9. B., s. 104 vd.)</vt:lpstr>
      <vt:lpstr>Zilyetliğin Hukuki Niteliğine İlişkin Görüşler </vt:lpstr>
      <vt:lpstr>Zilyetliğin Hukuki Niteliğinin Hak Olduğu Görüşü </vt:lpstr>
      <vt:lpstr>PowerPoint Sunusu</vt:lpstr>
      <vt:lpstr>Zilyetliğin Hukuki Niteliğini Hak Olarak İleri Süren Görüşün İçindeki Tartışmalar</vt:lpstr>
      <vt:lpstr>Zilyetliğin Hukuki Niteliğinin Fiili Hakimiyet (Fiili Durum) Olduğu Görüşü </vt:lpstr>
      <vt:lpstr>PowerPoint Sunusu</vt:lpstr>
      <vt:lpstr>Zilyetliğin Hukuki Bir Durum Olduğu Görüşü</vt:lpstr>
      <vt:lpstr>PowerPoint Sunusu</vt:lpstr>
      <vt:lpstr>Zilyetliğin Hukuki Niteliğine İlişkin Görüşlerin Değerlendirilmesi ve Görüşümüz </vt:lpstr>
      <vt:lpstr>PowerPoint Sunusu</vt:lpstr>
      <vt:lpstr>PowerPoint Sunusu</vt:lpstr>
      <vt:lpstr>PowerPoint Sunusu</vt:lpstr>
      <vt:lpstr>Zilyetliğe Konu Olan Şeyler – Genel Olarak   (Sirmen, Eşya H., 6. B., s. 45 vd.; Oğuzman / Seliçi / Oktay- Özdemir, Eşya H., 20. B., s. 54 vd.)</vt:lpstr>
      <vt:lpstr>PowerPoint Sunusu</vt:lpstr>
      <vt:lpstr>PowerPoint Sunusu</vt:lpstr>
      <vt:lpstr>PowerPoint Sunusu</vt:lpstr>
      <vt:lpstr>PowerPoint Sunusu</vt:lpstr>
      <vt:lpstr>PowerPoint Sunusu</vt:lpstr>
      <vt:lpstr>PowerPoint Sunusu</vt:lpstr>
      <vt:lpstr>Hak Zilyetliği </vt:lpstr>
      <vt:lpstr>PowerPoint Sunusu</vt:lpstr>
      <vt:lpstr>PowerPoint Sunusu</vt:lpstr>
      <vt:lpstr>PowerPoint Sunusu</vt:lpstr>
      <vt:lpstr>PowerPoint Sunusu</vt:lpstr>
      <vt:lpstr>PowerPoint Sunusu</vt:lpstr>
      <vt:lpstr>ZİLYETLİGİN ÇEŞİTLERİ (Sirmen, Eşya H., 6.B., s. 48 vd.; Oğuzman / Seliçi / Oktay- Özdemir, Eşya H., 20. B., s. 56 vd.)</vt:lpstr>
      <vt:lpstr>PowerPoint Sunusu</vt:lpstr>
      <vt:lpstr>Zilyetliğin Çeşitleriyle İlgili Temel Ayrımlar </vt:lpstr>
      <vt:lpstr>HAKKA DAYANAN (HAKLI) ZİLYETLİK - HAKKA DAYANMAYAN (HAKSIZ) ZİLYETLİK </vt:lpstr>
      <vt:lpstr>PowerPoint Sunusu</vt:lpstr>
      <vt:lpstr>PowerPoint Sunusu</vt:lpstr>
      <vt:lpstr>MALİK SIFATIYLA (KENDİSİ İÇİN) ZİLYETLİK - BAŞKASI İÇİN ZİLYETLİK </vt:lpstr>
      <vt:lpstr>PowerPoint Sunusu</vt:lpstr>
      <vt:lpstr>PowerPoint Sunusu</vt:lpstr>
      <vt:lpstr>PowerPoint Sunusu</vt:lpstr>
      <vt:lpstr>ASLİ ZİLYETLİK - FER'İ ZİLYETLİK </vt:lpstr>
      <vt:lpstr>PowerPoint Sunusu</vt:lpstr>
      <vt:lpstr>PowerPoint Sunusu</vt:lpstr>
      <vt:lpstr>PowerPoint Sunusu</vt:lpstr>
      <vt:lpstr>PowerPoint Sunusu</vt:lpstr>
      <vt:lpstr>PowerPoint Sunusu</vt:lpstr>
      <vt:lpstr>DOLAYLI ZİLYETLİK - DOLAYSIZ ZİLYETLİK </vt:lpstr>
      <vt:lpstr>PowerPoint Sunusu</vt:lpstr>
      <vt:lpstr>PowerPoint Sunusu</vt:lpstr>
      <vt:lpstr>TEK BAŞINA ZİLYETLİK-BİRLİKTE ZİLYETLİK </vt:lpstr>
      <vt:lpstr>PowerPoint Sunusu</vt:lpstr>
      <vt:lpstr>PowerPoint Sunusu</vt:lpstr>
      <vt:lpstr>PowerPoint Sunusu</vt:lpstr>
      <vt:lpstr>PowerPoint Sunusu</vt:lpstr>
      <vt:lpstr>PowerPoint Sunusu</vt:lpstr>
      <vt:lpstr>PowerPoint Sunusu</vt:lpstr>
      <vt:lpstr>PowerPoint Sunusu</vt:lpstr>
      <vt:lpstr>PowerPoint Sunusu</vt:lpstr>
      <vt:lpstr>Zilyet Yardımcılığı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Zilyetlik - Zilyet Yardımcılığı Ayırımının Sonuçları </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527</cp:revision>
  <cp:lastPrinted>2018-10-30T21:53:04Z</cp:lastPrinted>
  <dcterms:created xsi:type="dcterms:W3CDTF">2018-10-27T20:51:48Z</dcterms:created>
  <dcterms:modified xsi:type="dcterms:W3CDTF">2019-10-15T21:47:38Z</dcterms:modified>
</cp:coreProperties>
</file>