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1"/>
  </p:notesMasterIdLst>
  <p:sldIdLst>
    <p:sldId id="289" r:id="rId2"/>
    <p:sldId id="317" r:id="rId3"/>
    <p:sldId id="319" r:id="rId4"/>
    <p:sldId id="324" r:id="rId5"/>
    <p:sldId id="320" r:id="rId6"/>
    <p:sldId id="321" r:id="rId7"/>
    <p:sldId id="322" r:id="rId8"/>
    <p:sldId id="323" r:id="rId9"/>
    <p:sldId id="325" r:id="rId10"/>
  </p:sldIdLst>
  <p:sldSz cx="9144000" cy="6858000" type="screen4x3"/>
  <p:notesSz cx="6858000" cy="9144000"/>
  <p:defaultTextStyle>
    <a:defPPr>
      <a:defRPr lang="tr-T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Orta Stil 2 - Vurgu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Orta Stil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1E4AEA4-8DFA-4A89-87EB-49C32662AFE0}" styleName="Orta Stil 2 - Vurgu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699" autoAdjust="0"/>
    <p:restoredTop sz="94660"/>
  </p:normalViewPr>
  <p:slideViewPr>
    <p:cSldViewPr>
      <p:cViewPr varScale="1">
        <p:scale>
          <a:sx n="74" d="100"/>
          <a:sy n="74" d="100"/>
        </p:scale>
        <p:origin x="1716" y="72"/>
      </p:cViewPr>
      <p:guideLst>
        <p:guide orient="horz" pos="2160"/>
        <p:guide pos="2880"/>
      </p:guideLst>
    </p:cSldViewPr>
  </p:slideViewPr>
  <p:notesTextViewPr>
    <p:cViewPr>
      <p:scale>
        <a:sx n="100" d="100"/>
        <a:sy n="100" d="100"/>
      </p:scale>
      <p:origin x="0" y="0"/>
    </p:cViewPr>
  </p:notesTextViewPr>
  <p:sorterViewPr>
    <p:cViewPr>
      <p:scale>
        <a:sx n="66" d="100"/>
        <a:sy n="66" d="100"/>
      </p:scale>
      <p:origin x="0" y="1872"/>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tableStyles" Target="tableStyle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1 Üstbilgi Yer Tutucusu"/>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tr-TR"/>
          </a:p>
        </p:txBody>
      </p:sp>
      <p:sp>
        <p:nvSpPr>
          <p:cNvPr id="3" name="2 Veri Yer Tutucusu"/>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7D2AEDB-B0CE-4AAF-8066-4F7A878AC37F}" type="datetimeFigureOut">
              <a:rPr lang="tr-TR" smtClean="0"/>
              <a:pPr/>
              <a:t>10.8.2017</a:t>
            </a:fld>
            <a:endParaRPr lang="tr-TR"/>
          </a:p>
        </p:txBody>
      </p:sp>
      <p:sp>
        <p:nvSpPr>
          <p:cNvPr id="4" name="3 Slayt Görüntüsü Yer Tutucusu"/>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tr-TR"/>
          </a:p>
        </p:txBody>
      </p:sp>
      <p:sp>
        <p:nvSpPr>
          <p:cNvPr id="5" name="4 Not Yer Tutucusu"/>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6" name="5 Altbilgi Yer Tutucusu"/>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tr-TR"/>
          </a:p>
        </p:txBody>
      </p:sp>
      <p:sp>
        <p:nvSpPr>
          <p:cNvPr id="7" name="6 Slayt Numarası Yer Tutucusu"/>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AF0C0E-4DB9-4D5F-8323-BC0F5BE895B6}" type="slidenum">
              <a:rPr lang="tr-TR" smtClean="0"/>
              <a:pPr/>
              <a:t>‹#›</a:t>
            </a:fld>
            <a:endParaRPr lang="tr-TR"/>
          </a:p>
        </p:txBody>
      </p:sp>
    </p:spTree>
    <p:extLst>
      <p:ext uri="{BB962C8B-B14F-4D97-AF65-F5344CB8AC3E}">
        <p14:creationId xmlns:p14="http://schemas.microsoft.com/office/powerpoint/2010/main" val="159135361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1</a:t>
            </a:fld>
            <a:endParaRPr lang="tr-TR"/>
          </a:p>
        </p:txBody>
      </p:sp>
    </p:spTree>
    <p:extLst>
      <p:ext uri="{BB962C8B-B14F-4D97-AF65-F5344CB8AC3E}">
        <p14:creationId xmlns:p14="http://schemas.microsoft.com/office/powerpoint/2010/main" val="24371384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2</a:t>
            </a:fld>
            <a:endParaRPr lang="tr-TR"/>
          </a:p>
        </p:txBody>
      </p:sp>
    </p:spTree>
    <p:extLst>
      <p:ext uri="{BB962C8B-B14F-4D97-AF65-F5344CB8AC3E}">
        <p14:creationId xmlns:p14="http://schemas.microsoft.com/office/powerpoint/2010/main" val="289879333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3</a:t>
            </a:fld>
            <a:endParaRPr lang="tr-TR"/>
          </a:p>
        </p:txBody>
      </p:sp>
    </p:spTree>
    <p:extLst>
      <p:ext uri="{BB962C8B-B14F-4D97-AF65-F5344CB8AC3E}">
        <p14:creationId xmlns:p14="http://schemas.microsoft.com/office/powerpoint/2010/main" val="37544435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4</a:t>
            </a:fld>
            <a:endParaRPr lang="tr-TR"/>
          </a:p>
        </p:txBody>
      </p:sp>
    </p:spTree>
    <p:extLst>
      <p:ext uri="{BB962C8B-B14F-4D97-AF65-F5344CB8AC3E}">
        <p14:creationId xmlns:p14="http://schemas.microsoft.com/office/powerpoint/2010/main" val="13588775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5</a:t>
            </a:fld>
            <a:endParaRPr lang="tr-TR"/>
          </a:p>
        </p:txBody>
      </p:sp>
    </p:spTree>
    <p:extLst>
      <p:ext uri="{BB962C8B-B14F-4D97-AF65-F5344CB8AC3E}">
        <p14:creationId xmlns:p14="http://schemas.microsoft.com/office/powerpoint/2010/main" val="239512480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6</a:t>
            </a:fld>
            <a:endParaRPr lang="tr-TR"/>
          </a:p>
        </p:txBody>
      </p:sp>
    </p:spTree>
    <p:extLst>
      <p:ext uri="{BB962C8B-B14F-4D97-AF65-F5344CB8AC3E}">
        <p14:creationId xmlns:p14="http://schemas.microsoft.com/office/powerpoint/2010/main" val="39124744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7</a:t>
            </a:fld>
            <a:endParaRPr lang="tr-TR"/>
          </a:p>
        </p:txBody>
      </p:sp>
    </p:spTree>
    <p:extLst>
      <p:ext uri="{BB962C8B-B14F-4D97-AF65-F5344CB8AC3E}">
        <p14:creationId xmlns:p14="http://schemas.microsoft.com/office/powerpoint/2010/main" val="126457988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8</a:t>
            </a:fld>
            <a:endParaRPr lang="tr-TR"/>
          </a:p>
        </p:txBody>
      </p:sp>
    </p:spTree>
    <p:extLst>
      <p:ext uri="{BB962C8B-B14F-4D97-AF65-F5344CB8AC3E}">
        <p14:creationId xmlns:p14="http://schemas.microsoft.com/office/powerpoint/2010/main" val="264903449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Slayt Görüntüsü Yer Tutucusu"/>
          <p:cNvSpPr>
            <a:spLocks noGrp="1" noRot="1" noChangeAspect="1"/>
          </p:cNvSpPr>
          <p:nvPr>
            <p:ph type="sldImg"/>
          </p:nvPr>
        </p:nvSpPr>
        <p:spPr/>
      </p:sp>
      <p:sp>
        <p:nvSpPr>
          <p:cNvPr id="3" name="2 Not Yer Tutucusu"/>
          <p:cNvSpPr>
            <a:spLocks noGrp="1"/>
          </p:cNvSpPr>
          <p:nvPr>
            <p:ph type="body" idx="1"/>
          </p:nvPr>
        </p:nvSpPr>
        <p:spPr/>
        <p:txBody>
          <a:bodyPr>
            <a:normAutofit/>
          </a:bodyPr>
          <a:lstStyle/>
          <a:p>
            <a:endParaRPr lang="tr-TR"/>
          </a:p>
        </p:txBody>
      </p:sp>
      <p:sp>
        <p:nvSpPr>
          <p:cNvPr id="4" name="3 Slayt Numarası Yer Tutucusu"/>
          <p:cNvSpPr>
            <a:spLocks noGrp="1"/>
          </p:cNvSpPr>
          <p:nvPr>
            <p:ph type="sldNum" sz="quarter" idx="10"/>
          </p:nvPr>
        </p:nvSpPr>
        <p:spPr/>
        <p:txBody>
          <a:bodyPr/>
          <a:lstStyle/>
          <a:p>
            <a:fld id="{00AF0C0E-4DB9-4D5F-8323-BC0F5BE895B6}" type="slidenum">
              <a:rPr lang="tr-TR" smtClean="0"/>
              <a:pPr/>
              <a:t>9</a:t>
            </a:fld>
            <a:endParaRPr lang="tr-TR"/>
          </a:p>
        </p:txBody>
      </p:sp>
    </p:spTree>
    <p:extLst>
      <p:ext uri="{BB962C8B-B14F-4D97-AF65-F5344CB8AC3E}">
        <p14:creationId xmlns:p14="http://schemas.microsoft.com/office/powerpoint/2010/main" val="274220358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bg>
      <p:bgRef idx="1001">
        <a:schemeClr val="bg2"/>
      </p:bgRef>
    </p:bg>
    <p:spTree>
      <p:nvGrpSpPr>
        <p:cNvPr id="1" name=""/>
        <p:cNvGrpSpPr/>
        <p:nvPr/>
      </p:nvGrpSpPr>
      <p:grpSpPr>
        <a:xfrm>
          <a:off x="0" y="0"/>
          <a:ext cx="0" cy="0"/>
          <a:chOff x="0" y="0"/>
          <a:chExt cx="0" cy="0"/>
        </a:xfrm>
      </p:grpSpPr>
      <p:sp>
        <p:nvSpPr>
          <p:cNvPr id="7" name="6 Dikdörtgen"/>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Dikdörtgen"/>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Başlık"/>
          <p:cNvSpPr>
            <a:spLocks noGrp="1"/>
          </p:cNvSpPr>
          <p:nvPr>
            <p:ph type="ctrTitle"/>
          </p:nvPr>
        </p:nvSpPr>
        <p:spPr>
          <a:xfrm>
            <a:off x="2362200" y="4038600"/>
            <a:ext cx="6477000" cy="1828800"/>
          </a:xfrm>
        </p:spPr>
        <p:txBody>
          <a:bodyPr anchor="b"/>
          <a:lstStyle>
            <a:lvl1pPr>
              <a:defRPr cap="all" baseline="0"/>
            </a:lvl1pPr>
          </a:lstStyle>
          <a:p>
            <a:r>
              <a:rPr kumimoji="0" lang="tr-TR" smtClean="0"/>
              <a:t>Asıl başlık stili için tıklatın</a:t>
            </a:r>
            <a:endParaRPr kumimoji="0" lang="en-US"/>
          </a:p>
        </p:txBody>
      </p:sp>
      <p:sp>
        <p:nvSpPr>
          <p:cNvPr id="9" name="8 Alt Başlık"/>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tr-TR" smtClean="0"/>
              <a:t>Asıl alt başlık stilini düzenlemek için tıklatın</a:t>
            </a:r>
            <a:endParaRPr kumimoji="0" lang="en-US"/>
          </a:p>
        </p:txBody>
      </p:sp>
      <p:sp>
        <p:nvSpPr>
          <p:cNvPr id="28" name="27 Veri Yer Tutucusu"/>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fld id="{BE6FBAC1-73DD-4B38-B17C-55F9284D3A56}" type="datetime1">
              <a:rPr lang="tr-TR" smtClean="0"/>
              <a:pPr/>
              <a:t>10.8.2017</a:t>
            </a:fld>
            <a:endParaRPr lang="tr-TR"/>
          </a:p>
        </p:txBody>
      </p:sp>
      <p:sp>
        <p:nvSpPr>
          <p:cNvPr id="17" name="16 Altbilgi Yer Tutucusu"/>
          <p:cNvSpPr>
            <a:spLocks noGrp="1"/>
          </p:cNvSpPr>
          <p:nvPr>
            <p:ph type="ftr" sz="quarter" idx="11"/>
          </p:nvPr>
        </p:nvSpPr>
        <p:spPr>
          <a:xfrm>
            <a:off x="2085393" y="236538"/>
            <a:ext cx="5867400" cy="365125"/>
          </a:xfrm>
        </p:spPr>
        <p:txBody>
          <a:bodyPr/>
          <a:lstStyle>
            <a:lvl1pPr algn="r">
              <a:defRPr>
                <a:solidFill>
                  <a:schemeClr val="tx2"/>
                </a:solidFill>
              </a:defRPr>
            </a:lvl1pPr>
          </a:lstStyle>
          <a:p>
            <a:r>
              <a:rPr lang="tr-TR" smtClean="0"/>
              <a:t>Prof. Dr. Fehmi TUNCEL</a:t>
            </a:r>
            <a:endParaRPr lang="tr-TR"/>
          </a:p>
        </p:txBody>
      </p:sp>
      <p:sp>
        <p:nvSpPr>
          <p:cNvPr id="29" name="28 Slayt Numarası Yer Tutucusu"/>
          <p:cNvSpPr>
            <a:spLocks noGrp="1"/>
          </p:cNvSpPr>
          <p:nvPr>
            <p:ph type="sldNum" sz="quarter" idx="12"/>
          </p:nvPr>
        </p:nvSpPr>
        <p:spPr>
          <a:xfrm>
            <a:off x="8001000" y="228600"/>
            <a:ext cx="8382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p:txBody>
          <a:bodyPr/>
          <a:lstStyle/>
          <a:p>
            <a:fld id="{26ADCD13-84DA-42A4-A958-97C9356AF409}"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a:t>
            </a:fld>
            <a:endParaRPr lang="tr-T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bg>
      <p:bgRef idx="1001">
        <a:schemeClr val="bg1"/>
      </p:bgRef>
    </p:bg>
    <p:spTree>
      <p:nvGrpSpPr>
        <p:cNvPr id="1" name=""/>
        <p:cNvGrpSpPr/>
        <p:nvPr/>
      </p:nvGrpSpPr>
      <p:grpSpPr>
        <a:xfrm>
          <a:off x="0" y="0"/>
          <a:ext cx="0" cy="0"/>
          <a:chOff x="0" y="0"/>
          <a:chExt cx="0" cy="0"/>
        </a:xfrm>
      </p:grpSpPr>
      <p:sp>
        <p:nvSpPr>
          <p:cNvPr id="2" name="1 Dikey Başlık"/>
          <p:cNvSpPr>
            <a:spLocks noGrp="1"/>
          </p:cNvSpPr>
          <p:nvPr>
            <p:ph type="title" orient="vert"/>
          </p:nvPr>
        </p:nvSpPr>
        <p:spPr>
          <a:xfrm>
            <a:off x="6553200" y="609600"/>
            <a:ext cx="2057400" cy="5516563"/>
          </a:xfrm>
        </p:spPr>
        <p:txBody>
          <a:bodyPr vert="eaVert"/>
          <a:lstStyle/>
          <a:p>
            <a:r>
              <a:rPr kumimoji="0" lang="tr-TR" smtClean="0"/>
              <a:t>Asıl başlık stili için tıklatın</a:t>
            </a:r>
            <a:endParaRPr kumimoji="0" lang="en-US"/>
          </a:p>
        </p:txBody>
      </p:sp>
      <p:sp>
        <p:nvSpPr>
          <p:cNvPr id="3" name="2 Dikey Metin Yer Tutucusu"/>
          <p:cNvSpPr>
            <a:spLocks noGrp="1"/>
          </p:cNvSpPr>
          <p:nvPr>
            <p:ph type="body" orient="vert" idx="1"/>
          </p:nvPr>
        </p:nvSpPr>
        <p:spPr>
          <a:xfrm>
            <a:off x="457200" y="609600"/>
            <a:ext cx="5562600" cy="5516564"/>
          </a:xfrm>
        </p:spPr>
        <p:txBody>
          <a:bodyPr vert="eaVert"/>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4" name="3 Veri Yer Tutucusu"/>
          <p:cNvSpPr>
            <a:spLocks noGrp="1"/>
          </p:cNvSpPr>
          <p:nvPr>
            <p:ph type="dt" sz="half" idx="10"/>
          </p:nvPr>
        </p:nvSpPr>
        <p:spPr>
          <a:xfrm>
            <a:off x="6553200" y="6248402"/>
            <a:ext cx="2209800" cy="365125"/>
          </a:xfrm>
        </p:spPr>
        <p:txBody>
          <a:bodyPr/>
          <a:lstStyle/>
          <a:p>
            <a:fld id="{7CE82CD7-489B-4410-9F44-E5EB0EC9789E}" type="datetime1">
              <a:rPr lang="tr-TR" smtClean="0"/>
              <a:pPr/>
              <a:t>10.8.2017</a:t>
            </a:fld>
            <a:endParaRPr lang="tr-TR"/>
          </a:p>
        </p:txBody>
      </p:sp>
      <p:sp>
        <p:nvSpPr>
          <p:cNvPr id="5" name="4 Altbilgi Yer Tutucusu"/>
          <p:cNvSpPr>
            <a:spLocks noGrp="1"/>
          </p:cNvSpPr>
          <p:nvPr>
            <p:ph type="ftr" sz="quarter" idx="11"/>
          </p:nvPr>
        </p:nvSpPr>
        <p:spPr>
          <a:xfrm>
            <a:off x="457201" y="6248207"/>
            <a:ext cx="5573483" cy="365125"/>
          </a:xfrm>
        </p:spPr>
        <p:txBody>
          <a:bodyPr/>
          <a:lstStyle/>
          <a:p>
            <a:r>
              <a:rPr lang="tr-TR" smtClean="0"/>
              <a:t>Prof. Dr. Fehmi TUNCEL</a:t>
            </a:r>
            <a:endParaRPr lang="tr-TR"/>
          </a:p>
        </p:txBody>
      </p:sp>
      <p:sp>
        <p:nvSpPr>
          <p:cNvPr id="7" name="6 Dikdörtgen"/>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Dikdörtgen"/>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Dikdörtgen"/>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Slayt Numarası Yer Tutucusu"/>
          <p:cNvSpPr>
            <a:spLocks noGrp="1"/>
          </p:cNvSpPr>
          <p:nvPr>
            <p:ph type="sldNum" sz="quarter" idx="12"/>
          </p:nvPr>
        </p:nvSpPr>
        <p:spPr>
          <a:xfrm rot="5400000">
            <a:off x="5989638" y="144462"/>
            <a:ext cx="533400" cy="244476"/>
          </a:xfrm>
        </p:spPr>
        <p:txBody>
          <a:bodyPr/>
          <a:lstStyle/>
          <a:p>
            <a:fld id="{B1DEFA8C-F947-479F-BE07-76B6B3F80BF1}" type="slidenum">
              <a:rPr lang="tr-TR" smtClean="0"/>
              <a:pPr/>
              <a:t>‹#›</a:t>
            </a:fld>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990600"/>
          </a:xfrm>
        </p:spPr>
        <p:txBody>
          <a:bodyPr/>
          <a:lstStyle/>
          <a:p>
            <a:r>
              <a:rPr kumimoji="0" lang="tr-TR" smtClean="0"/>
              <a:t>Asıl başlık stili için tıklatın</a:t>
            </a:r>
            <a:endParaRPr kumimoji="0" lang="en-US"/>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8" name="7 İçerik Yer Tutucusu"/>
          <p:cNvSpPr>
            <a:spLocks noGrp="1"/>
          </p:cNvSpPr>
          <p:nvPr>
            <p:ph sz="quarter" idx="1"/>
          </p:nvPr>
        </p:nvSpPr>
        <p:spPr>
          <a:xfrm>
            <a:off x="612648" y="1600200"/>
            <a:ext cx="8153400" cy="44958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3">
        <a:schemeClr val="bg1"/>
      </p:bgRef>
    </p:bg>
    <p:spTree>
      <p:nvGrpSpPr>
        <p:cNvPr id="1" name=""/>
        <p:cNvGrpSpPr/>
        <p:nvPr/>
      </p:nvGrpSpPr>
      <p:grpSpPr>
        <a:xfrm>
          <a:off x="0" y="0"/>
          <a:ext cx="0" cy="0"/>
          <a:chOff x="0" y="0"/>
          <a:chExt cx="0" cy="0"/>
        </a:xfrm>
      </p:grpSpPr>
      <p:sp>
        <p:nvSpPr>
          <p:cNvPr id="3" name="2 Metin Yer Tutucusu"/>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tr-TR" smtClean="0"/>
              <a:t>Asıl metin stillerini düzenlemek için tıklatın</a:t>
            </a:r>
          </a:p>
        </p:txBody>
      </p:sp>
      <p:sp>
        <p:nvSpPr>
          <p:cNvPr id="7" name="6 Dikdörtgen"/>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tr-TR" smtClean="0"/>
              <a:t>Asıl başlık stili için tıklatın</a:t>
            </a:r>
            <a:endParaRPr kumimoji="0" lang="en-US"/>
          </a:p>
        </p:txBody>
      </p:sp>
      <p:sp>
        <p:nvSpPr>
          <p:cNvPr id="12" name="11 Veri Yer Tutucusu"/>
          <p:cNvSpPr>
            <a:spLocks noGrp="1"/>
          </p:cNvSpPr>
          <p:nvPr>
            <p:ph type="dt" sz="half" idx="10"/>
          </p:nvPr>
        </p:nvSpPr>
        <p:spPr/>
        <p:txBody>
          <a:bodyPr/>
          <a:lstStyle/>
          <a:p>
            <a:fld id="{DF80567C-7F1D-46FD-A76A-FF2881E36947}" type="datetime1">
              <a:rPr lang="tr-TR" smtClean="0"/>
              <a:pPr/>
              <a:t>10.8.2017</a:t>
            </a:fld>
            <a:endParaRPr lang="tr-TR"/>
          </a:p>
        </p:txBody>
      </p:sp>
      <p:sp>
        <p:nvSpPr>
          <p:cNvPr id="13" name="12 Slayt Numarası Yer Tutucusu"/>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p:txBody>
          <a:bodyPr/>
          <a:lstStyle/>
          <a:p>
            <a:r>
              <a:rPr lang="tr-TR" smtClean="0"/>
              <a:t>Prof. Dr. Fehmi TUNCEL</a:t>
            </a:r>
            <a:endParaRPr lang="tr-T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9" name="8 İçerik Yer Tutucusu"/>
          <p:cNvSpPr>
            <a:spLocks noGrp="1"/>
          </p:cNvSpPr>
          <p:nvPr>
            <p:ph sz="quarter" idx="1"/>
          </p:nvPr>
        </p:nvSpPr>
        <p:spPr>
          <a:xfrm>
            <a:off x="609600"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1" name="10 İçerik Yer Tutucusu"/>
          <p:cNvSpPr>
            <a:spLocks noGrp="1"/>
          </p:cNvSpPr>
          <p:nvPr>
            <p:ph sz="quarter" idx="2"/>
          </p:nvPr>
        </p:nvSpPr>
        <p:spPr>
          <a:xfrm>
            <a:off x="4844901" y="1589567"/>
            <a:ext cx="3886200" cy="45720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8" name="7 Veri Yer Tutucusu"/>
          <p:cNvSpPr>
            <a:spLocks noGrp="1"/>
          </p:cNvSpPr>
          <p:nvPr>
            <p:ph type="dt" sz="half" idx="15"/>
          </p:nvPr>
        </p:nvSpPr>
        <p:spPr/>
        <p:txBody>
          <a:bodyPr rtlCol="0"/>
          <a:lstStyle/>
          <a:p>
            <a:fld id="{4E833CC4-A3CB-4C31-9446-43466BEE90C5}" type="datetime1">
              <a:rPr lang="tr-TR" smtClean="0"/>
              <a:pPr/>
              <a:t>10.8.2017</a:t>
            </a:fld>
            <a:endParaRPr lang="tr-TR"/>
          </a:p>
        </p:txBody>
      </p:sp>
      <p:sp>
        <p:nvSpPr>
          <p:cNvPr id="10" name="9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2" name="11 Altbilgi Yer Tutucusu"/>
          <p:cNvSpPr>
            <a:spLocks noGrp="1"/>
          </p:cNvSpPr>
          <p:nvPr>
            <p:ph type="ftr" sz="quarter" idx="17"/>
          </p:nvPr>
        </p:nvSpPr>
        <p:spPr/>
        <p:txBody>
          <a:bodyPr rtlCol="0"/>
          <a:lstStyle/>
          <a:p>
            <a:r>
              <a:rPr lang="tr-TR" smtClean="0"/>
              <a:t>Prof. Dr. Fehmi TUNCEL</a:t>
            </a:r>
            <a:endParaRPr lang="tr-T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533400" y="273050"/>
            <a:ext cx="8153400" cy="869950"/>
          </a:xfrm>
        </p:spPr>
        <p:txBody>
          <a:bodyPr anchor="ctr"/>
          <a:lstStyle>
            <a:lvl1pPr>
              <a:defRPr/>
            </a:lvl1pPr>
          </a:lstStyle>
          <a:p>
            <a:r>
              <a:rPr kumimoji="0" lang="tr-TR" smtClean="0"/>
              <a:t>Asıl başlık stili için tıklatın</a:t>
            </a:r>
            <a:endParaRPr kumimoji="0" lang="en-US"/>
          </a:p>
        </p:txBody>
      </p:sp>
      <p:sp>
        <p:nvSpPr>
          <p:cNvPr id="11" name="10 İçerik Yer Tutucusu"/>
          <p:cNvSpPr>
            <a:spLocks noGrp="1"/>
          </p:cNvSpPr>
          <p:nvPr>
            <p:ph sz="quarter" idx="2"/>
          </p:nvPr>
        </p:nvSpPr>
        <p:spPr>
          <a:xfrm>
            <a:off x="609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3" name="12 İçerik Yer Tutucusu"/>
          <p:cNvSpPr>
            <a:spLocks noGrp="1"/>
          </p:cNvSpPr>
          <p:nvPr>
            <p:ph sz="quarter" idx="4"/>
          </p:nvPr>
        </p:nvSpPr>
        <p:spPr>
          <a:xfrm>
            <a:off x="4800600" y="2438400"/>
            <a:ext cx="3886200" cy="35814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
        <p:nvSpPr>
          <p:cNvPr id="10" name="9 Veri Yer Tutucusu"/>
          <p:cNvSpPr>
            <a:spLocks noGrp="1"/>
          </p:cNvSpPr>
          <p:nvPr>
            <p:ph type="dt" sz="half" idx="15"/>
          </p:nvPr>
        </p:nvSpPr>
        <p:spPr/>
        <p:txBody>
          <a:bodyPr rtlCol="0"/>
          <a:lstStyle/>
          <a:p>
            <a:fld id="{189D2D78-4262-4D74-A02C-F3B97DBA166C}" type="datetime1">
              <a:rPr lang="tr-TR" smtClean="0"/>
              <a:pPr/>
              <a:t>10.8.2017</a:t>
            </a:fld>
            <a:endParaRPr lang="tr-TR"/>
          </a:p>
        </p:txBody>
      </p:sp>
      <p:sp>
        <p:nvSpPr>
          <p:cNvPr id="12" name="11 Slayt Numarası Yer Tutucusu"/>
          <p:cNvSpPr>
            <a:spLocks noGrp="1"/>
          </p:cNvSpPr>
          <p:nvPr>
            <p:ph type="sldNum" sz="quarter" idx="16"/>
          </p:nvPr>
        </p:nvSpPr>
        <p:spPr/>
        <p:txBody>
          <a:bodyPr rtlCol="0"/>
          <a:lstStyle/>
          <a:p>
            <a:fld id="{B1DEFA8C-F947-479F-BE07-76B6B3F80BF1}" type="slidenum">
              <a:rPr lang="tr-TR" smtClean="0"/>
              <a:pPr/>
              <a:t>‹#›</a:t>
            </a:fld>
            <a:endParaRPr lang="tr-TR"/>
          </a:p>
        </p:txBody>
      </p:sp>
      <p:sp>
        <p:nvSpPr>
          <p:cNvPr id="14" name="13 Altbilgi Yer Tutucusu"/>
          <p:cNvSpPr>
            <a:spLocks noGrp="1"/>
          </p:cNvSpPr>
          <p:nvPr>
            <p:ph type="ftr" sz="quarter" idx="17"/>
          </p:nvPr>
        </p:nvSpPr>
        <p:spPr/>
        <p:txBody>
          <a:bodyPr rtlCol="0"/>
          <a:lstStyle/>
          <a:p>
            <a:r>
              <a:rPr lang="tr-TR" smtClean="0"/>
              <a:t>Prof. Dr. Fehmi TUNCEL</a:t>
            </a:r>
            <a:endParaRPr lang="tr-TR"/>
          </a:p>
        </p:txBody>
      </p:sp>
      <p:sp>
        <p:nvSpPr>
          <p:cNvPr id="16" name="15 Metin Yer Tutucusu"/>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
        <p:nvSpPr>
          <p:cNvPr id="15" name="14 Metin Yer Tutucusu"/>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tr-TR" smtClean="0"/>
              <a:t>Asıl metin stillerini düzenlemek için tıklatın</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kumimoji="0" lang="tr-TR" smtClean="0"/>
              <a:t>Asıl başlık stili için tıklatın</a:t>
            </a:r>
            <a:endParaRPr kumimoji="0" lang="en-US"/>
          </a:p>
        </p:txBody>
      </p:sp>
      <p:sp>
        <p:nvSpPr>
          <p:cNvPr id="3" name="2 Veri Yer Tutucusu"/>
          <p:cNvSpPr>
            <a:spLocks noGrp="1"/>
          </p:cNvSpPr>
          <p:nvPr>
            <p:ph type="dt" sz="half" idx="10"/>
          </p:nvPr>
        </p:nvSpPr>
        <p:spPr/>
        <p:txBody>
          <a:bodyPr/>
          <a:lstStyle/>
          <a:p>
            <a:fld id="{EAED772E-6462-46F7-A3BB-61A42EC06594}"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1 Veri Yer Tutucusu"/>
          <p:cNvSpPr>
            <a:spLocks noGrp="1"/>
          </p:cNvSpPr>
          <p:nvPr>
            <p:ph type="dt" sz="half" idx="10"/>
          </p:nvPr>
        </p:nvSpPr>
        <p:spPr/>
        <p:txBody>
          <a:bodyPr/>
          <a:lstStyle/>
          <a:p>
            <a:fld id="{CFED68FD-0066-415A-9EAA-7C26489CAFBB}" type="datetime1">
              <a:rPr lang="tr-TR" smtClean="0"/>
              <a:pPr/>
              <a:t>10.8.2017</a:t>
            </a:fld>
            <a:endParaRPr lang="tr-TR"/>
          </a:p>
        </p:txBody>
      </p:sp>
      <p:sp>
        <p:nvSpPr>
          <p:cNvPr id="3" name="2 Altbilgi Yer Tutucusu"/>
          <p:cNvSpPr>
            <a:spLocks noGrp="1"/>
          </p:cNvSpPr>
          <p:nvPr>
            <p:ph type="ftr" sz="quarter" idx="11"/>
          </p:nvPr>
        </p:nvSpPr>
        <p:spPr/>
        <p:txBody>
          <a:bodyPr/>
          <a:lstStyle/>
          <a:p>
            <a:r>
              <a:rPr lang="tr-TR" smtClean="0"/>
              <a:t>Prof. Dr. Fehmi TUNCEL</a:t>
            </a:r>
            <a:endParaRPr lang="tr-TR"/>
          </a:p>
        </p:txBody>
      </p:sp>
      <p:sp>
        <p:nvSpPr>
          <p:cNvPr id="4" name="3 Slayt Numarası Yer Tutucusu"/>
          <p:cNvSpPr>
            <a:spLocks noGrp="1"/>
          </p:cNvSpPr>
          <p:nvPr>
            <p:ph type="sldNum" sz="quarter" idx="12"/>
          </p:nvPr>
        </p:nvSpPr>
        <p:spPr>
          <a:xfrm>
            <a:off x="0" y="6248400"/>
            <a:ext cx="533400" cy="381000"/>
          </a:xfrm>
        </p:spPr>
        <p:txBody>
          <a:bodyPr/>
          <a:lstStyle>
            <a:lvl1pPr>
              <a:defRPr>
                <a:solidFill>
                  <a:schemeClr val="tx2"/>
                </a:solidFill>
              </a:defRPr>
            </a:lvl1pPr>
          </a:lstStyle>
          <a:p>
            <a:fld id="{B1DEFA8C-F947-479F-BE07-76B6B3F80BF1}" type="slidenum">
              <a:rPr lang="tr-TR" smtClean="0"/>
              <a:pPr/>
              <a:t>‹#›</a:t>
            </a:fld>
            <a:endParaRPr lang="tr-T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1 Başlık"/>
          <p:cNvSpPr>
            <a:spLocks noGrp="1"/>
          </p:cNvSpPr>
          <p:nvPr>
            <p:ph type="title"/>
          </p:nvPr>
        </p:nvSpPr>
        <p:spPr>
          <a:xfrm>
            <a:off x="609600" y="273050"/>
            <a:ext cx="8077200" cy="869950"/>
          </a:xfrm>
        </p:spPr>
        <p:txBody>
          <a:bodyPr anchor="ctr"/>
          <a:lstStyle>
            <a:lvl1pPr algn="l">
              <a:buNone/>
              <a:defRPr sz="4400" b="0"/>
            </a:lvl1pPr>
          </a:lstStyle>
          <a:p>
            <a:r>
              <a:rPr kumimoji="0" lang="tr-TR" smtClean="0"/>
              <a:t>Asıl başlık stili için tıklatın</a:t>
            </a:r>
            <a:endParaRPr kumimoji="0" lang="en-US"/>
          </a:p>
        </p:txBody>
      </p:sp>
      <p:sp>
        <p:nvSpPr>
          <p:cNvPr id="5" name="4 Veri Yer Tutucusu"/>
          <p:cNvSpPr>
            <a:spLocks noGrp="1"/>
          </p:cNvSpPr>
          <p:nvPr>
            <p:ph type="dt" sz="half" idx="10"/>
          </p:nvPr>
        </p:nvSpPr>
        <p:spPr/>
        <p:txBody>
          <a:bodyPr/>
          <a:lstStyle/>
          <a:p>
            <a:fld id="{584DCA0B-0311-4F8A-9E6C-20B57D8BD108}" type="datetime1">
              <a:rPr lang="tr-TR" smtClean="0"/>
              <a:pPr/>
              <a:t>10.8.2017</a:t>
            </a:fld>
            <a:endParaRPr lang="tr-TR"/>
          </a:p>
        </p:txBody>
      </p:sp>
      <p:sp>
        <p:nvSpPr>
          <p:cNvPr id="6" name="5 Altbilgi Yer Tutucusu"/>
          <p:cNvSpPr>
            <a:spLocks noGrp="1"/>
          </p:cNvSpPr>
          <p:nvPr>
            <p:ph type="ftr" sz="quarter" idx="11"/>
          </p:nvPr>
        </p:nvSpPr>
        <p:spPr/>
        <p:txBody>
          <a:bodyPr/>
          <a:lstStyle/>
          <a:p>
            <a:r>
              <a:rPr lang="tr-TR" smtClean="0"/>
              <a:t>Prof. Dr. Fehmi TUNCEL</a:t>
            </a:r>
            <a:endParaRPr lang="tr-TR"/>
          </a:p>
        </p:txBody>
      </p:sp>
      <p:sp>
        <p:nvSpPr>
          <p:cNvPr id="7" name="6 Slayt Numarası Yer Tutucusu"/>
          <p:cNvSpPr>
            <a:spLocks noGrp="1"/>
          </p:cNvSpPr>
          <p:nvPr>
            <p:ph type="sldNum" sz="quarter" idx="12"/>
          </p:nvPr>
        </p:nvSpPr>
        <p:spPr/>
        <p:txBody>
          <a:bodyPr/>
          <a:lstStyle>
            <a:lvl1pPr>
              <a:defRPr>
                <a:solidFill>
                  <a:srgbClr val="FFFFFF"/>
                </a:solidFill>
              </a:defRPr>
            </a:lvl1pPr>
          </a:lstStyle>
          <a:p>
            <a:fld id="{B1DEFA8C-F947-479F-BE07-76B6B3F80BF1}" type="slidenum">
              <a:rPr lang="tr-TR" smtClean="0"/>
              <a:pPr/>
              <a:t>‹#›</a:t>
            </a:fld>
            <a:endParaRPr lang="tr-TR"/>
          </a:p>
        </p:txBody>
      </p:sp>
      <p:sp>
        <p:nvSpPr>
          <p:cNvPr id="3" name="2 Metin Yer Tutucusu"/>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tr-TR" smtClean="0"/>
              <a:t>Asıl metin stillerini düzenlemek için tıklatın</a:t>
            </a:r>
          </a:p>
        </p:txBody>
      </p:sp>
      <p:sp>
        <p:nvSpPr>
          <p:cNvPr id="9" name="8 İçerik Yer Tutucusu"/>
          <p:cNvSpPr>
            <a:spLocks noGrp="1"/>
          </p:cNvSpPr>
          <p:nvPr>
            <p:ph sz="quarter" idx="1"/>
          </p:nvPr>
        </p:nvSpPr>
        <p:spPr>
          <a:xfrm>
            <a:off x="2362200" y="1752600"/>
            <a:ext cx="6400800" cy="4419600"/>
          </a:xfrm>
        </p:spPr>
        <p:txBody>
          <a:bodyPr/>
          <a:lstStyle/>
          <a:p>
            <a:pPr lvl="0" eaLnBrk="1" latinLnBrk="0" hangingPunct="1"/>
            <a:r>
              <a:rPr lang="tr-TR" smtClean="0"/>
              <a:t>Asıl metin stillerini düzenlemek için tıklatın</a:t>
            </a:r>
          </a:p>
          <a:p>
            <a:pPr lvl="1" eaLnBrk="1" latinLnBrk="0" hangingPunct="1"/>
            <a:r>
              <a:rPr lang="tr-TR" smtClean="0"/>
              <a:t>İkinci düzey</a:t>
            </a:r>
          </a:p>
          <a:p>
            <a:pPr lvl="2" eaLnBrk="1" latinLnBrk="0" hangingPunct="1"/>
            <a:r>
              <a:rPr lang="tr-TR" smtClean="0"/>
              <a:t>Üçüncü düzey</a:t>
            </a:r>
          </a:p>
          <a:p>
            <a:pPr lvl="3" eaLnBrk="1" latinLnBrk="0" hangingPunct="1"/>
            <a:r>
              <a:rPr lang="tr-TR" smtClean="0"/>
              <a:t>Dördüncü düzey</a:t>
            </a:r>
          </a:p>
          <a:p>
            <a:pPr lvl="4" eaLnBrk="1" latinLnBrk="0" hangingPunct="1"/>
            <a:r>
              <a:rPr lang="tr-TR" smtClean="0"/>
              <a:t>Beşinci düzey</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3">
        <a:schemeClr val="bg2"/>
      </p:bgRef>
    </p:bg>
    <p:spTree>
      <p:nvGrpSpPr>
        <p:cNvPr id="1" name=""/>
        <p:cNvGrpSpPr/>
        <p:nvPr/>
      </p:nvGrpSpPr>
      <p:grpSpPr>
        <a:xfrm>
          <a:off x="0" y="0"/>
          <a:ext cx="0" cy="0"/>
          <a:chOff x="0" y="0"/>
          <a:chExt cx="0" cy="0"/>
        </a:xfrm>
      </p:grpSpPr>
      <p:sp>
        <p:nvSpPr>
          <p:cNvPr id="4" name="3 Metin Yer Tutucusu"/>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tr-TR" smtClean="0"/>
              <a:t>Asıl metin stillerini düzenlemek için tıklatın</a:t>
            </a:r>
          </a:p>
        </p:txBody>
      </p:sp>
      <p:sp>
        <p:nvSpPr>
          <p:cNvPr id="8" name="7 Dikdörtgen"/>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Dikdörtgen"/>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Başlık"/>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tr-TR" smtClean="0"/>
              <a:t>Asıl başlık stili için tıklatın</a:t>
            </a:r>
            <a:endParaRPr kumimoji="0" lang="en-US"/>
          </a:p>
        </p:txBody>
      </p:sp>
      <p:sp>
        <p:nvSpPr>
          <p:cNvPr id="11" name="10 Dikdörtgen"/>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Veri Yer Tutucusu"/>
          <p:cNvSpPr>
            <a:spLocks noGrp="1"/>
          </p:cNvSpPr>
          <p:nvPr>
            <p:ph type="dt" sz="half" idx="10"/>
          </p:nvPr>
        </p:nvSpPr>
        <p:spPr>
          <a:xfrm>
            <a:off x="6248400" y="6248400"/>
            <a:ext cx="2667000" cy="365125"/>
          </a:xfrm>
        </p:spPr>
        <p:txBody>
          <a:bodyPr rtlCol="0"/>
          <a:lstStyle/>
          <a:p>
            <a:fld id="{FFC86162-4F9E-4D81-AE63-F73A122514CF}" type="datetime1">
              <a:rPr lang="tr-TR" smtClean="0"/>
              <a:pPr/>
              <a:t>10.8.2017</a:t>
            </a:fld>
            <a:endParaRPr lang="tr-TR"/>
          </a:p>
        </p:txBody>
      </p:sp>
      <p:sp>
        <p:nvSpPr>
          <p:cNvPr id="13" name="12 Slayt Numarası Yer Tutucusu"/>
          <p:cNvSpPr>
            <a:spLocks noGrp="1"/>
          </p:cNvSpPr>
          <p:nvPr>
            <p:ph type="sldNum" sz="quarter" idx="11"/>
          </p:nvPr>
        </p:nvSpPr>
        <p:spPr>
          <a:xfrm>
            <a:off x="0" y="4667249"/>
            <a:ext cx="1447800" cy="663578"/>
          </a:xfrm>
        </p:spPr>
        <p:txBody>
          <a:bodyPr rtlCol="0"/>
          <a:lstStyle>
            <a:lvl1pPr>
              <a:defRPr sz="2800"/>
            </a:lvl1pPr>
          </a:lstStyle>
          <a:p>
            <a:fld id="{B1DEFA8C-F947-479F-BE07-76B6B3F80BF1}" type="slidenum">
              <a:rPr lang="tr-TR" smtClean="0"/>
              <a:pPr/>
              <a:t>‹#›</a:t>
            </a:fld>
            <a:endParaRPr lang="tr-TR"/>
          </a:p>
        </p:txBody>
      </p:sp>
      <p:sp>
        <p:nvSpPr>
          <p:cNvPr id="14" name="13 Altbilgi Yer Tutucusu"/>
          <p:cNvSpPr>
            <a:spLocks noGrp="1"/>
          </p:cNvSpPr>
          <p:nvPr>
            <p:ph type="ftr" sz="quarter" idx="12"/>
          </p:nvPr>
        </p:nvSpPr>
        <p:spPr>
          <a:xfrm>
            <a:off x="1600200" y="6248206"/>
            <a:ext cx="4572000" cy="365125"/>
          </a:xfrm>
        </p:spPr>
        <p:txBody>
          <a:bodyPr rtlCol="0"/>
          <a:lstStyle/>
          <a:p>
            <a:r>
              <a:rPr lang="tr-TR" smtClean="0"/>
              <a:t>Prof. Dr. Fehmi TUNCEL</a:t>
            </a:r>
            <a:endParaRPr lang="tr-TR"/>
          </a:p>
        </p:txBody>
      </p:sp>
      <p:sp>
        <p:nvSpPr>
          <p:cNvPr id="3" name="2 Resim Yer Tutucusu"/>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tr-TR" smtClean="0"/>
              <a:t>Resim eklemek için simgeyi tıklatın</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Başlık Yer Tutucusu"/>
          <p:cNvSpPr>
            <a:spLocks noGrp="1"/>
          </p:cNvSpPr>
          <p:nvPr>
            <p:ph type="title"/>
          </p:nvPr>
        </p:nvSpPr>
        <p:spPr>
          <a:xfrm>
            <a:off x="609600" y="228600"/>
            <a:ext cx="8153400" cy="990600"/>
          </a:xfrm>
          <a:prstGeom prst="rect">
            <a:avLst/>
          </a:prstGeom>
        </p:spPr>
        <p:txBody>
          <a:bodyPr vert="horz" anchor="ctr">
            <a:normAutofit/>
          </a:bodyPr>
          <a:lstStyle/>
          <a:p>
            <a:r>
              <a:rPr kumimoji="0" lang="tr-TR" smtClean="0"/>
              <a:t>Asıl başlık stili için tıklatın</a:t>
            </a:r>
            <a:endParaRPr kumimoji="0" lang="en-US"/>
          </a:p>
        </p:txBody>
      </p:sp>
      <p:sp>
        <p:nvSpPr>
          <p:cNvPr id="13" name="12 Metin Yer Tutucusu"/>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tr-TR" smtClean="0"/>
              <a:t>Asıl metin stillerini düzenlemek için tıklatın</a:t>
            </a:r>
          </a:p>
          <a:p>
            <a:pPr lvl="1" eaLnBrk="1" latinLnBrk="0" hangingPunct="1"/>
            <a:r>
              <a:rPr kumimoji="0" lang="tr-TR" smtClean="0"/>
              <a:t>İkinci düzey</a:t>
            </a:r>
          </a:p>
          <a:p>
            <a:pPr lvl="2" eaLnBrk="1" latinLnBrk="0" hangingPunct="1"/>
            <a:r>
              <a:rPr kumimoji="0" lang="tr-TR" smtClean="0"/>
              <a:t>Üçüncü düzey</a:t>
            </a:r>
          </a:p>
          <a:p>
            <a:pPr lvl="3" eaLnBrk="1" latinLnBrk="0" hangingPunct="1"/>
            <a:r>
              <a:rPr kumimoji="0" lang="tr-TR" smtClean="0"/>
              <a:t>Dördüncü düzey</a:t>
            </a:r>
          </a:p>
          <a:p>
            <a:pPr lvl="4" eaLnBrk="1" latinLnBrk="0" hangingPunct="1"/>
            <a:r>
              <a:rPr kumimoji="0" lang="tr-TR" smtClean="0"/>
              <a:t>Beşinci düzey</a:t>
            </a:r>
            <a:endParaRPr kumimoji="0" lang="en-US"/>
          </a:p>
        </p:txBody>
      </p:sp>
      <p:sp>
        <p:nvSpPr>
          <p:cNvPr id="14" name="13 Veri Yer Tutucusu"/>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347FF601-AA5B-4F6F-BD36-FB9EE55BDAEA}" type="datetime1">
              <a:rPr lang="tr-TR" smtClean="0"/>
              <a:pPr/>
              <a:t>10.8.2017</a:t>
            </a:fld>
            <a:endParaRPr lang="tr-TR"/>
          </a:p>
        </p:txBody>
      </p:sp>
      <p:sp>
        <p:nvSpPr>
          <p:cNvPr id="3" name="2 Altbilgi Yer Tutucusu"/>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r>
              <a:rPr lang="tr-TR" smtClean="0"/>
              <a:t>Prof. Dr. Fehmi TUNCEL</a:t>
            </a:r>
            <a:endParaRPr lang="tr-TR"/>
          </a:p>
        </p:txBody>
      </p:sp>
      <p:sp>
        <p:nvSpPr>
          <p:cNvPr id="7" name="6 Dikdörtgen"/>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Dikdörtgen"/>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Dikdörtgen"/>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Slayt Numarası Yer Tutucusu"/>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fld id="{B1DEFA8C-F947-479F-BE07-76B6B3F80BF1}" type="slidenum">
              <a:rPr lang="tr-TR" smtClean="0"/>
              <a:pPr/>
              <a:t>‹#›</a:t>
            </a:fld>
            <a:endParaRPr lang="tr-TR"/>
          </a:p>
        </p:txBody>
      </p:sp>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hf hdr="0"/>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ctrTitle"/>
          </p:nvPr>
        </p:nvSpPr>
        <p:spPr>
          <a:xfrm>
            <a:off x="1643042" y="1000108"/>
            <a:ext cx="7196158" cy="4867292"/>
          </a:xfrm>
        </p:spPr>
        <p:txBody>
          <a:bodyPr>
            <a:normAutofit fontScale="90000"/>
          </a:bodyPr>
          <a:lstStyle/>
          <a:p>
            <a:pPr algn="ct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solidFill>
                  <a:srgbClr val="FF0000"/>
                </a:solidFill>
              </a:rPr>
              <a:t/>
            </a:r>
            <a:br>
              <a:rPr lang="tr-TR" dirty="0" smtClean="0">
                <a:solidFill>
                  <a:srgbClr val="FF0000"/>
                </a:solidFill>
              </a:rPr>
            </a:br>
            <a:r>
              <a:rPr lang="tr-TR" dirty="0" smtClean="0"/>
              <a:t/>
            </a:r>
            <a:br>
              <a:rPr lang="tr-TR" dirty="0" smtClean="0"/>
            </a:br>
            <a:r>
              <a:rPr lang="tr-TR" dirty="0" smtClean="0">
                <a:solidFill>
                  <a:srgbClr val="FF0000"/>
                </a:solidFill>
              </a:rPr>
              <a:t/>
            </a:r>
            <a:br>
              <a:rPr lang="tr-TR" dirty="0" smtClean="0">
                <a:solidFill>
                  <a:srgbClr val="FF0000"/>
                </a:solidFill>
              </a:rPr>
            </a:br>
            <a:endParaRPr lang="tr-TR" dirty="0">
              <a:solidFill>
                <a:srgbClr val="FF0000"/>
              </a:solidFill>
            </a:endParaRPr>
          </a:p>
        </p:txBody>
      </p:sp>
      <p:sp>
        <p:nvSpPr>
          <p:cNvPr id="3" name="2 Alt Başlık"/>
          <p:cNvSpPr>
            <a:spLocks noGrp="1"/>
          </p:cNvSpPr>
          <p:nvPr>
            <p:ph type="subTitle" idx="1"/>
          </p:nvPr>
        </p:nvSpPr>
        <p:spPr/>
        <p:txBody>
          <a:bodyPr>
            <a:normAutofit fontScale="92500"/>
          </a:bodyPr>
          <a:lstStyle/>
          <a:p>
            <a:r>
              <a:rPr lang="tr-TR" b="1" dirty="0" smtClean="0">
                <a:solidFill>
                  <a:srgbClr val="FF0000"/>
                </a:solidFill>
              </a:rPr>
              <a:t>BAÖ 107 İnsan Anatomisi ve </a:t>
            </a:r>
            <a:r>
              <a:rPr lang="tr-TR" b="1" dirty="0" err="1" smtClean="0">
                <a:solidFill>
                  <a:srgbClr val="FF0000"/>
                </a:solidFill>
              </a:rPr>
              <a:t>Kinesiyolojisi</a:t>
            </a:r>
            <a:r>
              <a:rPr lang="tr-TR" b="1" dirty="0" smtClean="0">
                <a:solidFill>
                  <a:srgbClr val="FF0000"/>
                </a:solidFill>
              </a:rPr>
              <a:t> (4 0) 4</a:t>
            </a:r>
            <a:endParaRPr lang="tr-TR" dirty="0">
              <a:solidFill>
                <a:srgbClr val="FF0000"/>
              </a:solidFill>
            </a:endParaRPr>
          </a:p>
        </p:txBody>
      </p:sp>
      <p:sp>
        <p:nvSpPr>
          <p:cNvPr id="4" name="3 Veri Yer Tutucusu"/>
          <p:cNvSpPr>
            <a:spLocks noGrp="1"/>
          </p:cNvSpPr>
          <p:nvPr>
            <p:ph type="dt" sz="half" idx="10"/>
          </p:nvPr>
        </p:nvSpPr>
        <p:spPr/>
        <p:txBody>
          <a:bodyPr/>
          <a:lstStyle/>
          <a:p>
            <a:fld id="{BE6FBAC1-73DD-4B38-B17C-55F9284D3A56}"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lstStyle/>
          <a:p>
            <a:fld id="{B1DEFA8C-F947-479F-BE07-76B6B3F80BF1}" type="slidenum">
              <a:rPr lang="tr-TR" smtClean="0"/>
              <a:pPr/>
              <a:t>1</a:t>
            </a:fld>
            <a:endParaRPr lang="tr-TR"/>
          </a:p>
        </p:txBody>
      </p:sp>
      <p:sp>
        <p:nvSpPr>
          <p:cNvPr id="7" name="6 Dikdörtgen"/>
          <p:cNvSpPr/>
          <p:nvPr/>
        </p:nvSpPr>
        <p:spPr>
          <a:xfrm>
            <a:off x="2000232" y="1714488"/>
            <a:ext cx="5214974" cy="3785652"/>
          </a:xfrm>
          <a:prstGeom prst="rect">
            <a:avLst/>
          </a:prstGeom>
        </p:spPr>
        <p:txBody>
          <a:bodyPr wrap="square">
            <a:spAutoFit/>
          </a:bodyPr>
          <a:lstStyle/>
          <a:p>
            <a:pPr algn="ctr"/>
            <a:r>
              <a:rPr lang="tr-TR" sz="4000" b="1" dirty="0" smtClean="0">
                <a:solidFill>
                  <a:srgbClr val="002060"/>
                </a:solidFill>
              </a:rPr>
              <a:t>Ankara üniversitesi</a:t>
            </a:r>
            <a:br>
              <a:rPr lang="tr-TR" sz="4000" b="1" dirty="0" smtClean="0">
                <a:solidFill>
                  <a:srgbClr val="002060"/>
                </a:solidFill>
              </a:rPr>
            </a:br>
            <a:r>
              <a:rPr lang="tr-TR" sz="4000" b="1" dirty="0" smtClean="0">
                <a:solidFill>
                  <a:srgbClr val="002060"/>
                </a:solidFill>
              </a:rPr>
              <a:t> </a:t>
            </a:r>
            <a:r>
              <a:rPr lang="tr-TR" sz="4000" b="1" dirty="0" smtClean="0">
                <a:solidFill>
                  <a:srgbClr val="7030A0"/>
                </a:solidFill>
              </a:rPr>
              <a:t>spor bilimleri fakültesi</a:t>
            </a:r>
            <a:r>
              <a:rPr lang="tr-TR" sz="4000" b="1" dirty="0" smtClean="0">
                <a:solidFill>
                  <a:srgbClr val="002060"/>
                </a:solidFill>
              </a:rPr>
              <a:t/>
            </a:r>
            <a:br>
              <a:rPr lang="tr-TR" sz="4000" b="1" dirty="0" smtClean="0">
                <a:solidFill>
                  <a:srgbClr val="002060"/>
                </a:solidFill>
              </a:rPr>
            </a:br>
            <a:endParaRPr lang="tr-TR" sz="4000" b="1" dirty="0" smtClean="0">
              <a:solidFill>
                <a:srgbClr val="002060"/>
              </a:solidFill>
            </a:endParaRPr>
          </a:p>
          <a:p>
            <a:pPr algn="ctr"/>
            <a:r>
              <a:rPr lang="tr-TR" sz="4000" b="1" dirty="0" smtClean="0">
                <a:solidFill>
                  <a:srgbClr val="002060"/>
                </a:solidFill>
              </a:rPr>
              <a:t/>
            </a:r>
            <a:br>
              <a:rPr lang="tr-TR" sz="4000" b="1" dirty="0" smtClean="0">
                <a:solidFill>
                  <a:srgbClr val="002060"/>
                </a:solidFill>
              </a:rPr>
            </a:br>
            <a:r>
              <a:rPr lang="tr-TR" sz="4000" b="1" dirty="0" smtClean="0">
                <a:solidFill>
                  <a:srgbClr val="C00000"/>
                </a:solidFill>
              </a:rPr>
              <a:t>Beden Eğitimi ve spor</a:t>
            </a:r>
            <a:br>
              <a:rPr lang="tr-TR" sz="4000" b="1" dirty="0" smtClean="0">
                <a:solidFill>
                  <a:srgbClr val="C00000"/>
                </a:solidFill>
              </a:rPr>
            </a:br>
            <a:r>
              <a:rPr lang="tr-TR" sz="4000" b="1" dirty="0" smtClean="0">
                <a:solidFill>
                  <a:srgbClr val="C00000"/>
                </a:solidFill>
              </a:rPr>
              <a:t> Öğretmenliği bölümü </a:t>
            </a:r>
            <a:endParaRPr lang="tr-TR" sz="4000" b="1" dirty="0">
              <a:solidFill>
                <a:srgbClr val="C00000"/>
              </a:solidFill>
            </a:endParaRPr>
          </a:p>
        </p:txBody>
      </p:sp>
      <p:pic>
        <p:nvPicPr>
          <p:cNvPr id="8" name="Picture 4" descr="unvamblem2"/>
          <p:cNvPicPr>
            <a:picLocks noChangeAspect="1" noChangeArrowheads="1"/>
          </p:cNvPicPr>
          <p:nvPr/>
        </p:nvPicPr>
        <p:blipFill>
          <a:blip r:embed="rId3" cstate="print"/>
          <a:srcRect/>
          <a:stretch>
            <a:fillRect/>
          </a:stretch>
        </p:blipFill>
        <p:spPr bwMode="auto">
          <a:xfrm>
            <a:off x="4071934" y="2928934"/>
            <a:ext cx="1214446" cy="121444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additive="base">
                                        <p:cTn id="7" dur="500" fill="hold"/>
                                        <p:tgtEl>
                                          <p:spTgt spid="8"/>
                                        </p:tgtEl>
                                        <p:attrNameLst>
                                          <p:attrName>ppt_x</p:attrName>
                                        </p:attrNameLst>
                                      </p:cBhvr>
                                      <p:tavLst>
                                        <p:tav tm="0">
                                          <p:val>
                                            <p:strVal val="#ppt_x"/>
                                          </p:val>
                                        </p:tav>
                                        <p:tav tm="100000">
                                          <p:val>
                                            <p:strVal val="#ppt_x"/>
                                          </p:val>
                                        </p:tav>
                                      </p:tavLst>
                                    </p:anim>
                                    <p:anim calcmode="lin" valueType="num">
                                      <p:cBhvr additive="base">
                                        <p:cTn id="8" dur="500" fill="hold"/>
                                        <p:tgtEl>
                                          <p:spTgt spid="8"/>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2</a:t>
            </a:fld>
            <a:endParaRPr lang="tr-TR"/>
          </a:p>
        </p:txBody>
      </p:sp>
      <p:sp>
        <p:nvSpPr>
          <p:cNvPr id="6" name="5 İçerik Yer Tutucusu"/>
          <p:cNvSpPr>
            <a:spLocks noGrp="1"/>
          </p:cNvSpPr>
          <p:nvPr>
            <p:ph sz="quarter" idx="1"/>
          </p:nvPr>
        </p:nvSpPr>
        <p:spPr/>
        <p:txBody>
          <a:bodyPr>
            <a:normAutofit lnSpcReduction="10000"/>
          </a:bodyPr>
          <a:lstStyle/>
          <a:p>
            <a:pPr algn="ctr">
              <a:buNone/>
            </a:pPr>
            <a:r>
              <a:rPr lang="tr-TR" b="1" dirty="0" smtClean="0">
                <a:solidFill>
                  <a:schemeClr val="tx2"/>
                </a:solidFill>
              </a:rPr>
              <a:t>BU SİNİRLER, BULUNDUKLARI BÖLGEYE VE VERTEBRA DÜZEYİNE GÖRE NUMARALANDIRILIR. ÖRNEĞİN; 1.LOMBER SİNİR (L1), 1.LOMBER OMURGA DÜZEYİNDE OMURİLİKTEN ÇIKAR. 2.-12.TORAKAL SPİNAL SİNİRLERİN ÖN DALLARI (T2-T12), KASLARI VE İÇ ORGANLARI İNNERVE EDER. DİĞER SPİNAL SİNİRLERİN ÖN DALLARI İSE KOMŞU SİNİRLERLE BİRLEŞEREK PLEKSUS YA DA SİNİR DALLARI AĞI OLUŞTURUR. </a:t>
            </a:r>
            <a:endParaRPr lang="tr-TR" b="1" dirty="0">
              <a:solidFill>
                <a:schemeClr val="tx2"/>
              </a:solidFill>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3</a:t>
            </a:fld>
            <a:endParaRPr lang="tr-TR"/>
          </a:p>
        </p:txBody>
      </p:sp>
      <p:sp>
        <p:nvSpPr>
          <p:cNvPr id="6" name="5 İçerik Yer Tutucusu"/>
          <p:cNvSpPr>
            <a:spLocks noGrp="1"/>
          </p:cNvSpPr>
          <p:nvPr>
            <p:ph sz="quarter" idx="1"/>
          </p:nvPr>
        </p:nvSpPr>
        <p:spPr/>
        <p:txBody>
          <a:bodyPr>
            <a:normAutofit fontScale="92500" lnSpcReduction="20000"/>
          </a:bodyPr>
          <a:lstStyle/>
          <a:p>
            <a:pPr algn="ctr">
              <a:buNone/>
            </a:pPr>
            <a:r>
              <a:rPr lang="tr-TR" b="1" dirty="0" smtClean="0">
                <a:solidFill>
                  <a:schemeClr val="tx2"/>
                </a:solidFill>
              </a:rPr>
              <a:t>İNSAN VÜCUDUNDA, SERVİKAL PLEKSUS (C1-C4 SPİNAL SİNİRLER), BRAKİYAL PLEKSUS (C5-T1), LOMBER PLEKSUS (L1-L4) VE SAKRAL PLEKSUS (L4-S4) OLMAK ÜZERE 4 TEMEL PLEKSUS VARDIR. SERVİKAL PLEKSUSA AİT SİNİRLER BAŞ, BOYUN, GÖĞÜS ÜST KISMI VE OMUZLARI; BRAKİYAL PLEKSUSA AİT SİNİRLER OMUZDAN AŞAĞI DOĞRU OLAN BÖLGEYİ, EL VE PARMAKLARI; LOMBER PLEKSUSA AİT SİNİRLER KARIN, KASIK, GENİTAL ORGANLAR VE UYLUĞUN ÖN-YAN BÖLGESİNİ, SAKRAL PLEKSUSA AİT SİNİRLER UYLUK ARKASI BÜYÜK KASLARI, TÜM BACAK, AYAK BİLEĞİ VE AYAĞI İNNERVE EDER (TABLO 2.3). </a:t>
            </a:r>
            <a:endParaRPr lang="tr-TR" b="1" dirty="0">
              <a:solidFill>
                <a:schemeClr val="tx2"/>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fontScale="90000"/>
          </a:bodyPr>
          <a:lstStyle/>
          <a:p>
            <a:pPr algn="ctr"/>
            <a:r>
              <a:rPr lang="tr-TR" sz="3600" b="1" i="1" dirty="0" smtClean="0"/>
              <a:t>Tablo 2.3. </a:t>
            </a:r>
            <a:r>
              <a:rPr lang="tr-TR" sz="3600" b="1" i="1" dirty="0" err="1" smtClean="0"/>
              <a:t>Spinal</a:t>
            </a:r>
            <a:r>
              <a:rPr lang="tr-TR" sz="3600" b="1" i="1" dirty="0" smtClean="0"/>
              <a:t> sinir kökleri ve </a:t>
            </a:r>
            <a:r>
              <a:rPr lang="tr-TR" sz="3600" b="1" i="1" dirty="0" err="1" smtClean="0"/>
              <a:t>innerve</a:t>
            </a:r>
            <a:r>
              <a:rPr lang="tr-TR" sz="3600" b="1" i="1" dirty="0" smtClean="0"/>
              <a:t> ettikleri kaslar </a:t>
            </a:r>
            <a:r>
              <a:rPr lang="tr-TR" b="1" i="1" dirty="0" smtClean="0"/>
              <a:t>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4</a:t>
            </a:fld>
            <a:endParaRPr lang="tr-TR"/>
          </a:p>
        </p:txBody>
      </p:sp>
      <p:sp>
        <p:nvSpPr>
          <p:cNvPr id="3" name="2 İçerik Yer Tutucusu"/>
          <p:cNvSpPr>
            <a:spLocks noGrp="1"/>
          </p:cNvSpPr>
          <p:nvPr>
            <p:ph sz="quarter" idx="1"/>
          </p:nvPr>
        </p:nvSpPr>
        <p:spPr/>
        <p:txBody>
          <a:bodyPr>
            <a:normAutofit fontScale="55000" lnSpcReduction="20000"/>
          </a:bodyPr>
          <a:lstStyle/>
          <a:p>
            <a:r>
              <a:rPr lang="tr-TR" b="1" i="1" dirty="0" smtClean="0"/>
              <a:t>Sinir kökü 	</a:t>
            </a:r>
            <a:r>
              <a:rPr lang="tr-TR" b="1" i="1" dirty="0" err="1" smtClean="0"/>
              <a:t>İnnerve</a:t>
            </a:r>
            <a:r>
              <a:rPr lang="tr-TR" b="1" i="1" dirty="0" smtClean="0"/>
              <a:t> edilen kas 	</a:t>
            </a:r>
          </a:p>
          <a:p>
            <a:r>
              <a:rPr lang="tr-TR" b="1" dirty="0" smtClean="0"/>
              <a:t>C5 	</a:t>
            </a:r>
            <a:r>
              <a:rPr lang="tr-TR" b="1" dirty="0" err="1" smtClean="0"/>
              <a:t>Biseps</a:t>
            </a:r>
            <a:r>
              <a:rPr lang="tr-TR" b="1" dirty="0" smtClean="0"/>
              <a:t> </a:t>
            </a:r>
            <a:r>
              <a:rPr lang="tr-TR" b="1" dirty="0" err="1" smtClean="0"/>
              <a:t>braki</a:t>
            </a:r>
            <a:r>
              <a:rPr lang="tr-TR" b="1" dirty="0" smtClean="0"/>
              <a:t>, </a:t>
            </a:r>
            <a:r>
              <a:rPr lang="tr-TR" b="1" dirty="0" err="1" smtClean="0"/>
              <a:t>deltoid</a:t>
            </a:r>
            <a:r>
              <a:rPr lang="tr-TR" b="1" dirty="0" smtClean="0"/>
              <a:t>, </a:t>
            </a:r>
            <a:r>
              <a:rPr lang="tr-TR" b="1" dirty="0" err="1" smtClean="0"/>
              <a:t>supraspinatus</a:t>
            </a:r>
            <a:r>
              <a:rPr lang="tr-TR" b="1" dirty="0" smtClean="0"/>
              <a:t>, </a:t>
            </a:r>
            <a:r>
              <a:rPr lang="tr-TR" b="1" dirty="0" err="1" smtClean="0"/>
              <a:t>infraspinatus</a:t>
            </a:r>
            <a:r>
              <a:rPr lang="tr-TR" b="1" dirty="0" smtClean="0"/>
              <a:t> 	</a:t>
            </a:r>
          </a:p>
          <a:p>
            <a:r>
              <a:rPr lang="tr-TR" b="1" dirty="0" smtClean="0"/>
              <a:t>C6 	</a:t>
            </a:r>
            <a:r>
              <a:rPr lang="tr-TR" b="1" dirty="0" err="1" smtClean="0"/>
              <a:t>Brakioradiyalis</a:t>
            </a:r>
            <a:r>
              <a:rPr lang="tr-TR" b="1" dirty="0" smtClean="0"/>
              <a:t>, </a:t>
            </a:r>
            <a:r>
              <a:rPr lang="tr-TR" b="1" dirty="0" err="1" smtClean="0"/>
              <a:t>supinator</a:t>
            </a:r>
            <a:r>
              <a:rPr lang="tr-TR" b="1" dirty="0" smtClean="0"/>
              <a:t>, </a:t>
            </a:r>
            <a:r>
              <a:rPr lang="tr-TR" b="1" dirty="0" err="1" smtClean="0"/>
              <a:t>ekstensor</a:t>
            </a:r>
            <a:r>
              <a:rPr lang="tr-TR" b="1" dirty="0" smtClean="0"/>
              <a:t> </a:t>
            </a:r>
            <a:r>
              <a:rPr lang="tr-TR" b="1" dirty="0" err="1" smtClean="0"/>
              <a:t>karpi</a:t>
            </a:r>
            <a:r>
              <a:rPr lang="tr-TR" b="1" dirty="0" smtClean="0"/>
              <a:t> </a:t>
            </a:r>
            <a:r>
              <a:rPr lang="tr-TR" b="1" dirty="0" err="1" smtClean="0"/>
              <a:t>radiyalis</a:t>
            </a:r>
            <a:r>
              <a:rPr lang="tr-TR" b="1" dirty="0" smtClean="0"/>
              <a:t> </a:t>
            </a:r>
            <a:r>
              <a:rPr lang="tr-TR" b="1" dirty="0" err="1" smtClean="0"/>
              <a:t>longus</a:t>
            </a:r>
            <a:r>
              <a:rPr lang="tr-TR" b="1" dirty="0" smtClean="0"/>
              <a:t> ve </a:t>
            </a:r>
            <a:r>
              <a:rPr lang="tr-TR" b="1" dirty="0" err="1" smtClean="0"/>
              <a:t>brevis</a:t>
            </a:r>
            <a:r>
              <a:rPr lang="tr-TR" b="1" dirty="0" smtClean="0"/>
              <a:t>, </a:t>
            </a:r>
            <a:r>
              <a:rPr lang="tr-TR" b="1" dirty="0" err="1" smtClean="0"/>
              <a:t>ekstensor</a:t>
            </a:r>
            <a:r>
              <a:rPr lang="tr-TR" b="1" dirty="0" smtClean="0"/>
              <a:t> 	</a:t>
            </a:r>
            <a:r>
              <a:rPr lang="tr-TR" b="1" dirty="0" err="1" smtClean="0"/>
              <a:t>karpi</a:t>
            </a:r>
            <a:r>
              <a:rPr lang="tr-TR" b="1" dirty="0" smtClean="0"/>
              <a:t> </a:t>
            </a:r>
            <a:r>
              <a:rPr lang="tr-TR" b="1" dirty="0" err="1" smtClean="0"/>
              <a:t>ulnaris</a:t>
            </a:r>
            <a:r>
              <a:rPr lang="tr-TR" b="1" dirty="0" smtClean="0"/>
              <a:t> 	</a:t>
            </a:r>
          </a:p>
          <a:p>
            <a:r>
              <a:rPr lang="tr-TR" b="1" dirty="0" smtClean="0"/>
              <a:t>C7 	</a:t>
            </a:r>
            <a:r>
              <a:rPr lang="tr-TR" b="1" dirty="0" err="1" smtClean="0"/>
              <a:t>Triseps</a:t>
            </a:r>
            <a:r>
              <a:rPr lang="tr-TR" b="1" dirty="0" smtClean="0"/>
              <a:t> </a:t>
            </a:r>
            <a:r>
              <a:rPr lang="tr-TR" b="1" dirty="0" err="1" smtClean="0"/>
              <a:t>braki</a:t>
            </a:r>
            <a:r>
              <a:rPr lang="tr-TR" b="1" dirty="0" smtClean="0"/>
              <a:t>, </a:t>
            </a:r>
            <a:r>
              <a:rPr lang="tr-TR" b="1" dirty="0" err="1" smtClean="0"/>
              <a:t>fleksor</a:t>
            </a:r>
            <a:r>
              <a:rPr lang="tr-TR" b="1" dirty="0" smtClean="0"/>
              <a:t> </a:t>
            </a:r>
            <a:r>
              <a:rPr lang="tr-TR" b="1" dirty="0" err="1" smtClean="0"/>
              <a:t>karpi</a:t>
            </a:r>
            <a:r>
              <a:rPr lang="tr-TR" b="1" dirty="0" smtClean="0"/>
              <a:t> </a:t>
            </a:r>
            <a:r>
              <a:rPr lang="tr-TR" b="1" dirty="0" err="1" smtClean="0"/>
              <a:t>radiyalis</a:t>
            </a:r>
            <a:r>
              <a:rPr lang="tr-TR" b="1" dirty="0" smtClean="0"/>
              <a:t>, </a:t>
            </a:r>
            <a:r>
              <a:rPr lang="tr-TR" b="1" dirty="0" err="1" smtClean="0"/>
              <a:t>fleksor</a:t>
            </a:r>
            <a:r>
              <a:rPr lang="tr-TR" b="1" dirty="0" smtClean="0"/>
              <a:t> </a:t>
            </a:r>
            <a:r>
              <a:rPr lang="tr-TR" b="1" dirty="0" err="1" smtClean="0"/>
              <a:t>karpi</a:t>
            </a:r>
            <a:r>
              <a:rPr lang="tr-TR" b="1" dirty="0" smtClean="0"/>
              <a:t> </a:t>
            </a:r>
            <a:r>
              <a:rPr lang="tr-TR" b="1" dirty="0" err="1" smtClean="0"/>
              <a:t>ulnaris</a:t>
            </a:r>
            <a:r>
              <a:rPr lang="tr-TR" b="1" dirty="0" smtClean="0"/>
              <a:t> 	</a:t>
            </a:r>
          </a:p>
          <a:p>
            <a:r>
              <a:rPr lang="fr-FR" b="1" dirty="0" smtClean="0"/>
              <a:t>C8 	</a:t>
            </a:r>
            <a:r>
              <a:rPr lang="fr-FR" b="1" dirty="0" err="1" smtClean="0"/>
              <a:t>Ekstensor</a:t>
            </a:r>
            <a:r>
              <a:rPr lang="fr-FR" b="1" dirty="0" smtClean="0"/>
              <a:t> </a:t>
            </a:r>
            <a:r>
              <a:rPr lang="fr-FR" b="1" dirty="0" err="1" smtClean="0"/>
              <a:t>pollicis</a:t>
            </a:r>
            <a:r>
              <a:rPr lang="fr-FR" b="1" dirty="0" smtClean="0"/>
              <a:t> </a:t>
            </a:r>
            <a:r>
              <a:rPr lang="fr-FR" b="1" dirty="0" err="1" smtClean="0"/>
              <a:t>longus</a:t>
            </a:r>
            <a:r>
              <a:rPr lang="fr-FR" b="1" dirty="0" smtClean="0"/>
              <a:t> </a:t>
            </a:r>
            <a:r>
              <a:rPr lang="fr-FR" b="1" dirty="0" err="1" smtClean="0"/>
              <a:t>ve</a:t>
            </a:r>
            <a:r>
              <a:rPr lang="fr-FR" b="1" dirty="0" smtClean="0"/>
              <a:t> </a:t>
            </a:r>
            <a:r>
              <a:rPr lang="fr-FR" b="1" dirty="0" err="1" smtClean="0"/>
              <a:t>brevis</a:t>
            </a:r>
            <a:r>
              <a:rPr lang="fr-FR" b="1" dirty="0" smtClean="0"/>
              <a:t>, </a:t>
            </a:r>
            <a:r>
              <a:rPr lang="fr-FR" b="1" dirty="0" err="1" smtClean="0"/>
              <a:t>adduktor</a:t>
            </a:r>
            <a:r>
              <a:rPr lang="fr-FR" b="1" dirty="0" smtClean="0"/>
              <a:t> </a:t>
            </a:r>
            <a:r>
              <a:rPr lang="fr-FR" b="1" dirty="0" err="1" smtClean="0"/>
              <a:t>pollicis</a:t>
            </a:r>
            <a:r>
              <a:rPr lang="fr-FR" b="1" dirty="0" smtClean="0"/>
              <a:t> </a:t>
            </a:r>
            <a:r>
              <a:rPr lang="fr-FR" b="1" dirty="0" err="1" smtClean="0"/>
              <a:t>longus</a:t>
            </a:r>
            <a:r>
              <a:rPr lang="fr-FR" b="1" dirty="0" smtClean="0"/>
              <a:t> 	</a:t>
            </a:r>
          </a:p>
          <a:p>
            <a:r>
              <a:rPr lang="tr-TR" b="1" dirty="0" smtClean="0"/>
              <a:t>T1 	Elin </a:t>
            </a:r>
            <a:r>
              <a:rPr lang="tr-TR" b="1" dirty="0" err="1" smtClean="0"/>
              <a:t>intrensek</a:t>
            </a:r>
            <a:r>
              <a:rPr lang="tr-TR" b="1" dirty="0" smtClean="0"/>
              <a:t> kasları (</a:t>
            </a:r>
            <a:r>
              <a:rPr lang="tr-TR" b="1" dirty="0" err="1" smtClean="0"/>
              <a:t>lumbrikaller</a:t>
            </a:r>
            <a:r>
              <a:rPr lang="tr-TR" b="1" dirty="0" smtClean="0"/>
              <a:t> ve </a:t>
            </a:r>
            <a:r>
              <a:rPr lang="tr-TR" b="1" dirty="0" err="1" smtClean="0"/>
              <a:t>interosseöz</a:t>
            </a:r>
            <a:r>
              <a:rPr lang="tr-TR" b="1" dirty="0" smtClean="0"/>
              <a:t> kaslar) 	</a:t>
            </a:r>
          </a:p>
          <a:p>
            <a:r>
              <a:rPr lang="tr-TR" b="1" dirty="0" smtClean="0"/>
              <a:t>L2 	</a:t>
            </a:r>
            <a:r>
              <a:rPr lang="tr-TR" b="1" dirty="0" err="1" smtClean="0"/>
              <a:t>Psoas</a:t>
            </a:r>
            <a:r>
              <a:rPr lang="tr-TR" b="1" dirty="0" smtClean="0"/>
              <a:t> </a:t>
            </a:r>
            <a:r>
              <a:rPr lang="tr-TR" b="1" dirty="0" err="1" smtClean="0"/>
              <a:t>major</a:t>
            </a:r>
            <a:r>
              <a:rPr lang="tr-TR" b="1" dirty="0" smtClean="0"/>
              <a:t> ve minör, </a:t>
            </a:r>
            <a:r>
              <a:rPr lang="tr-TR" b="1" dirty="0" err="1" smtClean="0"/>
              <a:t>adduktor</a:t>
            </a:r>
            <a:r>
              <a:rPr lang="tr-TR" b="1" dirty="0" smtClean="0"/>
              <a:t> </a:t>
            </a:r>
            <a:r>
              <a:rPr lang="tr-TR" b="1" dirty="0" err="1" smtClean="0"/>
              <a:t>magnus</a:t>
            </a:r>
            <a:r>
              <a:rPr lang="tr-TR" b="1" dirty="0" smtClean="0"/>
              <a:t>, </a:t>
            </a:r>
            <a:r>
              <a:rPr lang="tr-TR" b="1" dirty="0" err="1" smtClean="0"/>
              <a:t>adduktor</a:t>
            </a:r>
            <a:r>
              <a:rPr lang="tr-TR" b="1" dirty="0" smtClean="0"/>
              <a:t> </a:t>
            </a:r>
            <a:r>
              <a:rPr lang="tr-TR" b="1" dirty="0" err="1" smtClean="0"/>
              <a:t>longus</a:t>
            </a:r>
            <a:r>
              <a:rPr lang="tr-TR" b="1" dirty="0" smtClean="0"/>
              <a:t>, </a:t>
            </a:r>
            <a:r>
              <a:rPr lang="tr-TR" b="1" dirty="0" err="1" smtClean="0"/>
              <a:t>adduktor</a:t>
            </a:r>
            <a:r>
              <a:rPr lang="tr-TR" b="1" dirty="0" smtClean="0"/>
              <a:t> </a:t>
            </a:r>
            <a:r>
              <a:rPr lang="tr-TR" b="1" dirty="0" err="1" smtClean="0"/>
              <a:t>brevis</a:t>
            </a:r>
            <a:r>
              <a:rPr lang="tr-TR" b="1" dirty="0" smtClean="0"/>
              <a:t> 	</a:t>
            </a:r>
          </a:p>
          <a:p>
            <a:r>
              <a:rPr lang="tr-TR" b="1" dirty="0" smtClean="0"/>
              <a:t>L3 	</a:t>
            </a:r>
            <a:r>
              <a:rPr lang="tr-TR" b="1" dirty="0" err="1" smtClean="0"/>
              <a:t>Rektus</a:t>
            </a:r>
            <a:r>
              <a:rPr lang="tr-TR" b="1" dirty="0" smtClean="0"/>
              <a:t> </a:t>
            </a:r>
            <a:r>
              <a:rPr lang="tr-TR" b="1" dirty="0" err="1" smtClean="0"/>
              <a:t>femoris</a:t>
            </a:r>
            <a:r>
              <a:rPr lang="tr-TR" b="1" dirty="0" smtClean="0"/>
              <a:t>, </a:t>
            </a:r>
            <a:r>
              <a:rPr lang="tr-TR" b="1" dirty="0" err="1" smtClean="0"/>
              <a:t>vastus</a:t>
            </a:r>
            <a:r>
              <a:rPr lang="tr-TR" b="1" dirty="0" smtClean="0"/>
              <a:t> </a:t>
            </a:r>
            <a:r>
              <a:rPr lang="tr-TR" b="1" dirty="0" err="1" smtClean="0"/>
              <a:t>lateralis</a:t>
            </a:r>
            <a:r>
              <a:rPr lang="tr-TR" b="1" dirty="0" smtClean="0"/>
              <a:t>, </a:t>
            </a:r>
            <a:r>
              <a:rPr lang="tr-TR" b="1" dirty="0" err="1" smtClean="0"/>
              <a:t>vastus</a:t>
            </a:r>
            <a:r>
              <a:rPr lang="tr-TR" b="1" dirty="0" smtClean="0"/>
              <a:t> </a:t>
            </a:r>
            <a:r>
              <a:rPr lang="tr-TR" b="1" dirty="0" err="1" smtClean="0"/>
              <a:t>mediyalis</a:t>
            </a:r>
            <a:r>
              <a:rPr lang="tr-TR" b="1" dirty="0" smtClean="0"/>
              <a:t>, </a:t>
            </a:r>
            <a:r>
              <a:rPr lang="tr-TR" b="1" dirty="0" err="1" smtClean="0"/>
              <a:t>vastus</a:t>
            </a:r>
            <a:r>
              <a:rPr lang="tr-TR" b="1" dirty="0" smtClean="0"/>
              <a:t> </a:t>
            </a:r>
            <a:r>
              <a:rPr lang="tr-TR" b="1" dirty="0" err="1" smtClean="0"/>
              <a:t>intermedius</a:t>
            </a:r>
            <a:r>
              <a:rPr lang="tr-TR" b="1" dirty="0" smtClean="0"/>
              <a:t>, </a:t>
            </a:r>
            <a:r>
              <a:rPr lang="tr-TR" b="1" dirty="0" err="1" smtClean="0"/>
              <a:t>psoas</a:t>
            </a:r>
            <a:r>
              <a:rPr lang="tr-TR" b="1" dirty="0" smtClean="0"/>
              <a:t> </a:t>
            </a:r>
            <a:r>
              <a:rPr lang="tr-TR" b="1" dirty="0" err="1" smtClean="0"/>
              <a:t>major</a:t>
            </a:r>
            <a:r>
              <a:rPr lang="tr-TR" b="1" dirty="0" smtClean="0"/>
              <a:t> 	ve minör 	</a:t>
            </a:r>
          </a:p>
          <a:p>
            <a:r>
              <a:rPr lang="tr-TR" b="1" dirty="0" smtClean="0"/>
              <a:t>L4 	</a:t>
            </a:r>
            <a:r>
              <a:rPr lang="tr-TR" b="1" dirty="0" err="1" smtClean="0"/>
              <a:t>Tibiyalis</a:t>
            </a:r>
            <a:r>
              <a:rPr lang="tr-TR" b="1" dirty="0" smtClean="0"/>
              <a:t> </a:t>
            </a:r>
            <a:r>
              <a:rPr lang="tr-TR" b="1" dirty="0" err="1" smtClean="0"/>
              <a:t>anterior</a:t>
            </a:r>
            <a:r>
              <a:rPr lang="tr-TR" b="1" dirty="0" smtClean="0"/>
              <a:t>, </a:t>
            </a:r>
            <a:r>
              <a:rPr lang="tr-TR" b="1" dirty="0" err="1" smtClean="0"/>
              <a:t>tibiyalis</a:t>
            </a:r>
            <a:r>
              <a:rPr lang="tr-TR" b="1" dirty="0" smtClean="0"/>
              <a:t> </a:t>
            </a:r>
            <a:r>
              <a:rPr lang="tr-TR" b="1" dirty="0" err="1" smtClean="0"/>
              <a:t>posterior</a:t>
            </a:r>
            <a:r>
              <a:rPr lang="tr-TR" b="1" dirty="0" smtClean="0"/>
              <a:t> 	</a:t>
            </a:r>
          </a:p>
          <a:p>
            <a:r>
              <a:rPr lang="tr-TR" b="1" dirty="0" smtClean="0"/>
              <a:t>L5 	</a:t>
            </a:r>
            <a:r>
              <a:rPr lang="tr-TR" b="1" dirty="0" err="1" smtClean="0"/>
              <a:t>Ekstensor</a:t>
            </a:r>
            <a:r>
              <a:rPr lang="tr-TR" b="1" dirty="0" smtClean="0"/>
              <a:t> </a:t>
            </a:r>
            <a:r>
              <a:rPr lang="tr-TR" b="1" dirty="0" err="1" smtClean="0"/>
              <a:t>hallucis</a:t>
            </a:r>
            <a:r>
              <a:rPr lang="tr-TR" b="1" dirty="0" smtClean="0"/>
              <a:t> </a:t>
            </a:r>
            <a:r>
              <a:rPr lang="tr-TR" b="1" dirty="0" err="1" smtClean="0"/>
              <a:t>longus</a:t>
            </a:r>
            <a:r>
              <a:rPr lang="tr-TR" b="1" dirty="0" smtClean="0"/>
              <a:t>, </a:t>
            </a:r>
            <a:r>
              <a:rPr lang="tr-TR" b="1" dirty="0" err="1" smtClean="0"/>
              <a:t>ekstensor</a:t>
            </a:r>
            <a:r>
              <a:rPr lang="tr-TR" b="1" dirty="0" smtClean="0"/>
              <a:t> </a:t>
            </a:r>
            <a:r>
              <a:rPr lang="tr-TR" b="1" dirty="0" err="1" smtClean="0"/>
              <a:t>digitorum</a:t>
            </a:r>
            <a:r>
              <a:rPr lang="tr-TR" b="1" dirty="0" smtClean="0"/>
              <a:t> </a:t>
            </a:r>
            <a:r>
              <a:rPr lang="tr-TR" b="1" dirty="0" err="1" smtClean="0"/>
              <a:t>longus</a:t>
            </a:r>
            <a:r>
              <a:rPr lang="tr-TR" b="1" dirty="0" smtClean="0"/>
              <a:t>, </a:t>
            </a:r>
            <a:r>
              <a:rPr lang="tr-TR" b="1" dirty="0" err="1" smtClean="0"/>
              <a:t>peroneus</a:t>
            </a:r>
            <a:r>
              <a:rPr lang="tr-TR" b="1" dirty="0" smtClean="0"/>
              <a:t> </a:t>
            </a:r>
            <a:r>
              <a:rPr lang="tr-TR" b="1" dirty="0" err="1" smtClean="0"/>
              <a:t>longus</a:t>
            </a:r>
            <a:r>
              <a:rPr lang="tr-TR" b="1" dirty="0" smtClean="0"/>
              <a:t> ve </a:t>
            </a:r>
            <a:r>
              <a:rPr lang="tr-TR" b="1" dirty="0" err="1" smtClean="0"/>
              <a:t>brevis</a:t>
            </a:r>
            <a:r>
              <a:rPr lang="tr-TR" b="1" dirty="0" smtClean="0"/>
              <a:t>, 	</a:t>
            </a:r>
            <a:r>
              <a:rPr lang="tr-TR" b="1" dirty="0" err="1" smtClean="0"/>
              <a:t>gluteus</a:t>
            </a:r>
            <a:r>
              <a:rPr lang="tr-TR" b="1" dirty="0" smtClean="0"/>
              <a:t> </a:t>
            </a:r>
            <a:r>
              <a:rPr lang="tr-TR" b="1" dirty="0" err="1" smtClean="0"/>
              <a:t>maksimus</a:t>
            </a:r>
            <a:r>
              <a:rPr lang="tr-TR" b="1" dirty="0" smtClean="0"/>
              <a:t>, </a:t>
            </a:r>
            <a:r>
              <a:rPr lang="tr-TR" b="1" dirty="0" err="1" smtClean="0"/>
              <a:t>gluteus</a:t>
            </a:r>
            <a:r>
              <a:rPr lang="tr-TR" b="1" dirty="0" smtClean="0"/>
              <a:t> </a:t>
            </a:r>
            <a:r>
              <a:rPr lang="tr-TR" b="1" dirty="0" err="1" smtClean="0"/>
              <a:t>mediyus</a:t>
            </a:r>
            <a:r>
              <a:rPr lang="tr-TR" b="1" dirty="0" smtClean="0"/>
              <a:t> 	</a:t>
            </a:r>
          </a:p>
          <a:p>
            <a:r>
              <a:rPr lang="tr-TR" b="1" dirty="0" smtClean="0"/>
              <a:t>S1 	</a:t>
            </a:r>
            <a:r>
              <a:rPr lang="tr-TR" b="1" dirty="0" err="1" smtClean="0"/>
              <a:t>Gastroknemius</a:t>
            </a:r>
            <a:r>
              <a:rPr lang="tr-TR" b="1" dirty="0" smtClean="0"/>
              <a:t>, </a:t>
            </a:r>
            <a:r>
              <a:rPr lang="tr-TR" b="1" dirty="0" err="1" smtClean="0"/>
              <a:t>soleus</a:t>
            </a:r>
            <a:r>
              <a:rPr lang="tr-TR" b="1" dirty="0" smtClean="0"/>
              <a:t>, </a:t>
            </a:r>
            <a:r>
              <a:rPr lang="tr-TR" b="1" dirty="0" err="1" smtClean="0"/>
              <a:t>biseps</a:t>
            </a:r>
            <a:r>
              <a:rPr lang="tr-TR" b="1" dirty="0" smtClean="0"/>
              <a:t> </a:t>
            </a:r>
            <a:r>
              <a:rPr lang="tr-TR" b="1" dirty="0" err="1" smtClean="0"/>
              <a:t>femoris</a:t>
            </a:r>
            <a:r>
              <a:rPr lang="tr-TR" b="1" dirty="0" smtClean="0"/>
              <a:t>, </a:t>
            </a:r>
            <a:r>
              <a:rPr lang="tr-TR" b="1" dirty="0" err="1" smtClean="0"/>
              <a:t>semitendinosus</a:t>
            </a:r>
            <a:r>
              <a:rPr lang="tr-TR" b="1" dirty="0" smtClean="0"/>
              <a:t>, </a:t>
            </a:r>
            <a:r>
              <a:rPr lang="tr-TR" b="1" dirty="0" err="1" smtClean="0"/>
              <a:t>semimembranosus</a:t>
            </a:r>
            <a:r>
              <a:rPr lang="tr-TR" b="1" dirty="0" smtClean="0"/>
              <a:t>, 	</a:t>
            </a:r>
            <a:r>
              <a:rPr lang="tr-TR" b="1" dirty="0" err="1" smtClean="0"/>
              <a:t>gluteus</a:t>
            </a:r>
            <a:r>
              <a:rPr lang="tr-TR" b="1" dirty="0" smtClean="0"/>
              <a:t> </a:t>
            </a:r>
            <a:r>
              <a:rPr lang="tr-TR" b="1" dirty="0" err="1" smtClean="0"/>
              <a:t>maksimus</a:t>
            </a:r>
            <a:r>
              <a:rPr lang="tr-TR" b="1" dirty="0" smtClean="0"/>
              <a:t> 	</a:t>
            </a:r>
          </a:p>
          <a:p>
            <a:r>
              <a:rPr lang="tr-TR" b="1" dirty="0" smtClean="0"/>
              <a:t>S2 	</a:t>
            </a:r>
            <a:r>
              <a:rPr lang="tr-TR" b="1" dirty="0" err="1" smtClean="0"/>
              <a:t>Gluteus</a:t>
            </a:r>
            <a:r>
              <a:rPr lang="tr-TR" b="1" dirty="0" smtClean="0"/>
              <a:t> </a:t>
            </a:r>
            <a:r>
              <a:rPr lang="tr-TR" b="1" dirty="0" err="1" smtClean="0"/>
              <a:t>maksimus</a:t>
            </a:r>
            <a:r>
              <a:rPr lang="tr-TR" b="1" dirty="0" smtClean="0"/>
              <a:t>, </a:t>
            </a:r>
            <a:r>
              <a:rPr lang="tr-TR" b="1" dirty="0" err="1" smtClean="0"/>
              <a:t>fleksor</a:t>
            </a:r>
            <a:r>
              <a:rPr lang="tr-TR" b="1" dirty="0" smtClean="0"/>
              <a:t> </a:t>
            </a:r>
            <a:r>
              <a:rPr lang="tr-TR" b="1" dirty="0" err="1" smtClean="0"/>
              <a:t>hallucis</a:t>
            </a:r>
            <a:r>
              <a:rPr lang="tr-TR" b="1" dirty="0" smtClean="0"/>
              <a:t> </a:t>
            </a:r>
            <a:r>
              <a:rPr lang="tr-TR" b="1" dirty="0" err="1" smtClean="0"/>
              <a:t>longus</a:t>
            </a:r>
            <a:r>
              <a:rPr lang="tr-TR" b="1" dirty="0" smtClean="0"/>
              <a:t>, </a:t>
            </a:r>
            <a:r>
              <a:rPr lang="tr-TR" b="1" dirty="0" err="1" smtClean="0"/>
              <a:t>fleksor</a:t>
            </a:r>
            <a:r>
              <a:rPr lang="tr-TR" b="1" dirty="0" smtClean="0"/>
              <a:t> </a:t>
            </a:r>
            <a:r>
              <a:rPr lang="tr-TR" b="1" dirty="0" err="1" smtClean="0"/>
              <a:t>digitorum</a:t>
            </a:r>
            <a:r>
              <a:rPr lang="tr-TR" b="1" dirty="0" smtClean="0"/>
              <a:t> </a:t>
            </a:r>
            <a:r>
              <a:rPr lang="tr-TR" b="1" dirty="0" err="1" smtClean="0"/>
              <a:t>longus</a:t>
            </a:r>
            <a:r>
              <a:rPr lang="tr-TR" b="1" dirty="0" smtClean="0"/>
              <a:t> 	</a:t>
            </a:r>
          </a:p>
          <a:p>
            <a:r>
              <a:rPr lang="tr-TR" b="1" dirty="0" smtClean="0"/>
              <a:t>S4 	Mesane, rektum 	</a:t>
            </a:r>
          </a:p>
          <a:p>
            <a:endParaRPr lang="tr-TR"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5</a:t>
            </a:fld>
            <a:endParaRPr lang="tr-TR"/>
          </a:p>
        </p:txBody>
      </p:sp>
      <p:sp>
        <p:nvSpPr>
          <p:cNvPr id="6" name="5 İçerik Yer Tutucusu"/>
          <p:cNvSpPr>
            <a:spLocks noGrp="1"/>
          </p:cNvSpPr>
          <p:nvPr>
            <p:ph sz="quarter" idx="1"/>
          </p:nvPr>
        </p:nvSpPr>
        <p:spPr/>
        <p:txBody>
          <a:bodyPr>
            <a:normAutofit fontScale="85000" lnSpcReduction="20000"/>
          </a:bodyPr>
          <a:lstStyle/>
          <a:p>
            <a:pPr algn="ctr">
              <a:buNone/>
            </a:pPr>
            <a:r>
              <a:rPr lang="tr-TR" b="1" dirty="0" smtClean="0">
                <a:solidFill>
                  <a:schemeClr val="tx2"/>
                </a:solidFill>
              </a:rPr>
              <a:t>SİNİR SİSTEMİNİ OLUŞTURAN SİNİR HÜCRELERİ, SİNİR İMPULSU ADI VERİLEN MESAJLARI TAŞIR. SİNİR İMPULSLARI YA SANTRAL SİNİR SİSTEMİNDEN (BEYİN YA DA OMURİLİK), YA DA RESEPTÖR ADI VERİLEN ÖZELLEŞMİŞ SİNİR HÜCRELERİNDEN KÖKEN ALIR. RESEPTÖRLER VÜCUDUN HER YERİNDE BULUNUR. FARKLI TİPTE RESEPTÖRLER AĞRI, ISI, BASINÇ VE GÖVDE POZİSYON DEĞİŞİKLİKLERİNE DUYARLIDIR. DUYUSAL SİNİR HÜCRELERİ, İMPULSLARI PERİFERİK RESEPTÖRLERDEN ALIR, OMURİLİĞE VE BEYİNE TAŞIR. MOTOR SİNİR HÜCRELERİ İSE İMPULSLARI SSS’NDEN ALIR VE GÖVDENİN İÇ VE DIŞ ÇEVRE DEĞİŞİKLİKLERİ ALGISINA UYGUN YANITLAR OLUŞTURUR.</a:t>
            </a:r>
            <a:endParaRPr lang="tr-TR" b="1" dirty="0">
              <a:solidFill>
                <a:schemeClr val="tx2"/>
              </a:solidFill>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6</a:t>
            </a:fld>
            <a:endParaRPr lang="tr-TR"/>
          </a:p>
        </p:txBody>
      </p:sp>
      <p:sp>
        <p:nvSpPr>
          <p:cNvPr id="6" name="5 İçerik Yer Tutucusu"/>
          <p:cNvSpPr>
            <a:spLocks noGrp="1"/>
          </p:cNvSpPr>
          <p:nvPr>
            <p:ph sz="quarter" idx="1"/>
          </p:nvPr>
        </p:nvSpPr>
        <p:spPr/>
        <p:txBody>
          <a:bodyPr/>
          <a:lstStyle/>
          <a:p>
            <a:pPr algn="ctr">
              <a:buNone/>
            </a:pPr>
            <a:r>
              <a:rPr lang="tr-TR" b="1" dirty="0" smtClean="0">
                <a:solidFill>
                  <a:schemeClr val="tx2"/>
                </a:solidFill>
              </a:rPr>
              <a:t>BU SİSTEMİN NASIL ÇALIŞTIĞINA VERİLEBİLECEK EN İYİ ÖRNEKLERDEN BİRİ “GERİ ÇEKME REFLEKSİ”DİR. EĞER ELE ÇOK SICAK BİR UYARI GELİRSE (ATEŞ GİBİ), EL DERİSİNDEKİ DUYU RESEPTÖRLERİ, SSS’NE AŞIRI SICAK VE AĞRI İLE İLGİLİ İMPULS GÖNDERİR. AŞIRI SICAK VE AĞRI DUYUSU KARŞISINDA UYGUN KASLAR MİLİSANİYELER İÇİNDE AKTİVE OLUR VE KİŞİ ELİNİ GERİ ÇEKER.</a:t>
            </a:r>
            <a:endParaRPr lang="tr-TR" b="1" dirty="0">
              <a:solidFill>
                <a:schemeClr val="tx2"/>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7</a:t>
            </a:fld>
            <a:endParaRPr lang="tr-TR"/>
          </a:p>
        </p:txBody>
      </p:sp>
      <p:sp>
        <p:nvSpPr>
          <p:cNvPr id="6" name="5 İçerik Yer Tutucusu"/>
          <p:cNvSpPr>
            <a:spLocks noGrp="1"/>
          </p:cNvSpPr>
          <p:nvPr>
            <p:ph sz="quarter" idx="1"/>
          </p:nvPr>
        </p:nvSpPr>
        <p:spPr/>
        <p:txBody>
          <a:bodyPr>
            <a:normAutofit fontScale="85000" lnSpcReduction="20000"/>
          </a:bodyPr>
          <a:lstStyle/>
          <a:p>
            <a:pPr algn="ctr">
              <a:buNone/>
            </a:pPr>
            <a:r>
              <a:rPr lang="tr-TR" b="1" dirty="0" smtClean="0">
                <a:solidFill>
                  <a:schemeClr val="tx2"/>
                </a:solidFill>
              </a:rPr>
              <a:t>BENZER ŞEKİLDE, KARMAŞIK BİR BEDENSEL AKTİVİTEDE, SANTRAL VE PERİFERİK SİNİR SİSTEMLERİ UYUM İÇİNDE ÇALIŞIR. ÖRNEĞİN İNCLİNE BENC PRES SIRASINDA, KOL VE OMUZ BÖLGESİNDE YER ALAN DUYU RESEPTÖRLERİ, DİRENÇ MİKTARI, EKSTREMİTE POZİSYONU, PARMAKLAR VE ELDE HİSSEDİLEN BASINÇLA İLGİLİ BİLGİYİ SSS’NE ULAŞTIRIR (GERİ BİLDİRİM). SSS, PERİFERDEN GELEN BİLGİ DOĞRULTUSUNDA, HAREKETLE İLGİLİ DÜZENLEMELERİ YAPACAK MOTOR UYARILAR GÖNDERİR VE KOORDİNASYONU SAĞLAR. SANTRAL VE PERİFERİK SİNİR SİSTEMLERİ ARASINDAKİ BU İLETİŞİM, BASİT VE KARMAŞIK BEDENSEL AKTİVİTELERİ ÖĞRENMEK, DEĞİŞTİRMEK VE BAŞARILI BİR ŞEKİLDE YAPMAK İÇİN GEREKLİDİR. </a:t>
            </a:r>
            <a:r>
              <a:rPr lang="tr-TR" b="1" i="1" dirty="0" smtClean="0"/>
              <a:t>	</a:t>
            </a:r>
          </a:p>
          <a:p>
            <a:pPr algn="ctr">
              <a:buNone/>
            </a:pPr>
            <a:endParaRPr lang="tr-TR"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pPr algn="ctr"/>
            <a:r>
              <a:rPr lang="tr-TR" b="1" dirty="0" smtClean="0"/>
              <a:t>Sinir Sistemi </a:t>
            </a:r>
            <a:endParaRPr lang="tr-TR" dirty="0"/>
          </a:p>
        </p:txBody>
      </p:sp>
      <p:sp>
        <p:nvSpPr>
          <p:cNvPr id="3" name="2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4" name="3 Altbilgi Yer Tutucusu"/>
          <p:cNvSpPr>
            <a:spLocks noGrp="1"/>
          </p:cNvSpPr>
          <p:nvPr>
            <p:ph type="ftr" sz="quarter" idx="11"/>
          </p:nvPr>
        </p:nvSpPr>
        <p:spPr/>
        <p:txBody>
          <a:bodyPr/>
          <a:lstStyle/>
          <a:p>
            <a:r>
              <a:rPr lang="tr-TR" smtClean="0"/>
              <a:t>Prof. Dr. Fehmi TUNCEL</a:t>
            </a:r>
            <a:endParaRPr lang="tr-TR"/>
          </a:p>
        </p:txBody>
      </p:sp>
      <p:sp>
        <p:nvSpPr>
          <p:cNvPr id="5" name="4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8</a:t>
            </a:fld>
            <a:endParaRPr lang="tr-TR"/>
          </a:p>
        </p:txBody>
      </p:sp>
      <p:sp>
        <p:nvSpPr>
          <p:cNvPr id="6" name="5 İçerik Yer Tutucusu"/>
          <p:cNvSpPr>
            <a:spLocks noGrp="1"/>
          </p:cNvSpPr>
          <p:nvPr>
            <p:ph sz="quarter" idx="1"/>
          </p:nvPr>
        </p:nvSpPr>
        <p:spPr/>
        <p:txBody>
          <a:bodyPr>
            <a:normAutofit fontScale="85000" lnSpcReduction="20000"/>
          </a:bodyPr>
          <a:lstStyle/>
          <a:p>
            <a:pPr algn="ctr">
              <a:buNone/>
            </a:pPr>
            <a:r>
              <a:rPr lang="tr-TR" b="1" dirty="0" smtClean="0">
                <a:solidFill>
                  <a:schemeClr val="tx2"/>
                </a:solidFill>
              </a:rPr>
              <a:t>AĞIR BİR EGZERSİZ SIRASINDA BİR KAS YA DA KAS GRUBUNDA HİSSEDİLEN “YANMA” ŞEKLİNDEKİ YORGUNLUK DUYUMU, BİREYİ KORUMAK AMAÇLI OLAN VE SİNİR SİSTEMİ TARAFINDAN SAĞLANAN BİR BAŞKA GERİ BİLDİRİM YOLUDUR. ANTRENMAN SIRASINDA KASLARDA HİSSEDİLEN YANMA DUYUSU SAYESİNDE, ANTRENMAN NİTELİK VE NİCELİĞİ KONUSUNDA BİR SONUCA ULAŞMAK OLASIDIR. KAS YORGUNLUĞUYLA BİRLİKTE OLAN ŞİDDETLİ YANMA DUYUMU, KAS VEYA TENDONUN AŞIRI ZORLANDIĞININ VE YARALANMA RİSKİNİN ARTTIĞININ GÖSTERGESİDİR. BU DURUM ANTRENMANDA DEĞİŞİKLİK (SIKLIK, ŞİDDET, ALIŞTIRMA TİP VE SIRALAMASI, V.B.) YAPILMASINI GEREKTİRİR.</a:t>
            </a:r>
            <a:endParaRPr lang="tr-TR" b="1" dirty="0">
              <a:solidFill>
                <a:schemeClr val="tx2"/>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a:xfrm>
            <a:off x="612648" y="228600"/>
            <a:ext cx="8153400" cy="1219200"/>
          </a:xfrm>
        </p:spPr>
        <p:txBody>
          <a:bodyPr>
            <a:normAutofit fontScale="90000"/>
          </a:bodyPr>
          <a:lstStyle/>
          <a:p>
            <a:r>
              <a:rPr lang="tr-TR" b="1" dirty="0"/>
              <a:t>Kaynaklar</a:t>
            </a:r>
            <a:r>
              <a:rPr lang="tr-TR" dirty="0"/>
              <a:t/>
            </a:r>
            <a:br>
              <a:rPr lang="tr-TR" dirty="0"/>
            </a:br>
            <a:r>
              <a:rPr lang="tr-TR" b="1" dirty="0"/>
              <a:t> </a:t>
            </a:r>
            <a:endParaRPr lang="tr-TR" dirty="0"/>
          </a:p>
        </p:txBody>
      </p:sp>
      <p:sp>
        <p:nvSpPr>
          <p:cNvPr id="4" name="3 Veri Yer Tutucusu"/>
          <p:cNvSpPr>
            <a:spLocks noGrp="1"/>
          </p:cNvSpPr>
          <p:nvPr>
            <p:ph type="dt" sz="half" idx="10"/>
          </p:nvPr>
        </p:nvSpPr>
        <p:spPr/>
        <p:txBody>
          <a:bodyPr/>
          <a:lstStyle/>
          <a:p>
            <a:fld id="{3A7D53E4-30FA-4360-9777-1A999FFD8C3F}" type="datetime1">
              <a:rPr lang="tr-TR" smtClean="0"/>
              <a:pPr/>
              <a:t>10.8.2017</a:t>
            </a:fld>
            <a:endParaRPr lang="tr-TR"/>
          </a:p>
        </p:txBody>
      </p:sp>
      <p:sp>
        <p:nvSpPr>
          <p:cNvPr id="5" name="4 Altbilgi Yer Tutucusu"/>
          <p:cNvSpPr>
            <a:spLocks noGrp="1"/>
          </p:cNvSpPr>
          <p:nvPr>
            <p:ph type="ftr" sz="quarter" idx="11"/>
          </p:nvPr>
        </p:nvSpPr>
        <p:spPr/>
        <p:txBody>
          <a:bodyPr/>
          <a:lstStyle/>
          <a:p>
            <a:r>
              <a:rPr lang="tr-TR" smtClean="0"/>
              <a:t>Prof. Dr. Fehmi TUNCEL</a:t>
            </a:r>
            <a:endParaRPr lang="tr-TR"/>
          </a:p>
        </p:txBody>
      </p:sp>
      <p:sp>
        <p:nvSpPr>
          <p:cNvPr id="6" name="5 Slayt Numarası Yer Tutucusu"/>
          <p:cNvSpPr>
            <a:spLocks noGrp="1"/>
          </p:cNvSpPr>
          <p:nvPr>
            <p:ph type="sldNum" sz="quarter" idx="12"/>
          </p:nvPr>
        </p:nvSpPr>
        <p:spPr/>
        <p:txBody>
          <a:bodyPr>
            <a:normAutofit fontScale="85000" lnSpcReduction="20000"/>
          </a:bodyPr>
          <a:lstStyle/>
          <a:p>
            <a:fld id="{B1DEFA8C-F947-479F-BE07-76B6B3F80BF1}" type="slidenum">
              <a:rPr lang="tr-TR" smtClean="0"/>
              <a:pPr/>
              <a:t>9</a:t>
            </a:fld>
            <a:endParaRPr lang="tr-TR"/>
          </a:p>
        </p:txBody>
      </p:sp>
      <p:sp>
        <p:nvSpPr>
          <p:cNvPr id="3" name="2 İçerik Yer Tutucusu"/>
          <p:cNvSpPr>
            <a:spLocks noGrp="1"/>
          </p:cNvSpPr>
          <p:nvPr>
            <p:ph sz="quarter" idx="1"/>
          </p:nvPr>
        </p:nvSpPr>
        <p:spPr/>
        <p:txBody>
          <a:bodyPr>
            <a:normAutofit fontScale="77500" lnSpcReduction="20000"/>
          </a:bodyPr>
          <a:lstStyle/>
          <a:p>
            <a:pPr algn="ctr">
              <a:buNone/>
            </a:pPr>
            <a:endParaRPr lang="tr-TR" b="1" dirty="0" smtClean="0"/>
          </a:p>
          <a:p>
            <a:pPr lvl="0"/>
            <a:r>
              <a:rPr lang="tr-TR" dirty="0" err="1" smtClean="0"/>
              <a:t>Jürgen</a:t>
            </a:r>
            <a:r>
              <a:rPr lang="tr-TR" dirty="0" smtClean="0"/>
              <a:t> </a:t>
            </a:r>
            <a:r>
              <a:rPr lang="tr-TR" dirty="0" err="1"/>
              <a:t>Weineck</a:t>
            </a:r>
            <a:r>
              <a:rPr lang="tr-TR" dirty="0"/>
              <a:t> (Çevirenler: Ş. Erdoğan, F. Tuncel, Z. Sarı) (1998). Sporda Fonksiyonel Anatomi. Birol Basın Yayın Dağıtım ve Ticaret Ltd. Şti. </a:t>
            </a:r>
          </a:p>
          <a:p>
            <a:pPr lvl="0"/>
            <a:r>
              <a:rPr lang="tr-TR" dirty="0"/>
              <a:t>Oğuz </a:t>
            </a:r>
            <a:r>
              <a:rPr lang="tr-TR" dirty="0" err="1"/>
              <a:t>Kanbir</a:t>
            </a:r>
            <a:r>
              <a:rPr lang="tr-TR" dirty="0"/>
              <a:t> (2007). İnsan Anatomisi – Hareket Sistemi. Baran Matbaacılık. </a:t>
            </a:r>
          </a:p>
          <a:p>
            <a:pPr lvl="0"/>
            <a:r>
              <a:rPr lang="tr-TR" dirty="0"/>
              <a:t>E. </a:t>
            </a:r>
            <a:r>
              <a:rPr lang="tr-TR" dirty="0" err="1"/>
              <a:t>Pearl</a:t>
            </a:r>
            <a:r>
              <a:rPr lang="tr-TR" dirty="0"/>
              <a:t> Solomon, Richard R. </a:t>
            </a:r>
            <a:r>
              <a:rPr lang="tr-TR" dirty="0" err="1"/>
              <a:t>Schmidt</a:t>
            </a:r>
            <a:r>
              <a:rPr lang="tr-TR" dirty="0"/>
              <a:t>, P. James </a:t>
            </a:r>
            <a:r>
              <a:rPr lang="tr-TR" dirty="0" err="1"/>
              <a:t>Adragna</a:t>
            </a:r>
            <a:r>
              <a:rPr lang="tr-TR" dirty="0"/>
              <a:t> (1990). Human </a:t>
            </a:r>
            <a:r>
              <a:rPr lang="tr-TR" dirty="0" err="1"/>
              <a:t>Anatomy</a:t>
            </a:r>
            <a:r>
              <a:rPr lang="tr-TR" dirty="0"/>
              <a:t> </a:t>
            </a:r>
            <a:r>
              <a:rPr lang="tr-TR" dirty="0" err="1"/>
              <a:t>and</a:t>
            </a:r>
            <a:r>
              <a:rPr lang="tr-TR" dirty="0"/>
              <a:t> </a:t>
            </a:r>
            <a:r>
              <a:rPr lang="tr-TR" dirty="0" err="1"/>
              <a:t>Physiology</a:t>
            </a:r>
            <a:r>
              <a:rPr lang="tr-TR" dirty="0"/>
              <a:t>. </a:t>
            </a:r>
            <a:r>
              <a:rPr lang="tr-TR" dirty="0" err="1"/>
              <a:t>Harcourt</a:t>
            </a:r>
            <a:r>
              <a:rPr lang="tr-TR" dirty="0"/>
              <a:t> </a:t>
            </a:r>
            <a:r>
              <a:rPr lang="tr-TR" dirty="0" err="1"/>
              <a:t>Brace</a:t>
            </a:r>
            <a:r>
              <a:rPr lang="tr-TR" dirty="0"/>
              <a:t> </a:t>
            </a:r>
            <a:r>
              <a:rPr lang="tr-TR" dirty="0" err="1"/>
              <a:t>College</a:t>
            </a:r>
            <a:r>
              <a:rPr lang="tr-TR" dirty="0"/>
              <a:t> </a:t>
            </a:r>
            <a:r>
              <a:rPr lang="tr-TR" dirty="0" err="1"/>
              <a:t>Publishers</a:t>
            </a:r>
            <a:r>
              <a:rPr lang="tr-TR" dirty="0"/>
              <a:t>. </a:t>
            </a:r>
          </a:p>
          <a:p>
            <a:pPr lvl="0"/>
            <a:r>
              <a:rPr lang="tr-TR" dirty="0"/>
              <a:t>John W. Hole (1987). Human </a:t>
            </a:r>
            <a:r>
              <a:rPr lang="tr-TR" dirty="0" err="1"/>
              <a:t>Anatomy</a:t>
            </a:r>
            <a:r>
              <a:rPr lang="tr-TR" dirty="0"/>
              <a:t> </a:t>
            </a:r>
            <a:r>
              <a:rPr lang="tr-TR" dirty="0" err="1"/>
              <a:t>and</a:t>
            </a:r>
            <a:r>
              <a:rPr lang="tr-TR" dirty="0"/>
              <a:t> </a:t>
            </a:r>
            <a:r>
              <a:rPr lang="tr-TR" dirty="0" err="1"/>
              <a:t>Physiology</a:t>
            </a:r>
            <a:r>
              <a:rPr lang="tr-TR" dirty="0"/>
              <a:t>. </a:t>
            </a:r>
            <a:r>
              <a:rPr lang="tr-TR" dirty="0" err="1"/>
              <a:t>Wm</a:t>
            </a:r>
            <a:r>
              <a:rPr lang="tr-TR" dirty="0"/>
              <a:t>. C. Brown </a:t>
            </a:r>
            <a:r>
              <a:rPr lang="tr-TR" dirty="0" err="1"/>
              <a:t>Publishers</a:t>
            </a:r>
            <a:r>
              <a:rPr lang="tr-TR" dirty="0"/>
              <a:t>.</a:t>
            </a:r>
          </a:p>
          <a:p>
            <a:pPr lvl="0"/>
            <a:r>
              <a:rPr lang="tr-TR" dirty="0"/>
              <a:t>Blue </a:t>
            </a:r>
            <a:r>
              <a:rPr lang="tr-TR" dirty="0" err="1"/>
              <a:t>Vision</a:t>
            </a:r>
            <a:r>
              <a:rPr lang="tr-TR" dirty="0"/>
              <a:t> </a:t>
            </a:r>
            <a:r>
              <a:rPr lang="tr-TR" dirty="0" err="1"/>
              <a:t>Fitness</a:t>
            </a:r>
            <a:r>
              <a:rPr lang="tr-TR" dirty="0"/>
              <a:t> Akademi (2010). </a:t>
            </a:r>
            <a:r>
              <a:rPr lang="tr-TR" dirty="0" err="1"/>
              <a:t>Personal</a:t>
            </a:r>
            <a:r>
              <a:rPr lang="tr-TR" dirty="0"/>
              <a:t> </a:t>
            </a:r>
            <a:r>
              <a:rPr lang="tr-TR" dirty="0" err="1"/>
              <a:t>Fitness</a:t>
            </a:r>
            <a:r>
              <a:rPr lang="tr-TR" dirty="0"/>
              <a:t> </a:t>
            </a:r>
            <a:r>
              <a:rPr lang="tr-TR" dirty="0" err="1"/>
              <a:t>Trainer</a:t>
            </a:r>
            <a:r>
              <a:rPr lang="tr-TR" dirty="0"/>
              <a:t> </a:t>
            </a:r>
            <a:r>
              <a:rPr lang="tr-TR" dirty="0" smtClean="0"/>
              <a:t>Kitabı. </a:t>
            </a:r>
            <a:r>
              <a:rPr lang="tr-TR" dirty="0" err="1"/>
              <a:t>Scala</a:t>
            </a:r>
            <a:r>
              <a:rPr lang="tr-TR" dirty="0"/>
              <a:t> Matbaacılık Reklam Promosyon.   </a:t>
            </a:r>
          </a:p>
        </p:txBody>
      </p:sp>
    </p:spTree>
    <p:extLst>
      <p:ext uri="{BB962C8B-B14F-4D97-AF65-F5344CB8AC3E}">
        <p14:creationId xmlns:p14="http://schemas.microsoft.com/office/powerpoint/2010/main" val="943041532"/>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Ortalama">
  <a:themeElements>
    <a:clrScheme name="Ortalama">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Ortalama">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Ortalama">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ppt/theme/theme2.xml><?xml version="1.0" encoding="utf-8"?>
<a:theme xmlns:a="http://schemas.openxmlformats.org/drawingml/2006/main" name="Ofis Teması">
  <a:themeElements>
    <a:clrScheme name="Ofis">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is">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is">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293</TotalTime>
  <Words>716</Words>
  <Application>Microsoft Office PowerPoint</Application>
  <PresentationFormat>Ekran Gösterisi (4:3)</PresentationFormat>
  <Paragraphs>73</Paragraphs>
  <Slides>9</Slides>
  <Notes>9</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9</vt:i4>
      </vt:variant>
    </vt:vector>
  </HeadingPairs>
  <TitlesOfParts>
    <vt:vector size="14" baseType="lpstr">
      <vt:lpstr>Calibri</vt:lpstr>
      <vt:lpstr>Tw Cen MT</vt:lpstr>
      <vt:lpstr>Wingdings</vt:lpstr>
      <vt:lpstr>Wingdings 2</vt:lpstr>
      <vt:lpstr>Ortalama</vt:lpstr>
      <vt:lpstr>       </vt:lpstr>
      <vt:lpstr>Sinir Sistemi </vt:lpstr>
      <vt:lpstr>Sinir Sistemi </vt:lpstr>
      <vt:lpstr>Tablo 2.3. Spinal sinir kökleri ve innerve ettikleri kaslar  </vt:lpstr>
      <vt:lpstr>Sinir Sistemi </vt:lpstr>
      <vt:lpstr>Sinir Sistemi </vt:lpstr>
      <vt:lpstr>Sinir Sistemi </vt:lpstr>
      <vt:lpstr>Sinir Sistemi </vt:lpstr>
      <vt:lpstr>Kaynaklar  </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Anatomik Terimler</dc:title>
  <dc:creator>semiyha</dc:creator>
  <cp:lastModifiedBy>TUNCEL</cp:lastModifiedBy>
  <cp:revision>50</cp:revision>
  <dcterms:created xsi:type="dcterms:W3CDTF">2010-11-17T06:46:11Z</dcterms:created>
  <dcterms:modified xsi:type="dcterms:W3CDTF">2017-08-10T15:15:31Z</dcterms:modified>
</cp:coreProperties>
</file>