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notesMasters/notesMaster1.xml" ContentType="application/vnd.openxmlformats-officedocument.presentationml.notesMaster+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23"/>
  </p:notesMasterIdLst>
  <p:sldIdLst>
    <p:sldId id="256" r:id="rId3"/>
    <p:sldId id="265" r:id="rId4"/>
    <p:sldId id="266" r:id="rId5"/>
    <p:sldId id="267" r:id="rId6"/>
    <p:sldId id="268" r:id="rId7"/>
    <p:sldId id="269" r:id="rId8"/>
    <p:sldId id="270" r:id="rId9"/>
    <p:sldId id="271" r:id="rId10"/>
    <p:sldId id="272" r:id="rId11"/>
    <p:sldId id="273" r:id="rId12"/>
    <p:sldId id="274" r:id="rId13"/>
    <p:sldId id="275" r:id="rId14"/>
    <p:sldId id="276" r:id="rId15"/>
    <p:sldId id="277" r:id="rId16"/>
    <p:sldId id="278" r:id="rId17"/>
    <p:sldId id="279" r:id="rId18"/>
    <p:sldId id="280" r:id="rId19"/>
    <p:sldId id="281" r:id="rId20"/>
    <p:sldId id="282" r:id="rId21"/>
    <p:sldId id="283" r:id="rId22"/>
  </p:sldIdLst>
  <p:sldSz cx="12192000" cy="6858000"/>
  <p:notesSz cx="7103745" cy="1023429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2" autoAdjust="0"/>
    <p:restoredTop sz="94660"/>
  </p:normalViewPr>
  <p:slideViewPr>
    <p:cSldViewPr snapToGrid="0">
      <p:cViewPr varScale="1">
        <p:scale>
          <a:sx n="53" d="100"/>
          <a:sy n="53" d="100"/>
        </p:scale>
        <p:origin x="180" y="54"/>
      </p:cViewPr>
      <p:guideLst/>
    </p:cSldViewPr>
  </p:slideViewPr>
  <p:notesTextViewPr>
    <p:cViewPr>
      <p:scale>
        <a:sx n="1" d="1"/>
        <a:sy n="1" d="1"/>
      </p:scale>
      <p:origin x="0" y="0"/>
    </p:cViewPr>
  </p:notesTextViewPr>
  <p:notesViewPr>
    <p:cSldViewPr snapToGrid="0">
      <p:cViewPr varScale="1">
        <p:scale>
          <a:sx n="41" d="100"/>
          <a:sy n="41" d="100"/>
        </p:scale>
        <p:origin x="1794" y="54"/>
      </p:cViewPr>
      <p:guideLst/>
    </p:cSldViewPr>
  </p:notes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 Type="http://schemas.openxmlformats.org/officeDocument/2006/relationships/slide" Target="slides/slide1.xml"/><Relationship Id="rId26" Type="http://schemas.openxmlformats.org/officeDocument/2006/relationships/tableStyles" Target="tableStyles.xml"/><Relationship Id="rId25" Type="http://schemas.openxmlformats.org/officeDocument/2006/relationships/viewProps" Target="viewProps.xml"/><Relationship Id="rId24" Type="http://schemas.openxmlformats.org/officeDocument/2006/relationships/presProps" Target="presProps.xml"/><Relationship Id="rId23" Type="http://schemas.openxmlformats.org/officeDocument/2006/relationships/notesMaster" Target="notesMasters/notesMaster1.xml"/><Relationship Id="rId22" Type="http://schemas.openxmlformats.org/officeDocument/2006/relationships/slide" Target="slides/slide20.xml"/><Relationship Id="rId21" Type="http://schemas.openxmlformats.org/officeDocument/2006/relationships/slide" Target="slides/slide19.xml"/><Relationship Id="rId20" Type="http://schemas.openxmlformats.org/officeDocument/2006/relationships/slide" Target="slides/slide18.xml"/><Relationship Id="rId2" Type="http://schemas.openxmlformats.org/officeDocument/2006/relationships/theme" Target="theme/theme1.xml"/><Relationship Id="rId19" Type="http://schemas.openxmlformats.org/officeDocument/2006/relationships/slide" Target="slides/slide17.xml"/><Relationship Id="rId18" Type="http://schemas.openxmlformats.org/officeDocument/2006/relationships/slide" Target="slides/slide16.xml"/><Relationship Id="rId17" Type="http://schemas.openxmlformats.org/officeDocument/2006/relationships/slide" Target="slides/slide15.xml"/><Relationship Id="rId16" Type="http://schemas.openxmlformats.org/officeDocument/2006/relationships/slide" Target="slides/slide14.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8290" cy="513492"/>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4023812" y="0"/>
            <a:ext cx="3078290" cy="513492"/>
          </a:xfrm>
          <a:prstGeom prst="rect">
            <a:avLst/>
          </a:prstGeom>
        </p:spPr>
        <p:txBody>
          <a:bodyPr vert="horz" lIns="91440" tIns="45720" rIns="91440" bIns="45720" rtlCol="0"/>
          <a:lstStyle>
            <a:lvl1pPr algn="r">
              <a:defRPr sz="1200"/>
            </a:lvl1pPr>
          </a:lstStyle>
          <a:p>
            <a:fld id="{3EFD42F7-718C-4B98-AAEC-167E6DDD60A7}" type="datetimeFigureOut">
              <a:rPr lang="en-US" smtClean="0"/>
            </a:fld>
            <a:endParaRPr lang="en-US"/>
          </a:p>
        </p:txBody>
      </p:sp>
      <p:sp>
        <p:nvSpPr>
          <p:cNvPr id="4" name="Slide Image Placeholder 3"/>
          <p:cNvSpPr>
            <a:spLocks noGrp="1" noRot="1" noChangeAspect="1"/>
          </p:cNvSpPr>
          <p:nvPr>
            <p:ph type="sldImg" idx="2"/>
          </p:nvPr>
        </p:nvSpPr>
        <p:spPr>
          <a:xfrm>
            <a:off x="481584" y="1279287"/>
            <a:ext cx="6140577" cy="3454075"/>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710375" y="4925254"/>
            <a:ext cx="5682996" cy="4029754"/>
          </a:xfrm>
          <a:prstGeom prst="rect">
            <a:avLst/>
          </a:prstGeom>
        </p:spPr>
        <p:txBody>
          <a:bodyPr vert="horz" lIns="91440" tIns="45720" rIns="91440" bIns="45720" rtlCol="0"/>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6" name="Footer Placeholder 5"/>
          <p:cNvSpPr>
            <a:spLocks noGrp="1"/>
          </p:cNvSpPr>
          <p:nvPr>
            <p:ph type="ftr" sz="quarter" idx="4"/>
          </p:nvPr>
        </p:nvSpPr>
        <p:spPr>
          <a:xfrm>
            <a:off x="0" y="9720804"/>
            <a:ext cx="3078290" cy="513491"/>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4023812" y="9720804"/>
            <a:ext cx="3078290" cy="513491"/>
          </a:xfrm>
          <a:prstGeom prst="rect">
            <a:avLst/>
          </a:prstGeom>
        </p:spPr>
        <p:txBody>
          <a:bodyPr vert="horz" lIns="91440" tIns="45720" rIns="91440" bIns="45720" rtlCol="0" anchor="b"/>
          <a:lstStyle>
            <a:lvl1pPr algn="r">
              <a:defRPr sz="1200"/>
            </a:lvl1pPr>
          </a:lstStyle>
          <a:p>
            <a:fld id="{21B2AA4F-B828-4D7C-AFD3-893933DAFCB4}" type="slidenum">
              <a:rPr lang="en-US" smtClean="0"/>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showMasterSp="0">
  <p:cSld name="Title Slide">
    <p:bg>
      <p:bgPr>
        <a:solidFill>
          <a:schemeClr val="bg1"/>
        </a:solidFill>
        <a:effectLst/>
      </p:bgPr>
    </p:bg>
    <p:spTree>
      <p:nvGrpSpPr>
        <p:cNvPr id="1" name=""/>
        <p:cNvGrpSpPr/>
        <p:nvPr/>
      </p:nvGrpSpPr>
      <p:grpSpPr>
        <a:xfrm>
          <a:off x="0" y="0"/>
          <a:ext cx="0" cy="0"/>
          <a:chOff x="0" y="0"/>
          <a:chExt cx="0" cy="0"/>
        </a:xfrm>
      </p:grpSpPr>
      <p:pic>
        <p:nvPicPr>
          <p:cNvPr id="2050" name="Picture 2"/>
          <p:cNvPicPr>
            <a:picLocks noChangeAspect="1"/>
          </p:cNvPicPr>
          <p:nvPr/>
        </p:nvPicPr>
        <p:blipFill>
          <a:blip r:embed="rId2"/>
          <a:stretch>
            <a:fillRect/>
          </a:stretch>
        </p:blipFill>
        <p:spPr>
          <a:xfrm>
            <a:off x="0" y="0"/>
            <a:ext cx="12208933" cy="6858000"/>
          </a:xfrm>
          <a:prstGeom prst="rect">
            <a:avLst/>
          </a:prstGeom>
          <a:noFill/>
          <a:ln w="9525">
            <a:noFill/>
          </a:ln>
        </p:spPr>
      </p:pic>
      <p:sp>
        <p:nvSpPr>
          <p:cNvPr id="2051" name="Rectangle 3"/>
          <p:cNvSpPr>
            <a:spLocks noGrp="1" noChangeArrowheads="1"/>
          </p:cNvSpPr>
          <p:nvPr>
            <p:ph type="ctrTitle"/>
          </p:nvPr>
        </p:nvSpPr>
        <p:spPr>
          <a:xfrm>
            <a:off x="624417" y="1196975"/>
            <a:ext cx="10943167" cy="1082675"/>
          </a:xfrm>
        </p:spPr>
        <p:txBody>
          <a:bodyPr/>
          <a:lstStyle>
            <a:lvl1pPr algn="ctr">
              <a:defRPr>
                <a:solidFill>
                  <a:schemeClr val="bg1"/>
                </a:solidFill>
              </a:defRPr>
            </a:lvl1pPr>
          </a:lstStyle>
          <a:p>
            <a:pPr lvl="0"/>
            <a:r>
              <a:rPr lang="en-US" altLang="zh-CN" noProof="0" smtClean="0"/>
              <a:t>Click to edit Master title style</a:t>
            </a:r>
            <a:endParaRPr lang="en-US" altLang="zh-CN" noProof="0" smtClean="0"/>
          </a:p>
        </p:txBody>
      </p:sp>
      <p:sp>
        <p:nvSpPr>
          <p:cNvPr id="2052" name="Rectangle 4"/>
          <p:cNvSpPr>
            <a:spLocks noGrp="1" noChangeArrowheads="1"/>
          </p:cNvSpPr>
          <p:nvPr>
            <p:ph type="subTitle" idx="1"/>
          </p:nvPr>
        </p:nvSpPr>
        <p:spPr>
          <a:xfrm>
            <a:off x="626533" y="2422525"/>
            <a:ext cx="10949517" cy="1752600"/>
          </a:xfrm>
        </p:spPr>
        <p:txBody>
          <a:bodyPr/>
          <a:lstStyle>
            <a:lvl1pPr marL="0" indent="0" algn="ctr">
              <a:buFontTx/>
              <a:buNone/>
              <a:defRPr>
                <a:solidFill>
                  <a:schemeClr val="bg1"/>
                </a:solidFill>
              </a:defRPr>
            </a:lvl1pPr>
          </a:lstStyle>
          <a:p>
            <a:pPr lvl="0"/>
            <a:r>
              <a:rPr lang="en-US" altLang="zh-CN" noProof="0" smtClean="0"/>
              <a:t>Click to edit Master subtitle style</a:t>
            </a:r>
            <a:endParaRPr lang="en-US" altLang="zh-CN" noProof="0" smtClean="0"/>
          </a:p>
        </p:txBody>
      </p:sp>
      <p:sp>
        <p:nvSpPr>
          <p:cNvPr id="9" name="Rectangle 5"/>
          <p:cNvSpPr>
            <a:spLocks noGrp="1" noChangeArrowheads="1"/>
          </p:cNvSpPr>
          <p:nvPr>
            <p:ph type="dt" sz="half" idx="2"/>
          </p:nvPr>
        </p:nvSpPr>
        <p:spPr bwMode="auto">
          <a:xfrm>
            <a:off x="609600" y="6245225"/>
            <a:ext cx="2844800" cy="476250"/>
          </a:xfrm>
          <a:prstGeom prst="rect">
            <a:avLst/>
          </a:prstGeo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defRPr/>
            </a:lvl1pPr>
          </a:lstStyle>
          <a:p>
            <a:fld id="{FDE934FF-F4E1-47C5-9CA5-30A81DDE2BE4}" type="datetimeFigureOut">
              <a:rPr lang="en-US" smtClean="0"/>
            </a:fld>
            <a:endParaRPr lang="en-US"/>
          </a:p>
        </p:txBody>
      </p:sp>
      <p:sp>
        <p:nvSpPr>
          <p:cNvPr id="10" name="Rectangle 6"/>
          <p:cNvSpPr>
            <a:spLocks noGrp="1" noChangeArrowheads="1"/>
          </p:cNvSpPr>
          <p:nvPr>
            <p:ph type="ftr" sz="quarter" idx="3"/>
          </p:nvPr>
        </p:nvSpPr>
        <p:spPr bwMode="auto">
          <a:xfrm>
            <a:off x="4165600" y="6245225"/>
            <a:ext cx="3860800" cy="476250"/>
          </a:xfrm>
          <a:prstGeom prst="rect">
            <a:avLst/>
          </a:prstGeo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defRPr/>
            </a:lvl1pPr>
          </a:lstStyle>
          <a:p>
            <a:endParaRPr lang="en-US"/>
          </a:p>
        </p:txBody>
      </p:sp>
      <p:sp>
        <p:nvSpPr>
          <p:cNvPr id="11" name="Rectangle 7"/>
          <p:cNvSpPr>
            <a:spLocks noGrp="1" noChangeArrowheads="1"/>
          </p:cNvSpPr>
          <p:nvPr>
            <p:ph type="sldNum" sz="quarter" idx="4"/>
          </p:nvPr>
        </p:nvSpPr>
        <p:spPr bwMode="auto">
          <a:xfrm>
            <a:off x="8737600" y="6245225"/>
            <a:ext cx="2844800" cy="476250"/>
          </a:xfrm>
          <a:prstGeom prst="rect">
            <a:avLst/>
          </a:prstGeo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defRPr/>
            </a:lvl1pPr>
          </a:lstStyle>
          <a:p>
            <a:fld id="{B3561BA9-CDCF-4958-B8AB-66F3BF063E13}" type="slidenum">
              <a:rPr lang="en-US" smtClean="0"/>
            </a:fld>
            <a:endParaRPr lang="en-US"/>
          </a:p>
        </p:txBody>
      </p:sp>
    </p:spTree>
  </p:cSld>
  <p:clrMapOvr>
    <a:masterClrMapping/>
  </p:clrMapOvr>
  <p:hf sldNum="0"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smtClean="0">
              <a:ln>
                <a:noFill/>
              </a:ln>
              <a:solidFill>
                <a:schemeClr val="tx1"/>
              </a:solidFill>
              <a:effectLst/>
              <a:uLnTx/>
              <a:uFillTx/>
              <a:latin typeface="Arial" panose="020B0604020202020204" pitchFamily="34" charset="0"/>
              <a:ea typeface="SimSun" panose="02010600030101010101" pitchFamily="2" charset="-122"/>
              <a:cs typeface="+mn-cs"/>
            </a:endParaRPr>
          </a:p>
        </p:txBody>
      </p:sp>
      <p:sp>
        <p:nvSpPr>
          <p:cNvPr id="5" name="Footer Placeholder 4"/>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smtClean="0">
              <a:ln>
                <a:noFill/>
              </a:ln>
              <a:solidFill>
                <a:schemeClr val="tx1"/>
              </a:solidFill>
              <a:effectLst/>
              <a:uLnTx/>
              <a:uFillTx/>
              <a:latin typeface="Arial" panose="020B0604020202020204" pitchFamily="34" charset="0"/>
              <a:ea typeface="SimSun" panose="02010600030101010101" pitchFamily="2" charset="-122"/>
              <a:cs typeface="+mn-cs"/>
            </a:endParaRPr>
          </a:p>
        </p:txBody>
      </p:sp>
      <p:sp>
        <p:nvSpPr>
          <p:cNvPr id="6" name="Slide Number Placeholder 5"/>
          <p:cNvSpPr>
            <a:spLocks noGrp="1"/>
          </p:cNvSpPr>
          <p:nvPr>
            <p:ph type="sldNum" sz="quarter" idx="12"/>
          </p:nvPr>
        </p:nvSpPr>
        <p:spPr/>
        <p:txBody>
          <a:bodyPr/>
          <a:p>
            <a:pPr marL="0" marR="0" lvl="0" indent="0" algn="r" defTabSz="914400" rtl="0" eaLnBrk="1" fontAlgn="base" latinLnBrk="0" hangingPunct="1">
              <a:lnSpc>
                <a:spcPct val="100000"/>
              </a:lnSpc>
              <a:spcBef>
                <a:spcPct val="0"/>
              </a:spcBef>
              <a:spcAft>
                <a:spcPct val="0"/>
              </a:spcAft>
              <a:buClrTx/>
              <a:buSzTx/>
              <a:buFontTx/>
              <a:buNone/>
              <a:defRPr/>
            </a:pPr>
            <a:fld id="{078FD23A-2F78-4156-BB62-C393E2F1F45C}" type="slidenum">
              <a:rPr kumimoji="0" lang="en-US" altLang="zh-CN" sz="1400" b="0" i="0" u="none" strike="noStrike" kern="1200" cap="none" spc="0" normalizeH="0" baseline="0" noProof="0" smtClean="0">
                <a:ln>
                  <a:noFill/>
                </a:ln>
                <a:solidFill>
                  <a:schemeClr val="tx1"/>
                </a:solidFill>
                <a:effectLst/>
                <a:uLnTx/>
                <a:uFillTx/>
                <a:latin typeface="Arial" panose="020B0604020202020204" pitchFamily="34" charset="0"/>
                <a:ea typeface="SimSun" panose="02010600030101010101" pitchFamily="2" charset="-122"/>
                <a:cs typeface="+mn-cs"/>
              </a:rPr>
            </a:fld>
            <a:endParaRPr kumimoji="0" lang="en-US" altLang="zh-CN" sz="1400" b="0" i="0" u="none" strike="noStrike" kern="1200" cap="none" spc="0" normalizeH="0" baseline="0" noProof="0" smtClean="0">
              <a:ln>
                <a:noFill/>
              </a:ln>
              <a:solidFill>
                <a:schemeClr val="tx1"/>
              </a:solidFill>
              <a:effectLst/>
              <a:uLnTx/>
              <a:uFillTx/>
              <a:latin typeface="Arial" panose="020B0604020202020204" pitchFamily="34" charset="0"/>
              <a:ea typeface="SimSun" panose="02010600030101010101" pitchFamily="2" charset="-122"/>
              <a:cs typeface="+mn-cs"/>
            </a:endParaRPr>
          </a:p>
        </p:txBody>
      </p:sp>
    </p:spTree>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190500"/>
            <a:ext cx="2743200" cy="593725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09600" y="190500"/>
            <a:ext cx="8026400" cy="5937250"/>
          </a:xfrm>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p>
            <a:fld id="{FDE934FF-F4E1-47C5-9CA5-30A81DDE2BE4}" type="datetimeFigureOut">
              <a:rPr lang="en-US" smtClean="0"/>
            </a:fld>
            <a:endParaRPr lang="en-US"/>
          </a:p>
        </p:txBody>
      </p:sp>
      <p:sp>
        <p:nvSpPr>
          <p:cNvPr id="5" name="Footer Placeholder 4"/>
          <p:cNvSpPr>
            <a:spLocks noGrp="1"/>
          </p:cNvSpPr>
          <p:nvPr>
            <p:ph type="ftr" sz="quarter" idx="11"/>
          </p:nvPr>
        </p:nvSpPr>
        <p:spPr/>
        <p:txBody>
          <a:bodyPr/>
          <a:p>
            <a:endParaRPr lang="en-US"/>
          </a:p>
        </p:txBody>
      </p:sp>
      <p:sp>
        <p:nvSpPr>
          <p:cNvPr id="6" name="Slide Number Placeholder 5"/>
          <p:cNvSpPr>
            <a:spLocks noGrp="1"/>
          </p:cNvSpPr>
          <p:nvPr>
            <p:ph type="sldNum" sz="quarter" idx="12"/>
          </p:nvPr>
        </p:nvSpPr>
        <p:spPr/>
        <p:txBody>
          <a:bodyPr/>
          <a:p>
            <a:fld id="{B3561BA9-CDCF-4958-B8AB-66F3BF063E13}" type="slidenum">
              <a:rPr lang="en-US" smtClean="0"/>
            </a:fld>
            <a:endParaRPr lang="en-US"/>
          </a:p>
        </p:txBody>
      </p:sp>
    </p:spTree>
  </p:cSld>
  <p:clrMapOvr>
    <a:masterClrMapping/>
  </p:clrMapOvr>
  <p:hf sldNum="0"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p>
            <a:fld id="{FDE934FF-F4E1-47C5-9CA5-30A81DDE2BE4}" type="datetimeFigureOut">
              <a:rPr lang="en-US" smtClean="0"/>
            </a:fld>
            <a:endParaRPr lang="en-US"/>
          </a:p>
        </p:txBody>
      </p:sp>
      <p:sp>
        <p:nvSpPr>
          <p:cNvPr id="5" name="Footer Placeholder 4"/>
          <p:cNvSpPr>
            <a:spLocks noGrp="1"/>
          </p:cNvSpPr>
          <p:nvPr>
            <p:ph type="ftr" sz="quarter" idx="11"/>
          </p:nvPr>
        </p:nvSpPr>
        <p:spPr/>
        <p:txBody>
          <a:bodyPr/>
          <a:p>
            <a:endParaRPr lang="en-US"/>
          </a:p>
        </p:txBody>
      </p:sp>
      <p:sp>
        <p:nvSpPr>
          <p:cNvPr id="6" name="Slide Number Placeholder 5"/>
          <p:cNvSpPr>
            <a:spLocks noGrp="1"/>
          </p:cNvSpPr>
          <p:nvPr>
            <p:ph type="sldNum" sz="quarter" idx="12"/>
          </p:nvPr>
        </p:nvSpPr>
        <p:spPr/>
        <p:txBody>
          <a:bodyPr/>
          <a:p>
            <a:fld id="{B3561BA9-CDCF-4958-B8AB-66F3BF063E13}" type="slidenum">
              <a:rPr lang="en-US" smtClean="0"/>
            </a:fld>
            <a:endParaRPr lang="en-US"/>
          </a:p>
        </p:txBody>
      </p:sp>
    </p:spTree>
  </p:cSld>
  <p:clrMapOvr>
    <a:masterClrMapping/>
  </p:clrMapOvr>
  <p:hf sldNum="0"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1"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1" y="4589463"/>
            <a:ext cx="105156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smtClean="0"/>
              <a:t>Click to edit Master text styles</a:t>
            </a:r>
            <a:endParaRPr lang="en-US" smtClean="0"/>
          </a:p>
        </p:txBody>
      </p:sp>
      <p:sp>
        <p:nvSpPr>
          <p:cNvPr id="4" name="Date Placeholder 3"/>
          <p:cNvSpPr>
            <a:spLocks noGrp="1"/>
          </p:cNvSpPr>
          <p:nvPr>
            <p:ph type="dt" sz="half" idx="10"/>
          </p:nvPr>
        </p:nvSpPr>
        <p:spPr/>
        <p:txBody>
          <a:bodyPr/>
          <a:p>
            <a:fld id="{FDE934FF-F4E1-47C5-9CA5-30A81DDE2BE4}" type="datetimeFigureOut">
              <a:rPr lang="en-US" smtClean="0"/>
            </a:fld>
            <a:endParaRPr lang="en-US"/>
          </a:p>
        </p:txBody>
      </p:sp>
      <p:sp>
        <p:nvSpPr>
          <p:cNvPr id="5" name="Footer Placeholder 4"/>
          <p:cNvSpPr>
            <a:spLocks noGrp="1"/>
          </p:cNvSpPr>
          <p:nvPr>
            <p:ph type="ftr" sz="quarter" idx="11"/>
          </p:nvPr>
        </p:nvSpPr>
        <p:spPr/>
        <p:txBody>
          <a:bodyPr/>
          <a:p>
            <a:endParaRPr lang="en-US"/>
          </a:p>
        </p:txBody>
      </p:sp>
      <p:sp>
        <p:nvSpPr>
          <p:cNvPr id="6" name="Slide Number Placeholder 5"/>
          <p:cNvSpPr>
            <a:spLocks noGrp="1"/>
          </p:cNvSpPr>
          <p:nvPr>
            <p:ph type="sldNum" sz="quarter" idx="12"/>
          </p:nvPr>
        </p:nvSpPr>
        <p:spPr/>
        <p:txBody>
          <a:bodyPr/>
          <a:p>
            <a:fld id="{B3561BA9-CDCF-4958-B8AB-66F3BF063E13}" type="slidenum">
              <a:rPr lang="en-US" smtClean="0"/>
            </a:fld>
            <a:endParaRPr lang="en-US"/>
          </a:p>
        </p:txBody>
      </p:sp>
    </p:spTree>
  </p:cSld>
  <p:clrMapOvr>
    <a:masterClrMapping/>
  </p:clrMapOvr>
  <p:hf sldNum="0"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09600" y="1174750"/>
            <a:ext cx="5384800" cy="4953000"/>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Content Placeholder 3"/>
          <p:cNvSpPr>
            <a:spLocks noGrp="1"/>
          </p:cNvSpPr>
          <p:nvPr>
            <p:ph sz="half" idx="2"/>
          </p:nvPr>
        </p:nvSpPr>
        <p:spPr>
          <a:xfrm>
            <a:off x="6197600" y="1174750"/>
            <a:ext cx="5384800" cy="4953000"/>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Date Placeholder 4"/>
          <p:cNvSpPr>
            <a:spLocks noGrp="1"/>
          </p:cNvSpPr>
          <p:nvPr>
            <p:ph type="dt" sz="half" idx="10"/>
          </p:nvPr>
        </p:nvSpPr>
        <p:spPr/>
        <p:txBody>
          <a:bodyPr/>
          <a:p>
            <a:fld id="{FDE934FF-F4E1-47C5-9CA5-30A81DDE2BE4}" type="datetimeFigureOut">
              <a:rPr lang="en-US" smtClean="0"/>
            </a:fld>
            <a:endParaRPr lang="en-US"/>
          </a:p>
        </p:txBody>
      </p:sp>
      <p:sp>
        <p:nvSpPr>
          <p:cNvPr id="6" name="Footer Placeholder 5"/>
          <p:cNvSpPr>
            <a:spLocks noGrp="1"/>
          </p:cNvSpPr>
          <p:nvPr>
            <p:ph type="ftr" sz="quarter" idx="11"/>
          </p:nvPr>
        </p:nvSpPr>
        <p:spPr/>
        <p:txBody>
          <a:bodyPr/>
          <a:p>
            <a:endParaRPr lang="en-US"/>
          </a:p>
        </p:txBody>
      </p:sp>
      <p:sp>
        <p:nvSpPr>
          <p:cNvPr id="7" name="Slide Number Placeholder 6"/>
          <p:cNvSpPr>
            <a:spLocks noGrp="1"/>
          </p:cNvSpPr>
          <p:nvPr>
            <p:ph type="sldNum" sz="quarter" idx="12"/>
          </p:nvPr>
        </p:nvSpPr>
        <p:spPr/>
        <p:txBody>
          <a:bodyPr/>
          <a:p>
            <a:fld id="{B3561BA9-CDCF-4958-B8AB-66F3BF063E13}" type="slidenum">
              <a:rPr lang="en-US" smtClean="0"/>
            </a:fld>
            <a:endParaRPr lang="en-US"/>
          </a:p>
        </p:txBody>
      </p:sp>
    </p:spTree>
  </p:cSld>
  <p:clrMapOvr>
    <a:masterClrMapping/>
  </p:clrMapOvr>
  <p:hf sldNum="0"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40317"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40317" y="1681163"/>
            <a:ext cx="5158316"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4" name="Content Placeholder 3"/>
          <p:cNvSpPr>
            <a:spLocks noGrp="1"/>
          </p:cNvSpPr>
          <p:nvPr>
            <p:ph sz="half" idx="2"/>
          </p:nvPr>
        </p:nvSpPr>
        <p:spPr>
          <a:xfrm>
            <a:off x="840317" y="2505075"/>
            <a:ext cx="5158316" cy="3684588"/>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Text Placeholder 4"/>
          <p:cNvSpPr>
            <a:spLocks noGrp="1"/>
          </p:cNvSpPr>
          <p:nvPr>
            <p:ph type="body" sz="quarter" idx="3"/>
          </p:nvPr>
        </p:nvSpPr>
        <p:spPr>
          <a:xfrm>
            <a:off x="6172200" y="1681163"/>
            <a:ext cx="518371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6" name="Content Placeholder 5"/>
          <p:cNvSpPr>
            <a:spLocks noGrp="1"/>
          </p:cNvSpPr>
          <p:nvPr>
            <p:ph sz="quarter" idx="4"/>
          </p:nvPr>
        </p:nvSpPr>
        <p:spPr>
          <a:xfrm>
            <a:off x="6172200" y="2505075"/>
            <a:ext cx="5183717" cy="3684588"/>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7" name="Date Placeholder 6"/>
          <p:cNvSpPr>
            <a:spLocks noGrp="1"/>
          </p:cNvSpPr>
          <p:nvPr>
            <p:ph type="dt" sz="half" idx="10"/>
          </p:nvPr>
        </p:nvSpPr>
        <p:spPr/>
        <p:txBody>
          <a:bodyPr/>
          <a:p>
            <a:fld id="{FDE934FF-F4E1-47C5-9CA5-30A81DDE2BE4}" type="datetimeFigureOut">
              <a:rPr lang="en-US" smtClean="0"/>
            </a:fld>
            <a:endParaRPr lang="en-US"/>
          </a:p>
        </p:txBody>
      </p:sp>
      <p:sp>
        <p:nvSpPr>
          <p:cNvPr id="8" name="Footer Placeholder 7"/>
          <p:cNvSpPr>
            <a:spLocks noGrp="1"/>
          </p:cNvSpPr>
          <p:nvPr>
            <p:ph type="ftr" sz="quarter" idx="11"/>
          </p:nvPr>
        </p:nvSpPr>
        <p:spPr/>
        <p:txBody>
          <a:bodyPr/>
          <a:p>
            <a:endParaRPr lang="en-US"/>
          </a:p>
        </p:txBody>
      </p:sp>
      <p:sp>
        <p:nvSpPr>
          <p:cNvPr id="9" name="Slide Number Placeholder 8"/>
          <p:cNvSpPr>
            <a:spLocks noGrp="1"/>
          </p:cNvSpPr>
          <p:nvPr>
            <p:ph type="sldNum" sz="quarter" idx="12"/>
          </p:nvPr>
        </p:nvSpPr>
        <p:spPr/>
        <p:txBody>
          <a:bodyPr/>
          <a:p>
            <a:fld id="{B3561BA9-CDCF-4958-B8AB-66F3BF063E13}" type="slidenum">
              <a:rPr lang="en-US" smtClean="0"/>
            </a:fld>
            <a:endParaRPr lang="en-US"/>
          </a:p>
        </p:txBody>
      </p:sp>
    </p:spTree>
  </p:cSld>
  <p:clrMapOvr>
    <a:masterClrMapping/>
  </p:clrMapOvr>
  <p:hf sldNum="0"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p>
            <a:fld id="{FDE934FF-F4E1-47C5-9CA5-30A81DDE2BE4}" type="datetimeFigureOut">
              <a:rPr lang="en-US" smtClean="0"/>
            </a:fld>
            <a:endParaRPr lang="en-US"/>
          </a:p>
        </p:txBody>
      </p:sp>
      <p:sp>
        <p:nvSpPr>
          <p:cNvPr id="4" name="Footer Placeholder 3"/>
          <p:cNvSpPr>
            <a:spLocks noGrp="1"/>
          </p:cNvSpPr>
          <p:nvPr>
            <p:ph type="ftr" sz="quarter" idx="11"/>
          </p:nvPr>
        </p:nvSpPr>
        <p:spPr/>
        <p:txBody>
          <a:bodyPr/>
          <a:p>
            <a:endParaRPr lang="en-US"/>
          </a:p>
        </p:txBody>
      </p:sp>
      <p:sp>
        <p:nvSpPr>
          <p:cNvPr id="5" name="Slide Number Placeholder 4"/>
          <p:cNvSpPr>
            <a:spLocks noGrp="1"/>
          </p:cNvSpPr>
          <p:nvPr>
            <p:ph type="sldNum" sz="quarter" idx="12"/>
          </p:nvPr>
        </p:nvSpPr>
        <p:spPr/>
        <p:txBody>
          <a:bodyPr/>
          <a:p>
            <a:fld id="{B3561BA9-CDCF-4958-B8AB-66F3BF063E13}" type="slidenum">
              <a:rPr lang="en-US" smtClean="0"/>
            </a:fld>
            <a:endParaRPr lang="en-US"/>
          </a:p>
        </p:txBody>
      </p:sp>
    </p:spTree>
  </p:cSld>
  <p:clrMapOvr>
    <a:masterClrMapping/>
  </p:clrMapOvr>
  <p:hf sldNum="0"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p>
            <a:fld id="{FDE934FF-F4E1-47C5-9CA5-30A81DDE2BE4}" type="datetimeFigureOut">
              <a:rPr lang="en-US" smtClean="0"/>
            </a:fld>
            <a:endParaRPr lang="en-US"/>
          </a:p>
        </p:txBody>
      </p:sp>
      <p:sp>
        <p:nvSpPr>
          <p:cNvPr id="3" name="Footer Placeholder 2"/>
          <p:cNvSpPr>
            <a:spLocks noGrp="1"/>
          </p:cNvSpPr>
          <p:nvPr>
            <p:ph type="ftr" sz="quarter" idx="11"/>
          </p:nvPr>
        </p:nvSpPr>
        <p:spPr/>
        <p:txBody>
          <a:bodyPr/>
          <a:p>
            <a:endParaRPr lang="en-US"/>
          </a:p>
        </p:txBody>
      </p:sp>
      <p:sp>
        <p:nvSpPr>
          <p:cNvPr id="4" name="Slide Number Placeholder 3"/>
          <p:cNvSpPr>
            <a:spLocks noGrp="1"/>
          </p:cNvSpPr>
          <p:nvPr>
            <p:ph type="sldNum" sz="quarter" idx="12"/>
          </p:nvPr>
        </p:nvSpPr>
        <p:spPr/>
        <p:txBody>
          <a:bodyPr/>
          <a:p>
            <a:fld id="{B3561BA9-CDCF-4958-B8AB-66F3BF063E13}" type="slidenum">
              <a:rPr lang="en-US" smtClean="0"/>
            </a:fld>
            <a:endParaRPr lang="en-US"/>
          </a:p>
        </p:txBody>
      </p:sp>
    </p:spTree>
  </p:cSld>
  <p:clrMapOvr>
    <a:masterClrMapping/>
  </p:clrMapOvr>
  <p:hf sldNum="0"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40317" y="457200"/>
            <a:ext cx="393276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717"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Text Placeholder 3"/>
          <p:cNvSpPr>
            <a:spLocks noGrp="1"/>
          </p:cNvSpPr>
          <p:nvPr>
            <p:ph type="body" sz="half" idx="2"/>
          </p:nvPr>
        </p:nvSpPr>
        <p:spPr>
          <a:xfrm>
            <a:off x="840317" y="2057400"/>
            <a:ext cx="393276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smtClean="0">
              <a:ln>
                <a:noFill/>
              </a:ln>
              <a:solidFill>
                <a:schemeClr val="tx1"/>
              </a:solidFill>
              <a:effectLst/>
              <a:uLnTx/>
              <a:uFillTx/>
              <a:latin typeface="Arial" panose="020B0604020202020204" pitchFamily="34" charset="0"/>
              <a:ea typeface="SimSun" panose="02010600030101010101" pitchFamily="2" charset="-122"/>
              <a:cs typeface="+mn-cs"/>
            </a:endParaRPr>
          </a:p>
        </p:txBody>
      </p:sp>
      <p:sp>
        <p:nvSpPr>
          <p:cNvPr id="6" name="Footer Placeholder 5"/>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smtClean="0">
              <a:ln>
                <a:noFill/>
              </a:ln>
              <a:solidFill>
                <a:schemeClr val="tx1"/>
              </a:solidFill>
              <a:effectLst/>
              <a:uLnTx/>
              <a:uFillTx/>
              <a:latin typeface="Arial" panose="020B0604020202020204" pitchFamily="34" charset="0"/>
              <a:ea typeface="SimSun" panose="02010600030101010101" pitchFamily="2" charset="-122"/>
              <a:cs typeface="+mn-cs"/>
            </a:endParaRPr>
          </a:p>
        </p:txBody>
      </p:sp>
      <p:sp>
        <p:nvSpPr>
          <p:cNvPr id="7" name="Slide Number Placeholder 6"/>
          <p:cNvSpPr>
            <a:spLocks noGrp="1"/>
          </p:cNvSpPr>
          <p:nvPr>
            <p:ph type="sldNum" sz="quarter" idx="12"/>
          </p:nvPr>
        </p:nvSpPr>
        <p:spPr/>
        <p:txBody>
          <a:bodyPr/>
          <a:p>
            <a:pPr marL="0" marR="0" lvl="0" indent="0" algn="r" defTabSz="914400" rtl="0" eaLnBrk="1" fontAlgn="base" latinLnBrk="0" hangingPunct="1">
              <a:lnSpc>
                <a:spcPct val="100000"/>
              </a:lnSpc>
              <a:spcBef>
                <a:spcPct val="0"/>
              </a:spcBef>
              <a:spcAft>
                <a:spcPct val="0"/>
              </a:spcAft>
              <a:buClrTx/>
              <a:buSzTx/>
              <a:buFontTx/>
              <a:buNone/>
              <a:defRPr/>
            </a:pPr>
            <a:fld id="{078FD23A-2F78-4156-BB62-C393E2F1F45C}" type="slidenum">
              <a:rPr kumimoji="0" lang="en-US" altLang="zh-CN" sz="1400" b="0" i="0" u="none" strike="noStrike" kern="1200" cap="none" spc="0" normalizeH="0" baseline="0" noProof="0" smtClean="0">
                <a:ln>
                  <a:noFill/>
                </a:ln>
                <a:solidFill>
                  <a:schemeClr val="tx1"/>
                </a:solidFill>
                <a:effectLst/>
                <a:uLnTx/>
                <a:uFillTx/>
                <a:latin typeface="Arial" panose="020B0604020202020204" pitchFamily="34" charset="0"/>
                <a:ea typeface="SimSun" panose="02010600030101010101" pitchFamily="2" charset="-122"/>
                <a:cs typeface="+mn-cs"/>
              </a:rPr>
            </a:fld>
            <a:endParaRPr kumimoji="0" lang="en-US" altLang="zh-CN" sz="1400" b="0" i="0" u="none" strike="noStrike" kern="1200" cap="none" spc="0" normalizeH="0" baseline="0" noProof="0" smtClean="0">
              <a:ln>
                <a:noFill/>
              </a:ln>
              <a:solidFill>
                <a:schemeClr val="tx1"/>
              </a:solidFill>
              <a:effectLst/>
              <a:uLnTx/>
              <a:uFillTx/>
              <a:latin typeface="Arial" panose="020B0604020202020204" pitchFamily="34" charset="0"/>
              <a:ea typeface="SimSun" panose="02010600030101010101" pitchFamily="2" charset="-122"/>
              <a:cs typeface="+mn-cs"/>
            </a:endParaRPr>
          </a:p>
        </p:txBody>
      </p:sp>
    </p:spTree>
  </p:cSld>
  <p:clrMapOvr>
    <a:masterClrMapping/>
  </p:clrMapOvr>
  <p:hf sldNum="0"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40317" y="457200"/>
            <a:ext cx="393276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717" y="987425"/>
            <a:ext cx="6172200" cy="4873625"/>
          </a:xfrm>
        </p:spPr>
        <p:txBody>
          <a:bodyPr vert="horz" wrap="square" lIns="91440" tIns="45720" rIns="91440" bIns="45720" numCol="1" anchor="t" anchorCtr="0" compatLnSpc="1"/>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marL="0" marR="0" lvl="0" indent="0" algn="l" defTabSz="914400" rtl="0" eaLnBrk="1" fontAlgn="base" latinLnBrk="0" hangingPunct="1">
              <a:lnSpc>
                <a:spcPct val="100000"/>
              </a:lnSpc>
              <a:spcBef>
                <a:spcPct val="20000"/>
              </a:spcBef>
              <a:spcAft>
                <a:spcPct val="0"/>
              </a:spcAft>
              <a:buClrTx/>
              <a:buSzTx/>
              <a:buFontTx/>
              <a:buNone/>
              <a:defRPr/>
            </a:pPr>
            <a:endParaRPr kumimoji="0" lang="en-US" sz="3200" b="0" i="0" u="none" strike="noStrike" kern="1200" cap="none" spc="0" normalizeH="0" baseline="0" noProof="0" smtClean="0">
              <a:ln>
                <a:noFill/>
              </a:ln>
              <a:solidFill>
                <a:schemeClr val="tx1"/>
              </a:solidFill>
              <a:effectLst/>
              <a:uLnTx/>
              <a:uFillTx/>
              <a:latin typeface="+mn-lt"/>
              <a:ea typeface="+mn-ea"/>
              <a:cs typeface="+mn-cs"/>
            </a:endParaRPr>
          </a:p>
        </p:txBody>
      </p:sp>
      <p:sp>
        <p:nvSpPr>
          <p:cNvPr id="4" name="Text Placeholder 3"/>
          <p:cNvSpPr>
            <a:spLocks noGrp="1"/>
          </p:cNvSpPr>
          <p:nvPr>
            <p:ph type="body" sz="half" idx="2"/>
          </p:nvPr>
        </p:nvSpPr>
        <p:spPr>
          <a:xfrm>
            <a:off x="840317" y="2057400"/>
            <a:ext cx="393276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p>
            <a:fld id="{FDE934FF-F4E1-47C5-9CA5-30A81DDE2BE4}" type="datetimeFigureOut">
              <a:rPr lang="en-US" smtClean="0"/>
            </a:fld>
            <a:endParaRPr lang="en-US"/>
          </a:p>
        </p:txBody>
      </p:sp>
      <p:sp>
        <p:nvSpPr>
          <p:cNvPr id="6" name="Footer Placeholder 5"/>
          <p:cNvSpPr>
            <a:spLocks noGrp="1"/>
          </p:cNvSpPr>
          <p:nvPr>
            <p:ph type="ftr" sz="quarter" idx="11"/>
          </p:nvPr>
        </p:nvSpPr>
        <p:spPr/>
        <p:txBody>
          <a:bodyPr/>
          <a:p>
            <a:endParaRPr lang="en-US"/>
          </a:p>
        </p:txBody>
      </p:sp>
      <p:sp>
        <p:nvSpPr>
          <p:cNvPr id="7" name="Slide Number Placeholder 6"/>
          <p:cNvSpPr>
            <a:spLocks noGrp="1"/>
          </p:cNvSpPr>
          <p:nvPr>
            <p:ph type="sldNum" sz="quarter" idx="12"/>
          </p:nvPr>
        </p:nvSpPr>
        <p:spPr/>
        <p:txBody>
          <a:bodyPr/>
          <a:p>
            <a:fld id="{B3561BA9-CDCF-4958-B8AB-66F3BF063E13}" type="slidenum">
              <a:rPr lang="en-US" smtClean="0"/>
            </a:fld>
            <a:endParaRPr lang="en-US"/>
          </a:p>
        </p:txBody>
      </p:sp>
    </p:spTree>
  </p:cSld>
  <p:clrMapOvr>
    <a:masterClrMapping/>
  </p:clrMapOvr>
  <p:hf sldNum="0" hdr="0" ftr="0" dt="0"/>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3" Type="http://schemas.openxmlformats.org/officeDocument/2006/relationships/theme" Target="../theme/theme1.xml"/><Relationship Id="rId12" Type="http://schemas.openxmlformats.org/officeDocument/2006/relationships/image" Target="../media/image2.jpeg"/><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p:pic>
        <p:nvPicPr>
          <p:cNvPr id="1026" name="Picture 9"/>
          <p:cNvPicPr>
            <a:picLocks noChangeAspect="1"/>
          </p:cNvPicPr>
          <p:nvPr/>
        </p:nvPicPr>
        <p:blipFill>
          <a:blip r:embed="rId12"/>
          <a:stretch>
            <a:fillRect/>
          </a:stretch>
        </p:blipFill>
        <p:spPr>
          <a:xfrm>
            <a:off x="0" y="0"/>
            <a:ext cx="12208933" cy="6858000"/>
          </a:xfrm>
          <a:prstGeom prst="rect">
            <a:avLst/>
          </a:prstGeom>
          <a:noFill/>
          <a:ln w="9525">
            <a:noFill/>
          </a:ln>
        </p:spPr>
      </p:pic>
      <p:sp>
        <p:nvSpPr>
          <p:cNvPr id="1027" name="Rectangle 3"/>
          <p:cNvSpPr>
            <a:spLocks noGrp="1"/>
          </p:cNvSpPr>
          <p:nvPr>
            <p:ph type="title"/>
          </p:nvPr>
        </p:nvSpPr>
        <p:spPr>
          <a:xfrm>
            <a:off x="609600" y="190500"/>
            <a:ext cx="10972800" cy="582613"/>
          </a:xfrm>
          <a:prstGeom prst="rect">
            <a:avLst/>
          </a:prstGeom>
          <a:noFill/>
          <a:ln w="9525">
            <a:noFill/>
          </a:ln>
        </p:spPr>
        <p:txBody>
          <a:bodyPr anchor="ctr"/>
          <a:p>
            <a:pPr lvl="0"/>
            <a:r>
              <a:rPr lang="en-US" altLang="zh-CN" dirty="0"/>
              <a:t>Click to edit Master title style</a:t>
            </a:r>
            <a:endParaRPr lang="en-US" altLang="zh-CN" dirty="0"/>
          </a:p>
        </p:txBody>
      </p:sp>
      <p:sp>
        <p:nvSpPr>
          <p:cNvPr id="1028" name="Rectangle 4"/>
          <p:cNvSpPr>
            <a:spLocks noGrp="1"/>
          </p:cNvSpPr>
          <p:nvPr>
            <p:ph type="body" idx="1"/>
          </p:nvPr>
        </p:nvSpPr>
        <p:spPr>
          <a:xfrm>
            <a:off x="609600" y="1174750"/>
            <a:ext cx="10972800" cy="4953000"/>
          </a:xfrm>
          <a:prstGeom prst="rect">
            <a:avLst/>
          </a:prstGeom>
          <a:noFill/>
          <a:ln w="9525">
            <a:noFill/>
          </a:ln>
        </p:spPr>
        <p:txBody>
          <a:bodyPr/>
          <a:p>
            <a:pPr lvl="0"/>
            <a:r>
              <a:rPr lang="en-US" altLang="zh-CN" dirty="0"/>
              <a:t>Click to edit Master text styles</a:t>
            </a:r>
            <a:endParaRPr lang="en-US" altLang="zh-CN" dirty="0"/>
          </a:p>
          <a:p>
            <a:pPr lvl="1"/>
            <a:r>
              <a:rPr lang="en-US" altLang="zh-CN" dirty="0"/>
              <a:t>Second level</a:t>
            </a:r>
            <a:endParaRPr lang="en-US" altLang="zh-CN" dirty="0"/>
          </a:p>
          <a:p>
            <a:pPr lvl="2"/>
            <a:r>
              <a:rPr lang="en-US" altLang="zh-CN" dirty="0"/>
              <a:t>Third level</a:t>
            </a:r>
            <a:endParaRPr lang="en-US" altLang="zh-CN" dirty="0"/>
          </a:p>
          <a:p>
            <a:pPr lvl="3"/>
            <a:r>
              <a:rPr lang="en-US" altLang="zh-CN" dirty="0"/>
              <a:t>Fourth level</a:t>
            </a:r>
            <a:endParaRPr lang="en-US" altLang="zh-CN" dirty="0"/>
          </a:p>
          <a:p>
            <a:pPr lvl="4"/>
            <a:r>
              <a:rPr lang="en-US" altLang="zh-CN" dirty="0"/>
              <a:t>Fifth level</a:t>
            </a:r>
            <a:endParaRPr lang="en-US" altLang="zh-CN" dirty="0"/>
          </a:p>
        </p:txBody>
      </p:sp>
      <p:sp>
        <p:nvSpPr>
          <p:cNvPr id="1029" name="Rectangle 5"/>
          <p:cNvSpPr>
            <a:spLocks noGrp="1" noChangeArrowheads="1"/>
          </p:cNvSpPr>
          <p:nvPr>
            <p:ph type="dt" sz="half" idx="2"/>
          </p:nvPr>
        </p:nvSpPr>
        <p:spPr bwMode="auto">
          <a:xfrm>
            <a:off x="609600" y="6245225"/>
            <a:ext cx="28448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defRPr sz="1400"/>
            </a:lvl1pPr>
          </a:lstStyle>
          <a:p>
            <a:fld id="{FDE934FF-F4E1-47C5-9CA5-30A81DDE2BE4}" type="datetimeFigureOut">
              <a:rPr lang="en-US" smtClean="0"/>
            </a:fld>
            <a:endParaRPr lang="en-US"/>
          </a:p>
        </p:txBody>
      </p:sp>
      <p:sp>
        <p:nvSpPr>
          <p:cNvPr id="1030" name="Rectangle 6"/>
          <p:cNvSpPr>
            <a:spLocks noGrp="1" noChangeArrowheads="1"/>
          </p:cNvSpPr>
          <p:nvPr>
            <p:ph type="ftr" sz="quarter" idx="3"/>
          </p:nvPr>
        </p:nvSpPr>
        <p:spPr bwMode="auto">
          <a:xfrm>
            <a:off x="4165600" y="6245225"/>
            <a:ext cx="38608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lgn="ctr">
              <a:defRPr sz="1400"/>
            </a:lvl1pPr>
          </a:lstStyle>
          <a:p>
            <a:endParaRPr lang="en-US"/>
          </a:p>
        </p:txBody>
      </p:sp>
      <p:sp>
        <p:nvSpPr>
          <p:cNvPr id="1031" name="Rectangle 7"/>
          <p:cNvSpPr>
            <a:spLocks noGrp="1" noChangeArrowheads="1"/>
          </p:cNvSpPr>
          <p:nvPr>
            <p:ph type="sldNum" sz="quarter" idx="4"/>
          </p:nvPr>
        </p:nvSpPr>
        <p:spPr bwMode="auto">
          <a:xfrm>
            <a:off x="8737600" y="6245225"/>
            <a:ext cx="28448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lgn="r">
              <a:defRPr sz="1400"/>
            </a:lvl1pPr>
          </a:lstStyle>
          <a:p>
            <a:fld id="{B3561BA9-CDCF-4958-B8AB-66F3BF063E13}" type="slidenum">
              <a:rPr lang="en-US" smtClean="0"/>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l" rtl="0" fontAlgn="base">
        <a:spcBef>
          <a:spcPct val="0"/>
        </a:spcBef>
        <a:spcAft>
          <a:spcPct val="0"/>
        </a:spcAft>
        <a:defRPr sz="3600" kern="1200">
          <a:solidFill>
            <a:schemeClr val="tx1"/>
          </a:solidFill>
          <a:latin typeface="+mj-lt"/>
          <a:ea typeface="+mj-ea"/>
          <a:cs typeface="+mj-cs"/>
        </a:defRPr>
      </a:lvl1pPr>
      <a:lvl2pPr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2pPr>
      <a:lvl3pPr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3pPr>
      <a:lvl4pPr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4pPr>
      <a:lvl5pPr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5pPr>
      <a:lvl6pPr marL="457200"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6pPr>
      <a:lvl7pPr marL="914400"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7pPr>
      <a:lvl8pPr marL="1371600"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8pPr>
      <a:lvl9pPr marL="1828800"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9pPr>
    </p:titleStyle>
    <p:bodyStyle>
      <a:lvl1pPr marL="342900" indent="-342900" algn="l" rtl="0" fontAlgn="base">
        <a:spcBef>
          <a:spcPct val="20000"/>
        </a:spcBef>
        <a:spcAft>
          <a:spcPct val="0"/>
        </a:spcAft>
        <a:buChar char="•"/>
        <a:defRPr sz="3200" kern="1200">
          <a:solidFill>
            <a:schemeClr val="tx1"/>
          </a:solidFill>
          <a:latin typeface="+mn-lt"/>
          <a:ea typeface="+mn-ea"/>
          <a:cs typeface="+mn-cs"/>
        </a:defRPr>
      </a:lvl1pPr>
      <a:lvl2pPr marL="742950" indent="-285750" algn="l" rtl="0" fontAlgn="base">
        <a:spcBef>
          <a:spcPct val="20000"/>
        </a:spcBef>
        <a:spcAft>
          <a:spcPct val="0"/>
        </a:spcAft>
        <a:buChar char="–"/>
        <a:defRPr sz="2800" kern="1200">
          <a:solidFill>
            <a:schemeClr val="tx1"/>
          </a:solidFill>
          <a:latin typeface="+mn-lt"/>
          <a:ea typeface="+mn-ea"/>
          <a:cs typeface="+mn-cs"/>
        </a:defRPr>
      </a:lvl2pPr>
      <a:lvl3pPr marL="1143000" indent="-228600" algn="l" rtl="0" fontAlgn="base">
        <a:spcBef>
          <a:spcPct val="20000"/>
        </a:spcBef>
        <a:spcAft>
          <a:spcPct val="0"/>
        </a:spcAft>
        <a:buChar char="•"/>
        <a:defRPr sz="2400" kern="1200">
          <a:solidFill>
            <a:schemeClr val="tx1"/>
          </a:solidFill>
          <a:latin typeface="+mn-lt"/>
          <a:ea typeface="+mn-ea"/>
          <a:cs typeface="+mn-cs"/>
        </a:defRPr>
      </a:lvl3pPr>
      <a:lvl4pPr marL="1600200" indent="-228600" algn="l" rtl="0" fontAlgn="base">
        <a:spcBef>
          <a:spcPct val="20000"/>
        </a:spcBef>
        <a:spcAft>
          <a:spcPct val="0"/>
        </a:spcAft>
        <a:buChar char="–"/>
        <a:defRPr sz="2000" kern="1200">
          <a:solidFill>
            <a:schemeClr val="tx1"/>
          </a:solidFill>
          <a:latin typeface="+mn-lt"/>
          <a:ea typeface="+mn-ea"/>
          <a:cs typeface="+mn-cs"/>
        </a:defRPr>
      </a:lvl4pPr>
      <a:lvl5pPr marL="2057400" indent="-228600" algn="l" rtl="0" fontAlgn="base">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slideLayout" Target="../slideLayouts/slideLayout4.xml"/><Relationship Id="rId1" Type="http://schemas.openxmlformats.org/officeDocument/2006/relationships/image" Target="../media/image14.png"/></Relationships>
</file>

<file path=ppt/slides/_rels/slide15.xml.rels><?xml version="1.0" encoding="UTF-8" standalone="yes"?>
<Relationships xmlns="http://schemas.openxmlformats.org/package/2006/relationships"><Relationship Id="rId2" Type="http://schemas.openxmlformats.org/officeDocument/2006/relationships/slideLayout" Target="../slideLayouts/slideLayout4.xml"/><Relationship Id="rId1" Type="http://schemas.openxmlformats.org/officeDocument/2006/relationships/image" Target="../media/image15.png"/></Relationships>
</file>

<file path=ppt/slides/_rels/slide16.xml.rels><?xml version="1.0" encoding="UTF-8" standalone="yes"?>
<Relationships xmlns="http://schemas.openxmlformats.org/package/2006/relationships"><Relationship Id="rId2" Type="http://schemas.openxmlformats.org/officeDocument/2006/relationships/slideLayout" Target="../slideLayouts/slideLayout4.xml"/><Relationship Id="rId1" Type="http://schemas.openxmlformats.org/officeDocument/2006/relationships/image" Target="../media/image16.png"/></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17.png"/></Relationships>
</file>

<file path=ppt/slides/_rels/slide19.xml.rels><?xml version="1.0" encoding="UTF-8" standalone="yes"?>
<Relationships xmlns="http://schemas.openxmlformats.org/package/2006/relationships"><Relationship Id="rId2" Type="http://schemas.openxmlformats.org/officeDocument/2006/relationships/slideLayout" Target="../slideLayouts/slideLayout4.xml"/><Relationship Id="rId1" Type="http://schemas.openxmlformats.org/officeDocument/2006/relationships/image" Target="../media/image18.png"/></Relationships>
</file>

<file path=ppt/slides/_rels/slide2.xml.rels><?xml version="1.0" encoding="UTF-8" standalone="yes"?>
<Relationships xmlns="http://schemas.openxmlformats.org/package/2006/relationships"><Relationship Id="rId2" Type="http://schemas.openxmlformats.org/officeDocument/2006/relationships/slideLayout" Target="../slideLayouts/slideLayout4.xml"/><Relationship Id="rId1" Type="http://schemas.openxmlformats.org/officeDocument/2006/relationships/image" Target="../media/image3.png"/></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slideLayout" Target="../slideLayouts/slideLayout4.xml"/><Relationship Id="rId1" Type="http://schemas.openxmlformats.org/officeDocument/2006/relationships/image" Target="../media/image4.png"/></Relationships>
</file>

<file path=ppt/slides/_rels/slide5.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image" Target="../media/image6.png"/><Relationship Id="rId1" Type="http://schemas.openxmlformats.org/officeDocument/2006/relationships/image" Target="../media/image5.png"/></Relationships>
</file>

<file path=ppt/slides/_rels/slide6.xml.rels><?xml version="1.0" encoding="UTF-8" standalone="yes"?>
<Relationships xmlns="http://schemas.openxmlformats.org/package/2006/relationships"><Relationship Id="rId3" Type="http://schemas.openxmlformats.org/officeDocument/2006/relationships/slideLayout" Target="../slideLayouts/slideLayout4.xml"/><Relationship Id="rId2" Type="http://schemas.openxmlformats.org/officeDocument/2006/relationships/image" Target="../media/image8.png"/><Relationship Id="rId1" Type="http://schemas.openxmlformats.org/officeDocument/2006/relationships/image" Target="../media/image7.png"/></Relationships>
</file>

<file path=ppt/slides/_rels/slide7.xml.rels><?xml version="1.0" encoding="UTF-8" standalone="yes"?>
<Relationships xmlns="http://schemas.openxmlformats.org/package/2006/relationships"><Relationship Id="rId2" Type="http://schemas.openxmlformats.org/officeDocument/2006/relationships/slideLayout" Target="../slideLayouts/slideLayout4.xml"/><Relationship Id="rId1" Type="http://schemas.openxmlformats.org/officeDocument/2006/relationships/image" Target="../media/image9.png"/></Relationships>
</file>

<file path=ppt/slides/_rels/slide8.xml.rels><?xml version="1.0" encoding="UTF-8" standalone="yes"?>
<Relationships xmlns="http://schemas.openxmlformats.org/package/2006/relationships"><Relationship Id="rId3" Type="http://schemas.openxmlformats.org/officeDocument/2006/relationships/slideLayout" Target="../slideLayouts/slideLayout4.xml"/><Relationship Id="rId2" Type="http://schemas.openxmlformats.org/officeDocument/2006/relationships/image" Target="../media/image11.png"/><Relationship Id="rId1" Type="http://schemas.openxmlformats.org/officeDocument/2006/relationships/image" Target="../media/image10.png"/></Relationships>
</file>

<file path=ppt/slides/_rels/slide9.xml.rels><?xml version="1.0" encoding="UTF-8" standalone="yes"?>
<Relationships xmlns="http://schemas.openxmlformats.org/package/2006/relationships"><Relationship Id="rId3" Type="http://schemas.openxmlformats.org/officeDocument/2006/relationships/slideLayout" Target="../slideLayouts/slideLayout4.xml"/><Relationship Id="rId2" Type="http://schemas.openxmlformats.org/officeDocument/2006/relationships/image" Target="../media/image13.png"/><Relationship Id="rId1" Type="http://schemas.openxmlformats.org/officeDocument/2006/relationships/image" Target="../media/image1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ctrTitle"/>
          </p:nvPr>
        </p:nvSpPr>
        <p:spPr>
          <a:xfrm>
            <a:off x="24130" y="1196975"/>
            <a:ext cx="12227560" cy="2674620"/>
          </a:xfrm>
        </p:spPr>
        <p:txBody>
          <a:bodyPr/>
          <a:p>
            <a:br>
              <a:rPr lang="tr-TR" altLang="en-US" sz="4400" b="1">
                <a:solidFill>
                  <a:schemeClr val="tx1"/>
                </a:solidFill>
                <a:sym typeface="+mn-ea"/>
              </a:rPr>
            </a:br>
            <a:br>
              <a:rPr lang="tr-TR" altLang="en-US" sz="4400" b="1">
                <a:solidFill>
                  <a:schemeClr val="tx1"/>
                </a:solidFill>
                <a:sym typeface="+mn-ea"/>
              </a:rPr>
            </a:br>
            <a:r>
              <a:rPr lang="tr-TR" altLang="en-US" sz="4400" b="1">
                <a:solidFill>
                  <a:schemeClr val="tx1"/>
                </a:solidFill>
                <a:sym typeface="+mn-ea"/>
              </a:rPr>
              <a:t>KONAKLAMA İŞLETMELERİNDE MALİYET ANALİZİ</a:t>
            </a:r>
            <a:br>
              <a:rPr lang="tr-TR" altLang="en-US" sz="4400" b="1">
                <a:solidFill>
                  <a:schemeClr val="tx1"/>
                </a:solidFill>
                <a:sym typeface="+mn-ea"/>
              </a:rPr>
            </a:br>
            <a:br>
              <a:rPr lang="en-US">
                <a:sym typeface="+mn-ea"/>
              </a:rPr>
            </a:br>
            <a:endParaRPr lang="en-US"/>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6" name="Content Placeholder 5"/>
          <p:cNvSpPr>
            <a:spLocks noGrp="1"/>
          </p:cNvSpPr>
          <p:nvPr>
            <p:ph idx="1"/>
          </p:nvPr>
        </p:nvSpPr>
        <p:spPr>
          <a:xfrm>
            <a:off x="36195" y="85090"/>
            <a:ext cx="12118340" cy="6726555"/>
          </a:xfrm>
        </p:spPr>
        <p:txBody>
          <a:bodyPr/>
          <a:p>
            <a:pPr marL="0" indent="0">
              <a:buNone/>
            </a:pPr>
            <a:r>
              <a:rPr lang="en-US" sz="2400">
                <a:latin typeface="Times New Roman" panose="02020603050405020304" charset="0"/>
              </a:rPr>
              <a:t>Bu açık sonuç karşısında yinede otel işletmecisinin politikalarına uygun olması ya da yalnızca yakın bir gelecekteki büyüme stratejisine uygun düşecek gelişmiş bir model önermesi gibi daha pek çok sayıda gerekçe, bu analizlerdeki açık sonuca ters düşecek satınalma kararlarının verilmesine yol açabilir.</a:t>
            </a:r>
            <a:endParaRPr lang="en-US" sz="2400">
              <a:latin typeface="Times New Roman" panose="02020603050405020304" charset="0"/>
            </a:endParaRPr>
          </a:p>
          <a:p>
            <a:pPr marL="0" indent="0">
              <a:lnSpc>
                <a:spcPct val="40000"/>
              </a:lnSpc>
              <a:buNone/>
            </a:pPr>
            <a:endParaRPr lang="en-US" sz="2400">
              <a:latin typeface="Times New Roman" panose="02020603050405020304" charset="0"/>
            </a:endParaRPr>
          </a:p>
          <a:p>
            <a:pPr marL="0" indent="0" algn="ctr">
              <a:buNone/>
            </a:pPr>
            <a:r>
              <a:rPr lang="en-US" b="1">
                <a:solidFill>
                  <a:srgbClr val="FF0000"/>
                </a:solidFill>
                <a:latin typeface="Times New Roman" panose="02020603050405020304" charset="0"/>
              </a:rPr>
              <a:t>Karar verme aşaması </a:t>
            </a:r>
            <a:endParaRPr lang="en-US" b="1">
              <a:solidFill>
                <a:srgbClr val="FF0000"/>
              </a:solidFill>
              <a:latin typeface="Times New Roman" panose="02020603050405020304" charset="0"/>
            </a:endParaRPr>
          </a:p>
          <a:p>
            <a:pPr marL="0" indent="0" algn="ctr">
              <a:lnSpc>
                <a:spcPct val="70000"/>
              </a:lnSpc>
              <a:buNone/>
            </a:pPr>
            <a:endParaRPr lang="en-US" b="1">
              <a:solidFill>
                <a:srgbClr val="FF0000"/>
              </a:solidFill>
              <a:latin typeface="Times New Roman" panose="02020603050405020304" charset="0"/>
            </a:endParaRPr>
          </a:p>
          <a:p>
            <a:pPr marL="0" indent="0" algn="l">
              <a:buNone/>
            </a:pPr>
            <a:r>
              <a:rPr lang="tr-TR" altLang="en-US" sz="2400">
                <a:solidFill>
                  <a:schemeClr val="tx1"/>
                </a:solidFill>
                <a:latin typeface="Times New Roman" panose="02020603050405020304" charset="0"/>
              </a:rPr>
              <a:t>40.000 TL'ye mal olan ve normalde sadece şehir içinde kullanılan bir otomabilin giderleriyle ilgili incelemeler sonucu aşağıdaki hususlar saptanmıştır. </a:t>
            </a:r>
            <a:endParaRPr lang="tr-TR" altLang="en-US" sz="2400">
              <a:solidFill>
                <a:schemeClr val="tx1"/>
              </a:solidFill>
              <a:latin typeface="Times New Roman" panose="02020603050405020304" charset="0"/>
            </a:endParaRPr>
          </a:p>
          <a:p>
            <a:pPr marL="0" indent="0" algn="l">
              <a:buNone/>
            </a:pPr>
            <a:r>
              <a:rPr lang="tr-TR" altLang="en-US" sz="2400">
                <a:solidFill>
                  <a:schemeClr val="tx1"/>
                </a:solidFill>
                <a:latin typeface="Times New Roman" panose="02020603050405020304" charset="0"/>
              </a:rPr>
              <a:t>Benzin; 95 oktan benzinle çalışan ve deposu 50 litre benzin alan 1 depo benzinle ortalama 400 km yol alabilen araç için benzin fiyatı 3,00 TL'dir. </a:t>
            </a:r>
            <a:endParaRPr lang="tr-TR" altLang="en-US" sz="2400">
              <a:solidFill>
                <a:schemeClr val="tx1"/>
              </a:solidFill>
              <a:latin typeface="Times New Roman" panose="02020603050405020304" charset="0"/>
            </a:endParaRPr>
          </a:p>
          <a:p>
            <a:pPr marL="0" indent="0" algn="l">
              <a:buNone/>
            </a:pPr>
            <a:endParaRPr lang="tr-TR" altLang="en-US" sz="2400">
              <a:solidFill>
                <a:schemeClr val="tx1"/>
              </a:solidFill>
              <a:latin typeface="Times New Roman" panose="02020603050405020304" charset="0"/>
            </a:endParaRPr>
          </a:p>
          <a:p>
            <a:pPr marL="0" indent="0" algn="l">
              <a:buNone/>
            </a:pPr>
            <a:r>
              <a:rPr lang="tr-TR" altLang="en-US" sz="2400">
                <a:solidFill>
                  <a:schemeClr val="tx1"/>
                </a:solidFill>
                <a:latin typeface="Times New Roman" panose="02020603050405020304" charset="0"/>
              </a:rPr>
              <a:t>Vergi ve Sigorta; Otomobilin yıllık MTV'si 340 TL, Zorunlu Trafik Sigortası 180 TL ve kaskosu 440 TL'dir. </a:t>
            </a:r>
            <a:endParaRPr lang="tr-TR" altLang="en-US" sz="2400">
              <a:solidFill>
                <a:schemeClr val="tx1"/>
              </a:solidFill>
              <a:latin typeface="Times New Roman" panose="02020603050405020304" charset="0"/>
            </a:endParaRPr>
          </a:p>
          <a:p>
            <a:pPr marL="0" indent="0" algn="l">
              <a:buNone/>
            </a:pPr>
            <a:r>
              <a:rPr lang="tr-TR" altLang="en-US" sz="2400">
                <a:solidFill>
                  <a:schemeClr val="tx1"/>
                </a:solidFill>
                <a:latin typeface="Times New Roman" panose="02020603050405020304" charset="0"/>
              </a:rPr>
              <a:t>Amortisman; Otomobilin hiç kullanılmadığı varsayıldığında ömrünün 40 yıl olacağı kullanıldığında  ise yapılan her 20.000 km‘den sonra bu ömrün 1 yıl azalacağı tahmin edilmektedir.</a:t>
            </a:r>
            <a:endParaRPr lang="tr-TR" altLang="en-US" sz="2400">
              <a:solidFill>
                <a:schemeClr val="tx1"/>
              </a:solidFill>
              <a:latin typeface="Times New Roman" panose="02020603050405020304"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6" name="Content Placeholder 5"/>
          <p:cNvSpPr>
            <a:spLocks noGrp="1"/>
          </p:cNvSpPr>
          <p:nvPr>
            <p:ph idx="1"/>
          </p:nvPr>
        </p:nvSpPr>
        <p:spPr>
          <a:xfrm>
            <a:off x="22860" y="99060"/>
            <a:ext cx="12118340" cy="6697980"/>
          </a:xfrm>
        </p:spPr>
        <p:txBody>
          <a:bodyPr/>
          <a:p>
            <a:pPr marL="0" indent="0">
              <a:buNone/>
            </a:pPr>
            <a:r>
              <a:rPr lang="en-US" sz="2400">
                <a:latin typeface="Times New Roman" panose="02020603050405020304" charset="0"/>
              </a:rPr>
              <a:t>Motor Yağı; Yapılan her 8.000 km’den sonra motor yağı değiştirilmektedir. Motor 5 litre yağ almakta olup yağın litresi 10 TL ve 30 TL değiştirme ücreti ödenmektedir. </a:t>
            </a:r>
            <a:endParaRPr lang="en-US" sz="2400">
              <a:latin typeface="Times New Roman" panose="02020603050405020304" charset="0"/>
            </a:endParaRPr>
          </a:p>
          <a:p>
            <a:pPr marL="0" indent="0">
              <a:buNone/>
            </a:pPr>
            <a:r>
              <a:rPr lang="en-US" sz="2400">
                <a:latin typeface="Times New Roman" panose="02020603050405020304" charset="0"/>
              </a:rPr>
              <a:t>Yağ Filitresi; Her 16.000 km’de değiştirilmesi gereken yağ filitresi ise 30 TL'dir. Değiştirme yağ değişimiyle yapıldığından ayrıca bir değişim ücreti ödenmemektedir. </a:t>
            </a:r>
            <a:endParaRPr lang="en-US" sz="2400">
              <a:latin typeface="Times New Roman" panose="02020603050405020304" charset="0"/>
            </a:endParaRPr>
          </a:p>
          <a:p>
            <a:pPr marL="0" indent="0">
              <a:buNone/>
            </a:pPr>
            <a:endParaRPr lang="en-US" sz="2400">
              <a:latin typeface="Times New Roman" panose="02020603050405020304" charset="0"/>
            </a:endParaRPr>
          </a:p>
          <a:p>
            <a:pPr marL="0" indent="0">
              <a:buNone/>
            </a:pPr>
            <a:r>
              <a:rPr lang="en-US" sz="2400">
                <a:latin typeface="Times New Roman" panose="02020603050405020304" charset="0"/>
              </a:rPr>
              <a:t>İstenen: </a:t>
            </a:r>
            <a:endParaRPr lang="en-US" sz="2400">
              <a:latin typeface="Times New Roman" panose="02020603050405020304" charset="0"/>
            </a:endParaRPr>
          </a:p>
          <a:p>
            <a:pPr marL="0" indent="0">
              <a:buNone/>
            </a:pPr>
            <a:r>
              <a:rPr lang="en-US" sz="2400">
                <a:latin typeface="Times New Roman" panose="02020603050405020304" charset="0"/>
              </a:rPr>
              <a:t>a. Otomobilin iş hacmi ne ile ölçülecektir? </a:t>
            </a:r>
            <a:endParaRPr lang="en-US" sz="2400">
              <a:latin typeface="Times New Roman" panose="02020603050405020304" charset="0"/>
            </a:endParaRPr>
          </a:p>
          <a:p>
            <a:pPr marL="0" indent="0">
              <a:buNone/>
            </a:pPr>
            <a:endParaRPr lang="en-US" sz="2400">
              <a:latin typeface="Times New Roman" panose="02020603050405020304" charset="0"/>
            </a:endParaRPr>
          </a:p>
          <a:p>
            <a:pPr marL="0" indent="0">
              <a:buNone/>
            </a:pPr>
            <a:r>
              <a:rPr lang="en-US" sz="2400">
                <a:latin typeface="Times New Roman" panose="02020603050405020304" charset="0"/>
              </a:rPr>
              <a:t>b. Yılda 20.000 – 30.000 km arasında yol yaptığına göre bu otomobilin iş hacmi ile yukarıda sayılan giderlerin yıllık tutarları arasındaki ilişkiyi yansıtan fonksiyonları saptayıp grafik üzerinde gösteriniz.  </a:t>
            </a:r>
            <a:endParaRPr lang="en-US" sz="2400">
              <a:latin typeface="Times New Roman" panose="02020603050405020304" charset="0"/>
            </a:endParaRPr>
          </a:p>
          <a:p>
            <a:pPr marL="0" indent="0">
              <a:buNone/>
            </a:pPr>
            <a:endParaRPr lang="en-US" sz="2400">
              <a:latin typeface="Times New Roman" panose="02020603050405020304" charset="0"/>
            </a:endParaRPr>
          </a:p>
          <a:p>
            <a:pPr marL="0" indent="0">
              <a:buNone/>
            </a:pPr>
            <a:r>
              <a:rPr lang="en-US" sz="2400">
                <a:latin typeface="Times New Roman" panose="02020603050405020304" charset="0"/>
              </a:rPr>
              <a:t>c. Yukarıdaki giderler dışında gider bulunmadığını varsayarak otomobilin aylık ve yıllık toplam ve birim maliyet fonksiyonlarını bulunuz. </a:t>
            </a:r>
            <a:endParaRPr lang="en-US" sz="2400">
              <a:latin typeface="Times New Roman" panose="02020603050405020304"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6" name="Content Placeholder 5"/>
          <p:cNvSpPr>
            <a:spLocks noGrp="1"/>
          </p:cNvSpPr>
          <p:nvPr>
            <p:ph idx="1"/>
          </p:nvPr>
        </p:nvSpPr>
        <p:spPr>
          <a:xfrm>
            <a:off x="51435" y="85090"/>
            <a:ext cx="12131675" cy="6684645"/>
          </a:xfrm>
        </p:spPr>
        <p:txBody>
          <a:bodyPr/>
          <a:p>
            <a:pPr marL="0" indent="0">
              <a:buNone/>
            </a:pPr>
            <a:r>
              <a:rPr lang="en-US" sz="2400">
                <a:latin typeface="Times New Roman" panose="02020603050405020304" charset="0"/>
              </a:rPr>
              <a:t>d. Bir arkadaşımızın masraflar benden otomobil senden diyerek Alanya’da 15 günlük bir tatil önermesi durumunda kabul edersek 1.500 km şehir dışı 200 km şehir içi olmak üzere toplam 1.700 km yol yapacağımızı hesaplıyoruz. Otomobilin şehir dışı kullanımında yakıt %20 azalıyor. Bu durum da kâr amacı gütmeksizin bu seyahat için otomobil giderleri karşılığında kaç lira talep etmeliyiz? </a:t>
            </a:r>
            <a:endParaRPr lang="en-US" sz="2400">
              <a:latin typeface="Times New Roman" panose="02020603050405020304" charset="0"/>
            </a:endParaRPr>
          </a:p>
          <a:p>
            <a:pPr marL="0" indent="0">
              <a:buNone/>
            </a:pPr>
            <a:endParaRPr lang="en-US" sz="2400">
              <a:latin typeface="Times New Roman" panose="02020603050405020304" charset="0"/>
            </a:endParaRPr>
          </a:p>
          <a:p>
            <a:pPr marL="0" indent="0">
              <a:buNone/>
            </a:pPr>
            <a:r>
              <a:rPr lang="en-US" sz="2400">
                <a:latin typeface="Times New Roman" panose="02020603050405020304" charset="0"/>
              </a:rPr>
              <a:t>e. Gelecek yıl ortalama benzin fiyatlarına %20, motor yağı ve filitre değiştirme fiyatına %10 zam geleceği tahmin edilmektedir. Ayrıca kasko sigortası değerinin 520 TL'ye yükseleceği fakat %10 hasarsızlık indirimi uygulanacağıda tahminler arasındadır. Gelecek yıl 20.000 km yapılması planlanmaktadır. Bu durumda gelecek yıl gider bütçesinde otomobil giderleri başlığında yer alacak tutar ne olacaktır? </a:t>
            </a:r>
            <a:endParaRPr lang="en-US" sz="2400">
              <a:latin typeface="Times New Roman" panose="02020603050405020304" charset="0"/>
            </a:endParaRPr>
          </a:p>
          <a:p>
            <a:pPr marL="0" indent="0">
              <a:buNone/>
            </a:pPr>
            <a:endParaRPr lang="en-US" sz="2400">
              <a:latin typeface="Times New Roman" panose="02020603050405020304" charset="0"/>
            </a:endParaRPr>
          </a:p>
          <a:p>
            <a:pPr marL="0" indent="0">
              <a:buNone/>
            </a:pPr>
            <a:r>
              <a:rPr lang="en-US" sz="2800" b="1">
                <a:latin typeface="Times New Roman" panose="02020603050405020304" charset="0"/>
              </a:rPr>
              <a:t>Çözüm: </a:t>
            </a:r>
            <a:endParaRPr lang="en-US" sz="2800" b="1">
              <a:latin typeface="Times New Roman" panose="02020603050405020304" charset="0"/>
            </a:endParaRPr>
          </a:p>
          <a:p>
            <a:pPr marL="0" indent="0">
              <a:buNone/>
            </a:pPr>
            <a:endParaRPr lang="en-US" sz="2800" b="1">
              <a:latin typeface="Times New Roman" panose="02020603050405020304" charset="0"/>
            </a:endParaRPr>
          </a:p>
          <a:p>
            <a:pPr marL="0" indent="0">
              <a:buNone/>
            </a:pPr>
            <a:r>
              <a:rPr lang="en-US" sz="2400">
                <a:latin typeface="Times New Roman" panose="02020603050405020304" charset="0"/>
              </a:rPr>
              <a:t>a.</a:t>
            </a:r>
            <a:r>
              <a:rPr lang="en-US" sz="2400" b="1">
                <a:latin typeface="Times New Roman" panose="02020603050405020304" charset="0"/>
              </a:rPr>
              <a:t> </a:t>
            </a:r>
            <a:r>
              <a:rPr lang="en-US" sz="2400">
                <a:latin typeface="Times New Roman" panose="02020603050405020304" charset="0"/>
              </a:rPr>
              <a:t>İş hacmi olarak kilometre alınır. </a:t>
            </a:r>
            <a:endParaRPr lang="en-US" sz="2400">
              <a:latin typeface="Times New Roman" panose="02020603050405020304" charset="0"/>
            </a:endParaRPr>
          </a:p>
          <a:p>
            <a:pPr marL="0" indent="0">
              <a:buNone/>
            </a:pPr>
            <a:r>
              <a:rPr lang="en-US" sz="2400">
                <a:latin typeface="Times New Roman" panose="02020603050405020304" charset="0"/>
              </a:rPr>
              <a:t>b. 50 litre benzin ile 400 km gittiğine göre 1 litre ile kaç kilometre gittiğini hesaplarız önce</a:t>
            </a:r>
            <a:endParaRPr lang="en-US" sz="2400">
              <a:latin typeface="Times New Roman" panose="02020603050405020304"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6" name="Content Placeholder 5"/>
          <p:cNvSpPr>
            <a:spLocks noGrp="1"/>
          </p:cNvSpPr>
          <p:nvPr>
            <p:ph idx="1"/>
          </p:nvPr>
        </p:nvSpPr>
        <p:spPr>
          <a:xfrm>
            <a:off x="22860" y="1905"/>
            <a:ext cx="12159615" cy="6768465"/>
          </a:xfrm>
        </p:spPr>
        <p:txBody>
          <a:bodyPr/>
          <a:p>
            <a:pPr marL="0" indent="0">
              <a:buNone/>
            </a:pPr>
            <a:r>
              <a:rPr lang="en-US" sz="2400">
                <a:latin typeface="Times New Roman" panose="02020603050405020304" charset="0"/>
              </a:rPr>
              <a:t>50 litre         400 km </a:t>
            </a:r>
            <a:endParaRPr lang="en-US" sz="2400">
              <a:latin typeface="Times New Roman" panose="02020603050405020304" charset="0"/>
            </a:endParaRPr>
          </a:p>
          <a:p>
            <a:pPr marL="0" indent="0">
              <a:buNone/>
            </a:pPr>
            <a:r>
              <a:rPr lang="en-US" sz="2400" u="sng">
                <a:latin typeface="Times New Roman" panose="02020603050405020304" charset="0"/>
              </a:rPr>
              <a:t>1 litre           x km   </a:t>
            </a:r>
            <a:endParaRPr lang="en-US" sz="2400" u="sng">
              <a:latin typeface="Times New Roman" panose="02020603050405020304" charset="0"/>
            </a:endParaRPr>
          </a:p>
          <a:p>
            <a:pPr marL="0" indent="0">
              <a:buNone/>
            </a:pPr>
            <a:r>
              <a:rPr lang="en-US" sz="2400">
                <a:latin typeface="Times New Roman" panose="02020603050405020304" charset="0"/>
              </a:rPr>
              <a:t> X = (1 x 400) / 50 = 8 km</a:t>
            </a:r>
            <a:endParaRPr lang="en-US" sz="2400">
              <a:latin typeface="Times New Roman" panose="02020603050405020304" charset="0"/>
            </a:endParaRPr>
          </a:p>
          <a:p>
            <a:pPr marL="0" indent="0">
              <a:buNone/>
            </a:pPr>
            <a:endParaRPr lang="en-US" sz="2400">
              <a:latin typeface="Times New Roman" panose="02020603050405020304" charset="0"/>
            </a:endParaRPr>
          </a:p>
          <a:p>
            <a:pPr marL="0" indent="0">
              <a:buNone/>
            </a:pPr>
            <a:r>
              <a:rPr lang="en-US" sz="2400">
                <a:latin typeface="Times New Roman" panose="02020603050405020304" charset="0"/>
              </a:rPr>
              <a:t>1 litre benzin 3 TL olduğuna göre 1 km mesafede yaktığı benzini hesaplayalım. </a:t>
            </a:r>
            <a:endParaRPr lang="en-US" sz="2400">
              <a:latin typeface="Times New Roman" panose="02020603050405020304" charset="0"/>
            </a:endParaRPr>
          </a:p>
          <a:p>
            <a:pPr marL="0" indent="0">
              <a:buNone/>
            </a:pPr>
            <a:r>
              <a:rPr lang="en-US" sz="2400">
                <a:latin typeface="Times New Roman" panose="02020603050405020304" charset="0"/>
              </a:rPr>
              <a:t>3,00 TL  / 8 km = 0,375 TL / km   kilometrede yaktığı benzin tutarı olarak karşımıza çıkar </a:t>
            </a:r>
            <a:endParaRPr lang="en-US" sz="2400">
              <a:latin typeface="Times New Roman" panose="02020603050405020304" charset="0"/>
            </a:endParaRPr>
          </a:p>
          <a:p>
            <a:pPr marL="0" indent="0">
              <a:buNone/>
            </a:pPr>
            <a:endParaRPr lang="en-US" sz="2400">
              <a:latin typeface="Times New Roman" panose="02020603050405020304" charset="0"/>
            </a:endParaRPr>
          </a:p>
          <a:p>
            <a:pPr marL="0" indent="0">
              <a:buNone/>
            </a:pPr>
            <a:r>
              <a:rPr lang="en-US" sz="2400">
                <a:latin typeface="Times New Roman" panose="02020603050405020304" charset="0"/>
              </a:rPr>
              <a:t>Bunun grafiğini çizecek olursak; </a:t>
            </a:r>
            <a:endParaRPr lang="en-US" sz="2400">
              <a:latin typeface="Times New Roman" panose="02020603050405020304" charset="0"/>
            </a:endParaRPr>
          </a:p>
          <a:p>
            <a:pPr marL="0" indent="0">
              <a:buNone/>
            </a:pPr>
            <a:r>
              <a:rPr lang="en-US" sz="2400">
                <a:latin typeface="Times New Roman" panose="02020603050405020304" charset="0"/>
              </a:rPr>
              <a:t>10.000 km yol gidildiğinde 10.000 x 0,375 =   3.750,00 TL benzin masrafı </a:t>
            </a:r>
            <a:endParaRPr lang="en-US" sz="2400">
              <a:latin typeface="Times New Roman" panose="02020603050405020304" charset="0"/>
            </a:endParaRPr>
          </a:p>
          <a:p>
            <a:pPr marL="0" indent="0">
              <a:buNone/>
            </a:pPr>
            <a:r>
              <a:rPr lang="en-US" sz="2400">
                <a:latin typeface="Times New Roman" panose="02020603050405020304" charset="0"/>
              </a:rPr>
              <a:t>20.000 km yol gidildiğinde 20.000 x 0,375 =   7.500,00 TL benzin masrafı </a:t>
            </a:r>
            <a:endParaRPr lang="en-US" sz="2400">
              <a:latin typeface="Times New Roman" panose="02020603050405020304" charset="0"/>
            </a:endParaRPr>
          </a:p>
          <a:p>
            <a:pPr marL="0" indent="0">
              <a:buNone/>
            </a:pPr>
            <a:r>
              <a:rPr lang="en-US" sz="2400">
                <a:latin typeface="Times New Roman" panose="02020603050405020304" charset="0"/>
              </a:rPr>
              <a:t>30.000 km yol gidildiğinde 30.000 x 0,375 = 11.250,00 TL benzin masrafı </a:t>
            </a:r>
            <a:endParaRPr lang="en-US" sz="2400">
              <a:latin typeface="Times New Roman" panose="02020603050405020304" charset="0"/>
            </a:endParaRPr>
          </a:p>
          <a:p>
            <a:pPr marL="0" indent="0">
              <a:buNone/>
            </a:pPr>
            <a:r>
              <a:rPr lang="en-US" sz="2400">
                <a:latin typeface="Times New Roman" panose="02020603050405020304" charset="0"/>
              </a:rPr>
              <a:t>40.000 km yol gidildiğinde 40.000 x 0,375 = 15.000,00 TL benzin masrafı olmaktadır.</a:t>
            </a:r>
            <a:endParaRPr lang="en-US" sz="2400">
              <a:latin typeface="Times New Roman" panose="02020603050405020304" charset="0"/>
            </a:endParaRPr>
          </a:p>
          <a:p>
            <a:pPr marL="0" indent="0">
              <a:buNone/>
            </a:pPr>
            <a:endParaRPr lang="en-US" sz="2400">
              <a:latin typeface="Times New Roman" panose="02020603050405020304" charset="0"/>
            </a:endParaRPr>
          </a:p>
          <a:p>
            <a:pPr marL="0" indent="0">
              <a:buNone/>
            </a:pPr>
            <a:r>
              <a:rPr lang="en-US" sz="2400">
                <a:latin typeface="Times New Roman" panose="02020603050405020304" charset="0"/>
              </a:rPr>
              <a:t> Aşağıdaki cizdiğimiz grafikte noktaları yerine yerleştirecek olursak; </a:t>
            </a:r>
            <a:endParaRPr lang="en-US" sz="2400">
              <a:latin typeface="Times New Roman" panose="02020603050405020304"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Content Placeholder 3"/>
          <p:cNvSpPr>
            <a:spLocks noGrp="1"/>
          </p:cNvSpPr>
          <p:nvPr>
            <p:ph sz="half" idx="2"/>
          </p:nvPr>
        </p:nvSpPr>
        <p:spPr>
          <a:xfrm>
            <a:off x="76200" y="3568700"/>
            <a:ext cx="12130405" cy="3260090"/>
          </a:xfrm>
        </p:spPr>
        <p:txBody>
          <a:bodyPr/>
          <a:p>
            <a:pPr marL="0" indent="0">
              <a:buNone/>
            </a:pPr>
            <a:r>
              <a:rPr lang="en-US" sz="2400">
                <a:latin typeface="Times New Roman" panose="02020603050405020304" charset="0"/>
              </a:rPr>
              <a:t>Benzine burada Y diyecek olursak ve kilometreye X dersek şu eşitliğe ulaşırız </a:t>
            </a:r>
            <a:endParaRPr lang="en-US" sz="2400">
              <a:latin typeface="Times New Roman" panose="02020603050405020304" charset="0"/>
            </a:endParaRPr>
          </a:p>
          <a:p>
            <a:pPr marL="0" indent="0">
              <a:buNone/>
            </a:pPr>
            <a:r>
              <a:rPr lang="en-US" sz="2400">
                <a:latin typeface="Times New Roman" panose="02020603050405020304" charset="0"/>
              </a:rPr>
              <a:t>Y= 0,375X </a:t>
            </a:r>
            <a:endParaRPr lang="en-US" sz="2400">
              <a:latin typeface="Times New Roman" panose="02020603050405020304" charset="0"/>
            </a:endParaRPr>
          </a:p>
          <a:p>
            <a:pPr marL="0" indent="0">
              <a:lnSpc>
                <a:spcPct val="30000"/>
              </a:lnSpc>
              <a:buNone/>
            </a:pPr>
            <a:endParaRPr lang="en-US" sz="2400">
              <a:latin typeface="Times New Roman" panose="02020603050405020304" charset="0"/>
            </a:endParaRPr>
          </a:p>
          <a:p>
            <a:pPr marL="0" indent="0">
              <a:buNone/>
            </a:pPr>
            <a:r>
              <a:rPr lang="en-US" sz="2400">
                <a:latin typeface="Times New Roman" panose="02020603050405020304" charset="0"/>
              </a:rPr>
              <a:t>Vergi Sigortasının grafiğini cizecek olursak; </a:t>
            </a:r>
            <a:endParaRPr lang="en-US" sz="2400">
              <a:latin typeface="Times New Roman" panose="02020603050405020304" charset="0"/>
            </a:endParaRPr>
          </a:p>
          <a:p>
            <a:pPr marL="0" indent="0">
              <a:buNone/>
            </a:pPr>
            <a:r>
              <a:rPr lang="en-US" sz="2400">
                <a:latin typeface="Times New Roman" panose="02020603050405020304" charset="0"/>
              </a:rPr>
              <a:t>Motorlu Taşıtlar Vergisi………………….: 340,00 TL  </a:t>
            </a:r>
            <a:endParaRPr lang="en-US" sz="2400">
              <a:latin typeface="Times New Roman" panose="02020603050405020304" charset="0"/>
            </a:endParaRPr>
          </a:p>
          <a:p>
            <a:pPr marL="0" indent="0">
              <a:buNone/>
            </a:pPr>
            <a:r>
              <a:rPr lang="en-US" sz="2400">
                <a:latin typeface="Times New Roman" panose="02020603050405020304" charset="0"/>
              </a:rPr>
              <a:t>Zorunlu Trafik Sigortası………………….: 180,00 TL </a:t>
            </a:r>
            <a:endParaRPr lang="en-US" sz="2400">
              <a:latin typeface="Times New Roman" panose="02020603050405020304" charset="0"/>
            </a:endParaRPr>
          </a:p>
          <a:p>
            <a:pPr marL="0" indent="0">
              <a:buNone/>
            </a:pPr>
            <a:r>
              <a:rPr lang="tr-TR" altLang="en-US" sz="2400">
                <a:latin typeface="Times New Roman" panose="02020603050405020304" charset="0"/>
              </a:rPr>
              <a:t>K</a:t>
            </a:r>
            <a:r>
              <a:rPr lang="en-US" sz="2400">
                <a:latin typeface="Times New Roman" panose="02020603050405020304" charset="0"/>
              </a:rPr>
              <a:t>asko……………………………………..: 440,00 TL                              </a:t>
            </a:r>
            <a:endParaRPr lang="en-US" sz="2400">
              <a:latin typeface="Times New Roman" panose="02020603050405020304" charset="0"/>
            </a:endParaRPr>
          </a:p>
          <a:p>
            <a:pPr marL="0" indent="0">
              <a:buNone/>
            </a:pPr>
            <a:r>
              <a:rPr lang="en-US" sz="2400">
                <a:latin typeface="Times New Roman" panose="02020603050405020304" charset="0"/>
              </a:rPr>
              <a:t>                                    Toplam……………:  960,00 TL </a:t>
            </a:r>
            <a:endParaRPr lang="en-US" sz="2400">
              <a:latin typeface="Times New Roman" panose="02020603050405020304" charset="0"/>
            </a:endParaRPr>
          </a:p>
        </p:txBody>
      </p:sp>
      <p:pic>
        <p:nvPicPr>
          <p:cNvPr id="5" name="Content Placeholder 4"/>
          <p:cNvPicPr>
            <a:picLocks noChangeAspect="1"/>
          </p:cNvPicPr>
          <p:nvPr>
            <p:ph sz="half" idx="1"/>
          </p:nvPr>
        </p:nvPicPr>
        <p:blipFill>
          <a:blip r:embed="rId1"/>
          <a:stretch>
            <a:fillRect/>
          </a:stretch>
        </p:blipFill>
        <p:spPr>
          <a:xfrm>
            <a:off x="76200" y="72390"/>
            <a:ext cx="7108190" cy="3496310"/>
          </a:xfrm>
          <a:prstGeom prst="rect">
            <a:avLst/>
          </a:prstGeom>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6" name="Content Placeholder 5"/>
          <p:cNvSpPr>
            <a:spLocks noGrp="1"/>
          </p:cNvSpPr>
          <p:nvPr>
            <p:ph sz="half" idx="1"/>
          </p:nvPr>
        </p:nvSpPr>
        <p:spPr>
          <a:xfrm>
            <a:off x="36830" y="99060"/>
            <a:ext cx="12130405" cy="6697980"/>
          </a:xfrm>
        </p:spPr>
        <p:txBody>
          <a:bodyPr/>
          <a:p>
            <a:pPr marL="0" indent="0">
              <a:buNone/>
            </a:pPr>
            <a:r>
              <a:rPr lang="en-US" sz="2400">
                <a:latin typeface="Times New Roman" panose="02020603050405020304" charset="0"/>
              </a:rPr>
              <a:t>Aylık bazda vergi ve sigortayı hesaplayacak olursak; </a:t>
            </a:r>
            <a:endParaRPr lang="en-US" sz="2400">
              <a:latin typeface="Times New Roman" panose="02020603050405020304" charset="0"/>
            </a:endParaRPr>
          </a:p>
          <a:p>
            <a:pPr marL="0" indent="0">
              <a:buNone/>
            </a:pPr>
            <a:r>
              <a:rPr lang="en-US" sz="2400">
                <a:latin typeface="Times New Roman" panose="02020603050405020304" charset="0"/>
              </a:rPr>
              <a:t>960 TL / 12 ay = 80 TL aylık vergi ve sigorta tutarı olarak otomobilimizin sabit gideri ortaya çıkar.</a:t>
            </a:r>
            <a:endParaRPr lang="en-US" sz="2400">
              <a:latin typeface="Times New Roman" panose="02020603050405020304" charset="0"/>
            </a:endParaRPr>
          </a:p>
          <a:p>
            <a:pPr marL="0" indent="0">
              <a:buNone/>
            </a:pPr>
            <a:endParaRPr lang="en-US" sz="2400">
              <a:latin typeface="Times New Roman" panose="02020603050405020304" charset="0"/>
            </a:endParaRPr>
          </a:p>
          <a:p>
            <a:pPr marL="0" indent="0" algn="ctr">
              <a:buNone/>
            </a:pPr>
            <a:r>
              <a:rPr lang="en-US" sz="2400">
                <a:latin typeface="Times New Roman" panose="02020603050405020304" charset="0"/>
              </a:rPr>
              <a:t>Aylık olarak verginin grafiğini çizecek olursak; </a:t>
            </a:r>
            <a:endParaRPr lang="en-US" sz="2400">
              <a:latin typeface="Times New Roman" panose="02020603050405020304" charset="0"/>
            </a:endParaRPr>
          </a:p>
          <a:p>
            <a:pPr marL="0" indent="0">
              <a:buNone/>
            </a:pPr>
            <a:r>
              <a:rPr lang="en-US" sz="2400">
                <a:latin typeface="Times New Roman" panose="02020603050405020304" charset="0"/>
              </a:rPr>
              <a:t> </a:t>
            </a:r>
            <a:endParaRPr lang="en-US" sz="2400">
              <a:latin typeface="Times New Roman" panose="02020603050405020304" charset="0"/>
            </a:endParaRPr>
          </a:p>
        </p:txBody>
      </p:sp>
      <p:pic>
        <p:nvPicPr>
          <p:cNvPr id="7" name="Content Placeholder 6"/>
          <p:cNvPicPr>
            <a:picLocks noChangeAspect="1"/>
          </p:cNvPicPr>
          <p:nvPr>
            <p:ph sz="half" idx="2"/>
          </p:nvPr>
        </p:nvPicPr>
        <p:blipFill>
          <a:blip r:embed="rId1"/>
          <a:stretch>
            <a:fillRect/>
          </a:stretch>
        </p:blipFill>
        <p:spPr>
          <a:xfrm>
            <a:off x="1844675" y="2407285"/>
            <a:ext cx="7607935" cy="4389755"/>
          </a:xfrm>
          <a:prstGeom prst="rect">
            <a:avLst/>
          </a:prstGeom>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7" name="Content Placeholder 6"/>
          <p:cNvSpPr>
            <a:spLocks noGrp="1"/>
          </p:cNvSpPr>
          <p:nvPr>
            <p:ph sz="half" idx="1"/>
          </p:nvPr>
        </p:nvSpPr>
        <p:spPr>
          <a:xfrm>
            <a:off x="51435" y="71120"/>
            <a:ext cx="12116435" cy="6711950"/>
          </a:xfrm>
        </p:spPr>
        <p:txBody>
          <a:bodyPr/>
          <a:p>
            <a:pPr marL="0" indent="0" algn="ctr">
              <a:buNone/>
            </a:pPr>
            <a:r>
              <a:rPr lang="en-US" sz="2400">
                <a:latin typeface="Times New Roman" panose="02020603050405020304" charset="0"/>
              </a:rPr>
              <a:t>Yıllık olarak vergi ve sigortanın grafiğini çizecek olursak;</a:t>
            </a:r>
            <a:endParaRPr lang="en-US" sz="2400">
              <a:latin typeface="Times New Roman" panose="02020603050405020304" charset="0"/>
            </a:endParaRPr>
          </a:p>
          <a:p>
            <a:pPr marL="0" indent="0" algn="ctr">
              <a:buNone/>
            </a:pPr>
            <a:endParaRPr lang="en-US" sz="2400">
              <a:latin typeface="Times New Roman" panose="02020603050405020304" charset="0"/>
            </a:endParaRPr>
          </a:p>
          <a:p>
            <a:pPr marL="0" indent="0" algn="ctr">
              <a:buNone/>
            </a:pPr>
            <a:endParaRPr lang="en-US" sz="2400">
              <a:latin typeface="Times New Roman" panose="02020603050405020304" charset="0"/>
            </a:endParaRPr>
          </a:p>
          <a:p>
            <a:pPr marL="0" indent="0" algn="ctr">
              <a:buNone/>
            </a:pPr>
            <a:endParaRPr lang="en-US" sz="2400">
              <a:latin typeface="Times New Roman" panose="02020603050405020304" charset="0"/>
            </a:endParaRPr>
          </a:p>
          <a:p>
            <a:pPr marL="0" indent="0" algn="ctr">
              <a:buNone/>
            </a:pPr>
            <a:endParaRPr lang="en-US" sz="2400">
              <a:latin typeface="Times New Roman" panose="02020603050405020304" charset="0"/>
            </a:endParaRPr>
          </a:p>
          <a:p>
            <a:pPr marL="0" indent="0" algn="ctr">
              <a:buNone/>
            </a:pPr>
            <a:endParaRPr lang="en-US" sz="2400">
              <a:latin typeface="Times New Roman" panose="02020603050405020304" charset="0"/>
            </a:endParaRPr>
          </a:p>
          <a:p>
            <a:pPr marL="0" indent="0" algn="ctr">
              <a:buNone/>
            </a:pPr>
            <a:endParaRPr lang="en-US" sz="2400">
              <a:latin typeface="Times New Roman" panose="02020603050405020304" charset="0"/>
            </a:endParaRPr>
          </a:p>
          <a:p>
            <a:pPr marL="0" indent="0" algn="ctr">
              <a:buNone/>
            </a:pPr>
            <a:endParaRPr lang="en-US" sz="2400">
              <a:latin typeface="Times New Roman" panose="02020603050405020304" charset="0"/>
            </a:endParaRPr>
          </a:p>
          <a:p>
            <a:pPr marL="0" indent="0" algn="ctr">
              <a:buNone/>
            </a:pPr>
            <a:endParaRPr lang="en-US" sz="2400">
              <a:latin typeface="Times New Roman" panose="02020603050405020304" charset="0"/>
            </a:endParaRPr>
          </a:p>
          <a:p>
            <a:pPr marL="0" indent="0" algn="ctr">
              <a:buNone/>
            </a:pPr>
            <a:endParaRPr lang="en-US" sz="2400">
              <a:latin typeface="Times New Roman" panose="02020603050405020304" charset="0"/>
            </a:endParaRPr>
          </a:p>
          <a:p>
            <a:pPr marL="0" indent="0" algn="ctr">
              <a:buNone/>
            </a:pPr>
            <a:endParaRPr lang="en-US" sz="2400">
              <a:latin typeface="Times New Roman" panose="02020603050405020304" charset="0"/>
            </a:endParaRPr>
          </a:p>
          <a:p>
            <a:pPr marL="0" indent="0" algn="ctr">
              <a:lnSpc>
                <a:spcPct val="80000"/>
              </a:lnSpc>
              <a:buNone/>
            </a:pPr>
            <a:endParaRPr lang="en-US" b="1">
              <a:solidFill>
                <a:srgbClr val="FF0000"/>
              </a:solidFill>
              <a:latin typeface="Times New Roman" panose="02020603050405020304" charset="0"/>
            </a:endParaRPr>
          </a:p>
          <a:p>
            <a:pPr marL="0" indent="0" algn="l">
              <a:buNone/>
            </a:pPr>
            <a:r>
              <a:rPr lang="en-US" b="1">
                <a:solidFill>
                  <a:srgbClr val="FF0000"/>
                </a:solidFill>
                <a:latin typeface="Times New Roman" panose="02020603050405020304" charset="0"/>
              </a:rPr>
              <a:t>Amortisman: </a:t>
            </a:r>
            <a:endParaRPr lang="en-US" b="1">
              <a:solidFill>
                <a:srgbClr val="FF0000"/>
              </a:solidFill>
              <a:latin typeface="Times New Roman" panose="02020603050405020304" charset="0"/>
            </a:endParaRPr>
          </a:p>
          <a:p>
            <a:pPr marL="0" indent="0" algn="l">
              <a:buNone/>
            </a:pPr>
            <a:r>
              <a:rPr lang="en-US" sz="2400">
                <a:latin typeface="Times New Roman" panose="02020603050405020304" charset="0"/>
              </a:rPr>
              <a:t>Otomobilin 40.000 TL'ye alınması ve kullanılmaz ise 40 ömrünün olduğunu düşünecek olursak otomobilin her yıl 40.000 TL / 40 yıl = 1.000 TL sabit amortisman gideri bulunmaktadır. </a:t>
            </a:r>
            <a:endParaRPr lang="en-US" sz="2400">
              <a:latin typeface="Times New Roman" panose="02020603050405020304" charset="0"/>
            </a:endParaRPr>
          </a:p>
          <a:p>
            <a:pPr marL="0" indent="0" algn="ctr">
              <a:buNone/>
            </a:pPr>
            <a:endParaRPr lang="en-US" sz="2400">
              <a:latin typeface="Times New Roman" panose="02020603050405020304" charset="0"/>
            </a:endParaRPr>
          </a:p>
          <a:p>
            <a:pPr marL="0" indent="0" algn="ctr">
              <a:buNone/>
            </a:pPr>
            <a:endParaRPr lang="en-US" sz="2400">
              <a:latin typeface="Times New Roman" panose="02020603050405020304" charset="0"/>
            </a:endParaRPr>
          </a:p>
          <a:p>
            <a:pPr marL="0" indent="0" algn="ctr">
              <a:buNone/>
            </a:pPr>
            <a:endParaRPr lang="en-US" sz="2400">
              <a:latin typeface="Times New Roman" panose="02020603050405020304" charset="0"/>
            </a:endParaRPr>
          </a:p>
          <a:p>
            <a:pPr marL="0" indent="0" algn="ctr">
              <a:buNone/>
            </a:pPr>
            <a:endParaRPr lang="en-US" sz="2400">
              <a:latin typeface="Times New Roman" panose="02020603050405020304" charset="0"/>
            </a:endParaRPr>
          </a:p>
          <a:p>
            <a:pPr marL="0" indent="0" algn="ctr">
              <a:buNone/>
            </a:pPr>
            <a:endParaRPr lang="en-US" sz="2400">
              <a:latin typeface="Times New Roman" panose="02020603050405020304" charset="0"/>
            </a:endParaRPr>
          </a:p>
          <a:p>
            <a:pPr marL="0" indent="0" algn="ctr">
              <a:buNone/>
            </a:pPr>
            <a:endParaRPr lang="en-US" sz="2400">
              <a:latin typeface="Times New Roman" panose="02020603050405020304" charset="0"/>
            </a:endParaRPr>
          </a:p>
          <a:p>
            <a:pPr marL="0" indent="0" algn="ctr">
              <a:buNone/>
            </a:pPr>
            <a:endParaRPr lang="en-US" sz="2400">
              <a:latin typeface="Times New Roman" panose="02020603050405020304" charset="0"/>
            </a:endParaRPr>
          </a:p>
          <a:p>
            <a:pPr marL="0" indent="0" algn="ctr">
              <a:buNone/>
            </a:pPr>
            <a:endParaRPr lang="en-US" sz="2400">
              <a:latin typeface="Times New Roman" panose="02020603050405020304" charset="0"/>
            </a:endParaRPr>
          </a:p>
          <a:p>
            <a:pPr marL="0" indent="0" algn="ctr">
              <a:buNone/>
            </a:pPr>
            <a:endParaRPr lang="en-US" sz="2400">
              <a:latin typeface="Times New Roman" panose="02020603050405020304" charset="0"/>
            </a:endParaRPr>
          </a:p>
          <a:p>
            <a:pPr marL="0" indent="0" algn="ctr">
              <a:buNone/>
            </a:pPr>
            <a:endParaRPr lang="en-US" sz="2400">
              <a:latin typeface="Times New Roman" panose="02020603050405020304" charset="0"/>
            </a:endParaRPr>
          </a:p>
          <a:p>
            <a:pPr marL="0" indent="0" algn="ctr">
              <a:buNone/>
            </a:pPr>
            <a:endParaRPr lang="en-US" sz="2400">
              <a:latin typeface="Times New Roman" panose="02020603050405020304" charset="0"/>
            </a:endParaRPr>
          </a:p>
          <a:p>
            <a:pPr marL="0" indent="0" algn="ctr">
              <a:buNone/>
            </a:pPr>
            <a:r>
              <a:rPr lang="en-US" sz="2400">
                <a:latin typeface="Times New Roman" panose="02020603050405020304" charset="0"/>
              </a:rPr>
              <a:t> </a:t>
            </a:r>
            <a:endParaRPr lang="en-US" sz="2400">
              <a:latin typeface="Times New Roman" panose="02020603050405020304" charset="0"/>
            </a:endParaRPr>
          </a:p>
        </p:txBody>
      </p:sp>
      <p:pic>
        <p:nvPicPr>
          <p:cNvPr id="8" name="Content Placeholder 7"/>
          <p:cNvPicPr>
            <a:picLocks noChangeAspect="1"/>
          </p:cNvPicPr>
          <p:nvPr>
            <p:ph sz="half" idx="2"/>
          </p:nvPr>
        </p:nvPicPr>
        <p:blipFill>
          <a:blip r:embed="rId1"/>
          <a:stretch>
            <a:fillRect/>
          </a:stretch>
        </p:blipFill>
        <p:spPr>
          <a:xfrm>
            <a:off x="2124710" y="763905"/>
            <a:ext cx="7913370" cy="4260215"/>
          </a:xfrm>
          <a:prstGeom prst="rect">
            <a:avLst/>
          </a:prstGeom>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6" name="Content Placeholder 5"/>
          <p:cNvSpPr>
            <a:spLocks noGrp="1"/>
          </p:cNvSpPr>
          <p:nvPr>
            <p:ph idx="1"/>
          </p:nvPr>
        </p:nvSpPr>
        <p:spPr>
          <a:xfrm>
            <a:off x="64770" y="43180"/>
            <a:ext cx="12103735" cy="6753860"/>
          </a:xfrm>
        </p:spPr>
        <p:txBody>
          <a:bodyPr/>
          <a:p>
            <a:pPr marL="0" indent="0">
              <a:buNone/>
            </a:pPr>
            <a:r>
              <a:rPr lang="en-US" sz="2400">
                <a:latin typeface="Times New Roman" panose="02020603050405020304" charset="0"/>
              </a:rPr>
              <a:t>Otomobil her 20.000 km lik kullanmada bir faydalı ömrünü tükettiğine göre bir faydalı ömrün amortisman tutarını da yukarıda 1.000 TL olarak hesapladığımıza göre her yıl için 20.000 km lik kullanımda ek olarak 1.000 TL'lik daha kullanıma bağlı amortisman ayırmamız gerekmektedir. </a:t>
            </a:r>
            <a:endParaRPr lang="en-US" sz="2400">
              <a:latin typeface="Times New Roman" panose="02020603050405020304" charset="0"/>
            </a:endParaRPr>
          </a:p>
          <a:p>
            <a:pPr marL="0" indent="0">
              <a:buNone/>
            </a:pPr>
            <a:endParaRPr lang="en-US" sz="2400">
              <a:latin typeface="Times New Roman" panose="02020603050405020304" charset="0"/>
            </a:endParaRPr>
          </a:p>
          <a:p>
            <a:pPr marL="0" indent="0">
              <a:buNone/>
            </a:pPr>
            <a:r>
              <a:rPr lang="en-US" sz="2400">
                <a:latin typeface="Times New Roman" panose="02020603050405020304" charset="0"/>
              </a:rPr>
              <a:t>Bu durumda otomobilin her yıl 20.000 km kullanılması sonucu her yıl faydalı 2 yıllık ömründen yoksun kalacağı ortaya çıkmaktadır. Her yıl 20.000 km lik kullanım ile otomobilimizin faydalı ömrünün 20 yıla düştüğü görülmektedir. </a:t>
            </a:r>
            <a:endParaRPr lang="en-US" sz="2400">
              <a:latin typeface="Times New Roman" panose="02020603050405020304" charset="0"/>
            </a:endParaRPr>
          </a:p>
          <a:p>
            <a:pPr marL="0" indent="0">
              <a:buNone/>
            </a:pPr>
            <a:endParaRPr lang="en-US" sz="2400">
              <a:latin typeface="Times New Roman" panose="02020603050405020304" charset="0"/>
            </a:endParaRPr>
          </a:p>
          <a:p>
            <a:pPr marL="0" indent="0">
              <a:buNone/>
            </a:pPr>
            <a:r>
              <a:rPr lang="en-US" sz="2400">
                <a:latin typeface="Times New Roman" panose="02020603050405020304" charset="0"/>
              </a:rPr>
              <a:t>Buradaki hesaplamalar vergi kanunları bakımından uygulanan amortisman dışında yapılmaktadır. Ayrılacak amortisman tutarı yıllık olarak elbette kanunlar çercevesinde yapılması daha doğru olur.</a:t>
            </a:r>
            <a:endParaRPr lang="en-US" sz="2400">
              <a:latin typeface="Times New Roman" panose="02020603050405020304" charset="0"/>
            </a:endParaRPr>
          </a:p>
          <a:p>
            <a:pPr marL="0" indent="0">
              <a:buNone/>
            </a:pPr>
            <a:endParaRPr lang="en-US" sz="2400">
              <a:latin typeface="Times New Roman" panose="02020603050405020304" charset="0"/>
            </a:endParaRPr>
          </a:p>
          <a:p>
            <a:pPr marL="0" indent="0">
              <a:buNone/>
            </a:pPr>
            <a:r>
              <a:rPr lang="en-US" sz="2400">
                <a:latin typeface="Times New Roman" panose="02020603050405020304" charset="0"/>
              </a:rPr>
              <a:t> Amortisman tablosunu oluşturacak olursak; </a:t>
            </a:r>
            <a:endParaRPr lang="en-US" sz="2400">
              <a:latin typeface="Times New Roman" panose="02020603050405020304" charset="0"/>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pic>
        <p:nvPicPr>
          <p:cNvPr id="4" name="Content Placeholder 3"/>
          <p:cNvPicPr>
            <a:picLocks noChangeAspect="1"/>
          </p:cNvPicPr>
          <p:nvPr>
            <p:ph idx="1"/>
          </p:nvPr>
        </p:nvPicPr>
        <p:blipFill>
          <a:blip r:embed="rId1"/>
          <a:stretch>
            <a:fillRect/>
          </a:stretch>
        </p:blipFill>
        <p:spPr>
          <a:xfrm>
            <a:off x="1196975" y="80010"/>
            <a:ext cx="9405620" cy="6697980"/>
          </a:xfrm>
          <a:prstGeom prst="rect">
            <a:avLst/>
          </a:prstGeom>
        </p:spPr>
      </p:pic>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sz="half" idx="1"/>
          </p:nvPr>
        </p:nvSpPr>
        <p:spPr>
          <a:xfrm>
            <a:off x="92710" y="29210"/>
            <a:ext cx="12075160" cy="6753860"/>
          </a:xfrm>
        </p:spPr>
        <p:txBody>
          <a:bodyPr/>
          <a:p>
            <a:pPr marL="0" indent="0">
              <a:buNone/>
            </a:pPr>
            <a:r>
              <a:rPr lang="en-US" sz="2400">
                <a:latin typeface="Times New Roman" panose="02020603050405020304" charset="0"/>
              </a:rPr>
              <a:t>(40.000,00 - 1.000,00) / (800.000 - 20.000) </a:t>
            </a:r>
            <a:endParaRPr lang="en-US" sz="2400">
              <a:latin typeface="Times New Roman" panose="02020603050405020304" charset="0"/>
            </a:endParaRPr>
          </a:p>
          <a:p>
            <a:pPr marL="0" indent="0">
              <a:buNone/>
            </a:pPr>
            <a:r>
              <a:rPr lang="en-US" sz="2400">
                <a:latin typeface="Times New Roman" panose="02020603050405020304" charset="0"/>
              </a:rPr>
              <a:t> = 39.000 / 780.000    </a:t>
            </a:r>
            <a:endParaRPr lang="en-US" sz="2400">
              <a:latin typeface="Times New Roman" panose="02020603050405020304" charset="0"/>
            </a:endParaRPr>
          </a:p>
          <a:p>
            <a:pPr marL="0" indent="0">
              <a:buNone/>
            </a:pPr>
            <a:r>
              <a:rPr lang="en-US" sz="2400">
                <a:latin typeface="Times New Roman" panose="02020603050405020304" charset="0"/>
              </a:rPr>
              <a:t> = 0,05 TL / km  kilometre başına düşen değişken amortisman tutarıdır. </a:t>
            </a:r>
            <a:endParaRPr lang="en-US" sz="2400">
              <a:latin typeface="Times New Roman" panose="02020603050405020304" charset="0"/>
            </a:endParaRPr>
          </a:p>
          <a:p>
            <a:pPr marL="0" indent="0">
              <a:buNone/>
            </a:pPr>
            <a:endParaRPr lang="en-US" sz="2400">
              <a:latin typeface="Times New Roman" panose="02020603050405020304" charset="0"/>
            </a:endParaRPr>
          </a:p>
          <a:p>
            <a:pPr marL="0" indent="0">
              <a:buNone/>
            </a:pPr>
            <a:r>
              <a:rPr lang="en-US" sz="2400">
                <a:latin typeface="Times New Roman" panose="02020603050405020304" charset="0"/>
              </a:rPr>
              <a:t>bu durumun yıllık olarak grafik üzerinde gösterilmesi ise; </a:t>
            </a:r>
            <a:endParaRPr lang="en-US" sz="2400">
              <a:latin typeface="Times New Roman" panose="02020603050405020304" charset="0"/>
            </a:endParaRPr>
          </a:p>
          <a:p>
            <a:pPr marL="0" indent="0">
              <a:buNone/>
            </a:pPr>
            <a:r>
              <a:rPr lang="en-US" sz="2400">
                <a:latin typeface="Times New Roman" panose="02020603050405020304" charset="0"/>
              </a:rPr>
              <a:t> </a:t>
            </a:r>
            <a:endParaRPr lang="en-US" sz="2400">
              <a:latin typeface="Times New Roman" panose="02020603050405020304" charset="0"/>
            </a:endParaRPr>
          </a:p>
        </p:txBody>
      </p:sp>
      <p:pic>
        <p:nvPicPr>
          <p:cNvPr id="4" name="Content Placeholder 3"/>
          <p:cNvPicPr>
            <a:picLocks noChangeAspect="1"/>
          </p:cNvPicPr>
          <p:nvPr>
            <p:ph sz="half" idx="2"/>
          </p:nvPr>
        </p:nvPicPr>
        <p:blipFill>
          <a:blip r:embed="rId1"/>
          <a:stretch>
            <a:fillRect/>
          </a:stretch>
        </p:blipFill>
        <p:spPr>
          <a:xfrm>
            <a:off x="1846580" y="2404110"/>
            <a:ext cx="7143750" cy="4252595"/>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6" name="Content Placeholder 5"/>
          <p:cNvSpPr>
            <a:spLocks noGrp="1"/>
          </p:cNvSpPr>
          <p:nvPr>
            <p:ph sz="half" idx="1"/>
          </p:nvPr>
        </p:nvSpPr>
        <p:spPr>
          <a:xfrm>
            <a:off x="-5080" y="99060"/>
            <a:ext cx="12172315" cy="6726555"/>
          </a:xfrm>
        </p:spPr>
        <p:txBody>
          <a:bodyPr/>
          <a:p>
            <a:pPr marL="0" indent="0">
              <a:buNone/>
            </a:pPr>
            <a:r>
              <a:rPr lang="en-US" sz="2400">
                <a:latin typeface="Times New Roman" panose="02020603050405020304" charset="0"/>
              </a:rPr>
              <a:t>C motelini kapatırsak A ve B motelinin toplam 57.000 TL zararı olur. Buna C otelinin değişmez giderini eklersek 317.000 TL zarar ederiz. </a:t>
            </a:r>
            <a:endParaRPr lang="en-US" sz="2400">
              <a:latin typeface="Times New Roman" panose="02020603050405020304" charset="0"/>
            </a:endParaRPr>
          </a:p>
          <a:p>
            <a:pPr marL="0" indent="0">
              <a:buNone/>
            </a:pPr>
            <a:endParaRPr lang="en-US" sz="2400">
              <a:latin typeface="Times New Roman" panose="02020603050405020304" charset="0"/>
            </a:endParaRPr>
          </a:p>
          <a:p>
            <a:pPr marL="0" indent="0">
              <a:buNone/>
            </a:pPr>
            <a:r>
              <a:rPr lang="en-US" sz="2400">
                <a:latin typeface="Times New Roman" panose="02020603050405020304" charset="0"/>
              </a:rPr>
              <a:t>Bu kararları verirken motellerin değişmez giderleri içerisinde yer alan amortisman tutarlarını da dikkate almamız gerekir. Çünkü amortisman giderleri işletmenin bünyesinden nakit çıkışı gerektirmeyen giderler olduğu için işletmeye artı bir nakit girişi gibi düşünülebilir. </a:t>
            </a:r>
            <a:endParaRPr lang="en-US" sz="2400">
              <a:latin typeface="Times New Roman" panose="02020603050405020304" charset="0"/>
            </a:endParaRPr>
          </a:p>
          <a:p>
            <a:pPr marL="0" indent="0">
              <a:buNone/>
            </a:pPr>
            <a:r>
              <a:rPr lang="en-US" sz="2400">
                <a:latin typeface="Times New Roman" panose="02020603050405020304" charset="0"/>
              </a:rPr>
              <a:t> </a:t>
            </a:r>
            <a:endParaRPr lang="en-US" sz="2400">
              <a:latin typeface="Times New Roman" panose="02020603050405020304" charset="0"/>
            </a:endParaRPr>
          </a:p>
          <a:p>
            <a:pPr marL="0" indent="0">
              <a:buNone/>
            </a:pPr>
            <a:r>
              <a:rPr lang="en-US" sz="2800" b="1">
                <a:latin typeface="Times New Roman" panose="02020603050405020304" charset="0"/>
              </a:rPr>
              <a:t> b) </a:t>
            </a:r>
            <a:endParaRPr lang="en-US" sz="2800" b="1">
              <a:latin typeface="Times New Roman" panose="02020603050405020304" charset="0"/>
            </a:endParaRPr>
          </a:p>
        </p:txBody>
      </p:sp>
      <p:pic>
        <p:nvPicPr>
          <p:cNvPr id="7" name="Content Placeholder 6"/>
          <p:cNvPicPr>
            <a:picLocks noChangeAspect="1"/>
          </p:cNvPicPr>
          <p:nvPr>
            <p:ph sz="half" idx="2"/>
          </p:nvPr>
        </p:nvPicPr>
        <p:blipFill>
          <a:blip r:embed="rId1"/>
          <a:stretch>
            <a:fillRect/>
          </a:stretch>
        </p:blipFill>
        <p:spPr>
          <a:xfrm>
            <a:off x="1246505" y="3051810"/>
            <a:ext cx="9895205" cy="3447415"/>
          </a:xfrm>
          <a:prstGeom prst="rect">
            <a:avLst/>
          </a:prstGeom>
        </p:spPr>
      </p:pic>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5" name="Title 4"/>
          <p:cNvSpPr>
            <a:spLocks noGrp="1"/>
          </p:cNvSpPr>
          <p:nvPr>
            <p:ph type="title"/>
          </p:nvPr>
        </p:nvSpPr>
        <p:spPr/>
        <p:txBody>
          <a:bodyPr/>
          <a:p>
            <a:r>
              <a:rPr lang="tr-TR" altLang="en-US" sz="3200">
                <a:latin typeface="Times New Roman" panose="02020603050405020304" charset="0"/>
              </a:rPr>
              <a:t>Kaynakça</a:t>
            </a:r>
            <a:endParaRPr lang="tr-TR" altLang="en-US" sz="3200">
              <a:latin typeface="Times New Roman" panose="02020603050405020304" charset="0"/>
            </a:endParaRPr>
          </a:p>
        </p:txBody>
      </p:sp>
      <p:sp>
        <p:nvSpPr>
          <p:cNvPr id="6" name="Content Placeholder 5"/>
          <p:cNvSpPr>
            <a:spLocks noGrp="1"/>
          </p:cNvSpPr>
          <p:nvPr>
            <p:ph idx="1"/>
          </p:nvPr>
        </p:nvSpPr>
        <p:spPr/>
        <p:txBody>
          <a:bodyPr/>
          <a:p>
            <a:pPr marL="0" indent="0">
              <a:buNone/>
            </a:pPr>
            <a:r>
              <a:rPr lang="tr-TR" altLang="en-US">
                <a:latin typeface="Times New Roman" panose="02020603050405020304" charset="0"/>
                <a:sym typeface="+mn-ea"/>
              </a:rPr>
              <a:t>Ankuzem, Turizm İşletmelerinde Maliyet Analizi , Ankara Üniversitesi , s.1-98</a:t>
            </a:r>
            <a:endParaRPr lang="en-US"/>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6" name="Content Placeholder 5"/>
          <p:cNvSpPr>
            <a:spLocks noGrp="1"/>
          </p:cNvSpPr>
          <p:nvPr>
            <p:ph idx="1"/>
          </p:nvPr>
        </p:nvSpPr>
        <p:spPr>
          <a:xfrm>
            <a:off x="36830" y="71120"/>
            <a:ext cx="12145645" cy="6726555"/>
          </a:xfrm>
        </p:spPr>
        <p:txBody>
          <a:bodyPr/>
          <a:p>
            <a:pPr marL="0" indent="0">
              <a:buNone/>
            </a:pPr>
            <a:r>
              <a:rPr lang="en-US" sz="2400">
                <a:latin typeface="Times New Roman" panose="02020603050405020304" charset="0"/>
              </a:rPr>
              <a:t>Hiçbir moteli kapatmasaydık toplam 103.000 TL karımız olmakta. </a:t>
            </a:r>
            <a:endParaRPr lang="en-US" sz="2400">
              <a:latin typeface="Times New Roman" panose="02020603050405020304" charset="0"/>
            </a:endParaRPr>
          </a:p>
          <a:p>
            <a:pPr marL="0" indent="0">
              <a:buNone/>
            </a:pPr>
            <a:endParaRPr lang="en-US" sz="2400">
              <a:latin typeface="Times New Roman" panose="02020603050405020304" charset="0"/>
            </a:endParaRPr>
          </a:p>
          <a:p>
            <a:pPr marL="0" indent="0">
              <a:buNone/>
            </a:pPr>
            <a:r>
              <a:rPr lang="en-US" sz="2400">
                <a:latin typeface="Times New Roman" panose="02020603050405020304" charset="0"/>
              </a:rPr>
              <a:t>A motelini kapatırsak B ve C'nin 48.000 TL karı vardır. Buna ilaveten Anın değişmez maliyetini eklersek toplam 62.000 TL zarar olur. </a:t>
            </a:r>
            <a:endParaRPr lang="en-US" sz="2400">
              <a:latin typeface="Times New Roman" panose="02020603050405020304" charset="0"/>
            </a:endParaRPr>
          </a:p>
          <a:p>
            <a:pPr marL="0" indent="0">
              <a:buNone/>
            </a:pPr>
            <a:endParaRPr lang="en-US" sz="2400">
              <a:latin typeface="Times New Roman" panose="02020603050405020304" charset="0"/>
            </a:endParaRPr>
          </a:p>
          <a:p>
            <a:pPr marL="0" indent="0">
              <a:buNone/>
            </a:pPr>
            <a:r>
              <a:rPr lang="en-US" sz="2400">
                <a:latin typeface="Times New Roman" panose="02020603050405020304" charset="0"/>
              </a:rPr>
              <a:t>B motelini kapatırsak C ve A'nın 118.000 TL karı vardır. Buna ilaveten B nin değişmez maliyetini eklersek toplam 5.000 TL karda oluruz. </a:t>
            </a:r>
            <a:endParaRPr lang="en-US" sz="2400">
              <a:latin typeface="Times New Roman" panose="02020603050405020304" charset="0"/>
            </a:endParaRPr>
          </a:p>
          <a:p>
            <a:pPr marL="0" indent="0">
              <a:buNone/>
            </a:pPr>
            <a:endParaRPr lang="en-US" sz="2400">
              <a:latin typeface="Times New Roman" panose="02020603050405020304" charset="0"/>
            </a:endParaRPr>
          </a:p>
          <a:p>
            <a:pPr marL="0" indent="0">
              <a:buNone/>
            </a:pPr>
            <a:r>
              <a:rPr lang="en-US" sz="2400">
                <a:latin typeface="Times New Roman" panose="02020603050405020304" charset="0"/>
              </a:rPr>
              <a:t>C motelini kapatırsak A ve B'nin 40.000 TL karı vardır. Buna ilaveten C nin değişmez maliyetini eklersek toplam 72.000 TL zararda oluruz. </a:t>
            </a:r>
            <a:endParaRPr lang="en-US" sz="2400">
              <a:latin typeface="Times New Roman" panose="02020603050405020304" charset="0"/>
            </a:endParaRPr>
          </a:p>
          <a:p>
            <a:pPr marL="0" indent="0">
              <a:buNone/>
            </a:pPr>
            <a:endParaRPr lang="en-US" sz="2400">
              <a:latin typeface="Times New Roman" panose="02020603050405020304" charset="0"/>
            </a:endParaRPr>
          </a:p>
          <a:p>
            <a:pPr marL="0" indent="0">
              <a:buNone/>
            </a:pPr>
            <a:r>
              <a:rPr lang="en-US" sz="2400">
                <a:latin typeface="Times New Roman" panose="02020603050405020304" charset="0"/>
              </a:rPr>
              <a:t>Bu kararları verirken motellerin değişmez giderleri içerisinde yer alan amortisman tutarlarını da dikkate almamız gerekir. Çünkü amortisman giderleri işletmenin bünyesinden nakit çıkışı gerektirmeyen giderler olduğu için işletmeye artı bir nakit girişi gibi düşünülebilir. </a:t>
            </a:r>
            <a:endParaRPr lang="en-US" sz="2400">
              <a:latin typeface="Times New Roman" panose="02020603050405020304"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pPr algn="ctr"/>
            <a:br>
              <a:rPr lang="en-US"/>
            </a:br>
            <a:r>
              <a:rPr lang="en-US" sz="3200" b="1">
                <a:solidFill>
                  <a:srgbClr val="FF0000"/>
                </a:solidFill>
                <a:latin typeface="Times New Roman" panose="02020603050405020304" charset="0"/>
              </a:rPr>
              <a:t>Katkı Payı En Yüksek İş Alanının Seçilmesi  </a:t>
            </a:r>
            <a:br>
              <a:rPr lang="en-US"/>
            </a:br>
            <a:endParaRPr lang="en-US"/>
          </a:p>
        </p:txBody>
      </p:sp>
      <p:sp>
        <p:nvSpPr>
          <p:cNvPr id="5" name="Content Placeholder 4"/>
          <p:cNvSpPr>
            <a:spLocks noGrp="1"/>
          </p:cNvSpPr>
          <p:nvPr>
            <p:ph sz="half" idx="1"/>
          </p:nvPr>
        </p:nvSpPr>
        <p:spPr>
          <a:xfrm>
            <a:off x="64770" y="773430"/>
            <a:ext cx="12158345" cy="6041390"/>
          </a:xfrm>
        </p:spPr>
        <p:txBody>
          <a:bodyPr/>
          <a:p>
            <a:pPr marL="0" indent="0">
              <a:buNone/>
            </a:pPr>
            <a:r>
              <a:rPr lang="tr-TR" altLang="en-US" sz="3600">
                <a:latin typeface="Times New Roman" panose="02020603050405020304" charset="0"/>
              </a:rPr>
              <a:t>* </a:t>
            </a:r>
            <a:r>
              <a:rPr lang="en-US" sz="2400">
                <a:latin typeface="Times New Roman" panose="02020603050405020304" charset="0"/>
              </a:rPr>
              <a:t>Bir zincir restoran işletmesi işi büyütme konusunda girişimde bulunmak istemektedir. Piyasada kendisi dışında varolan iki restorandan birini ele geçirmek fırsatı doğmuştur. Her iki restoran da bulundukları yerde birbirlerine yakındır. Müşterileri aynı tipte tüketicilerden oluşmaktadır. İki işletme de aynı büyüklüktedir ve aynı hizmeti sunmaktadır. Her ikisinin fiyatları arasında da fark her iki işletme için 100.000 TL'dir. Bu iki işletme hakkında toplanan bilgiler şöyledir;  </a:t>
            </a:r>
            <a:endParaRPr lang="en-US" sz="2400">
              <a:latin typeface="Times New Roman" panose="02020603050405020304" charset="0"/>
            </a:endParaRPr>
          </a:p>
        </p:txBody>
      </p:sp>
      <p:pic>
        <p:nvPicPr>
          <p:cNvPr id="6" name="Content Placeholder 5"/>
          <p:cNvPicPr>
            <a:picLocks noChangeAspect="1"/>
          </p:cNvPicPr>
          <p:nvPr>
            <p:ph sz="half" idx="2"/>
          </p:nvPr>
        </p:nvPicPr>
        <p:blipFill>
          <a:blip r:embed="rId1"/>
          <a:stretch>
            <a:fillRect/>
          </a:stretch>
        </p:blipFill>
        <p:spPr>
          <a:xfrm>
            <a:off x="1242060" y="3449320"/>
            <a:ext cx="9707880" cy="3197860"/>
          </a:xfrm>
          <a:prstGeom prst="rect">
            <a:avLst/>
          </a:prstGeom>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a:xfrm>
            <a:off x="0" y="29845"/>
            <a:ext cx="12131675" cy="6711950"/>
          </a:xfrm>
        </p:spPr>
        <p:txBody>
          <a:bodyPr/>
          <a:p>
            <a:pPr marL="0" indent="0">
              <a:buNone/>
            </a:pPr>
            <a:r>
              <a:rPr lang="en-US" sz="2400">
                <a:latin typeface="Times New Roman" panose="02020603050405020304" charset="0"/>
              </a:rPr>
              <a:t>a) Satışların artma ihtimaline göre durumu değerlendirirsek; (%10 artarsa)</a:t>
            </a:r>
            <a:endParaRPr lang="en-US" sz="2400">
              <a:latin typeface="Times New Roman" panose="02020603050405020304" charset="0"/>
            </a:endParaRPr>
          </a:p>
          <a:p>
            <a:pPr marL="0" indent="0">
              <a:buNone/>
            </a:pPr>
            <a:endParaRPr lang="en-US" sz="2400">
              <a:latin typeface="Times New Roman" panose="02020603050405020304" charset="0"/>
            </a:endParaRPr>
          </a:p>
          <a:p>
            <a:pPr marL="0" indent="0">
              <a:buNone/>
            </a:pPr>
            <a:endParaRPr lang="en-US" sz="2400">
              <a:latin typeface="Times New Roman" panose="02020603050405020304" charset="0"/>
            </a:endParaRPr>
          </a:p>
          <a:p>
            <a:pPr marL="0" indent="0">
              <a:buNone/>
            </a:pPr>
            <a:endParaRPr lang="en-US" sz="2400">
              <a:latin typeface="Times New Roman" panose="02020603050405020304" charset="0"/>
            </a:endParaRPr>
          </a:p>
          <a:p>
            <a:pPr marL="0" indent="0">
              <a:buNone/>
            </a:pPr>
            <a:endParaRPr lang="en-US" sz="2400">
              <a:latin typeface="Times New Roman" panose="02020603050405020304" charset="0"/>
            </a:endParaRPr>
          </a:p>
          <a:p>
            <a:pPr marL="0" indent="0">
              <a:buNone/>
            </a:pPr>
            <a:endParaRPr lang="en-US" sz="2400">
              <a:latin typeface="Times New Roman" panose="02020603050405020304" charset="0"/>
            </a:endParaRPr>
          </a:p>
          <a:p>
            <a:pPr marL="0" indent="0">
              <a:buNone/>
            </a:pPr>
            <a:endParaRPr lang="en-US" sz="2400">
              <a:latin typeface="Times New Roman" panose="02020603050405020304" charset="0"/>
            </a:endParaRPr>
          </a:p>
          <a:p>
            <a:pPr marL="0" indent="0">
              <a:buNone/>
            </a:pPr>
            <a:endParaRPr lang="en-US" sz="2400">
              <a:latin typeface="Times New Roman" panose="02020603050405020304" charset="0"/>
            </a:endParaRPr>
          </a:p>
          <a:p>
            <a:pPr marL="0" indent="0">
              <a:buNone/>
            </a:pPr>
            <a:r>
              <a:rPr lang="en-US" sz="2400">
                <a:latin typeface="Times New Roman" panose="02020603050405020304" charset="0"/>
              </a:rPr>
              <a:t>b) Satışların düşme olasılığına göre durumu değerlendirirsek; (%10 düşerse) </a:t>
            </a:r>
            <a:endParaRPr lang="en-US" sz="2400">
              <a:latin typeface="Times New Roman" panose="02020603050405020304" charset="0"/>
            </a:endParaRPr>
          </a:p>
          <a:p>
            <a:pPr marL="0" indent="0">
              <a:buNone/>
            </a:pPr>
            <a:r>
              <a:rPr lang="en-US" sz="2400">
                <a:latin typeface="Times New Roman" panose="02020603050405020304" charset="0"/>
              </a:rPr>
              <a:t> </a:t>
            </a:r>
            <a:endParaRPr lang="en-US" sz="2400">
              <a:latin typeface="Times New Roman" panose="02020603050405020304" charset="0"/>
            </a:endParaRPr>
          </a:p>
        </p:txBody>
      </p:sp>
      <p:pic>
        <p:nvPicPr>
          <p:cNvPr id="5" name="Content Placeholder 4"/>
          <p:cNvPicPr>
            <a:picLocks noChangeAspect="1"/>
          </p:cNvPicPr>
          <p:nvPr>
            <p:ph sz="half" idx="4294967295"/>
          </p:nvPr>
        </p:nvPicPr>
        <p:blipFill>
          <a:blip r:embed="rId1"/>
          <a:stretch>
            <a:fillRect/>
          </a:stretch>
        </p:blipFill>
        <p:spPr>
          <a:xfrm>
            <a:off x="153670" y="812800"/>
            <a:ext cx="8644255" cy="2548890"/>
          </a:xfrm>
          <a:prstGeom prst="rect">
            <a:avLst/>
          </a:prstGeom>
        </p:spPr>
      </p:pic>
      <p:pic>
        <p:nvPicPr>
          <p:cNvPr id="9" name="Picture 8"/>
          <p:cNvPicPr>
            <a:picLocks noChangeAspect="1"/>
          </p:cNvPicPr>
          <p:nvPr/>
        </p:nvPicPr>
        <p:blipFill>
          <a:blip r:embed="rId2"/>
          <a:stretch>
            <a:fillRect/>
          </a:stretch>
        </p:blipFill>
        <p:spPr>
          <a:xfrm>
            <a:off x="153670" y="4219575"/>
            <a:ext cx="8644255" cy="2522220"/>
          </a:xfrm>
          <a:prstGeom prst="rect">
            <a:avLst/>
          </a:prstGeom>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6" name="Content Placeholder 5"/>
          <p:cNvSpPr>
            <a:spLocks noGrp="1"/>
          </p:cNvSpPr>
          <p:nvPr>
            <p:ph sz="half" idx="1"/>
          </p:nvPr>
        </p:nvSpPr>
        <p:spPr>
          <a:xfrm>
            <a:off x="8890" y="1270"/>
            <a:ext cx="12158345" cy="6824345"/>
          </a:xfrm>
        </p:spPr>
        <p:txBody>
          <a:bodyPr/>
          <a:p>
            <a:pPr marL="0" indent="0">
              <a:buNone/>
            </a:pPr>
            <a:r>
              <a:rPr lang="en-US" sz="2400">
                <a:latin typeface="Times New Roman" panose="02020603050405020304" charset="0"/>
              </a:rPr>
              <a:t>c) Her iki işletme adayı arasında sağlıklı bir seçim yapabilmek için yukarıda yaptığımız olasılıkların dışında aday işletmelerin başabaş durumlarını da dikkate  almak daha akıllıca bir davranış olacaktır. </a:t>
            </a:r>
            <a:endParaRPr lang="en-US" sz="2400">
              <a:latin typeface="Times New Roman" panose="02020603050405020304" charset="0"/>
            </a:endParaRPr>
          </a:p>
          <a:p>
            <a:pPr marL="0" indent="0">
              <a:buNone/>
            </a:pPr>
            <a:r>
              <a:rPr lang="en-US" sz="2400" b="1">
                <a:latin typeface="Times New Roman" panose="02020603050405020304" charset="0"/>
              </a:rPr>
              <a:t>A restoranı 800.000,00 TL de başa başa ulaşıyor. </a:t>
            </a:r>
            <a:endParaRPr lang="en-US" sz="2400" b="1">
              <a:latin typeface="Times New Roman" panose="02020603050405020304" charset="0"/>
            </a:endParaRPr>
          </a:p>
          <a:p>
            <a:pPr marL="0" indent="0">
              <a:buNone/>
            </a:pPr>
            <a:endParaRPr lang="en-US" sz="2400">
              <a:latin typeface="Times New Roman" panose="02020603050405020304" charset="0"/>
            </a:endParaRPr>
          </a:p>
          <a:p>
            <a:pPr marL="0" indent="0">
              <a:buNone/>
            </a:pPr>
            <a:endParaRPr lang="en-US" sz="2400">
              <a:latin typeface="Times New Roman" panose="02020603050405020304" charset="0"/>
            </a:endParaRPr>
          </a:p>
          <a:p>
            <a:pPr marL="0" indent="0">
              <a:buNone/>
            </a:pPr>
            <a:endParaRPr lang="en-US" sz="2400" b="1">
              <a:latin typeface="Times New Roman" panose="02020603050405020304" charset="0"/>
            </a:endParaRPr>
          </a:p>
          <a:p>
            <a:pPr marL="0" indent="0">
              <a:buNone/>
            </a:pPr>
            <a:endParaRPr lang="en-US" sz="2400" b="1">
              <a:latin typeface="Times New Roman" panose="02020603050405020304" charset="0"/>
            </a:endParaRPr>
          </a:p>
          <a:p>
            <a:pPr marL="0" indent="0">
              <a:lnSpc>
                <a:spcPct val="60000"/>
              </a:lnSpc>
              <a:buNone/>
            </a:pPr>
            <a:r>
              <a:rPr lang="en-US" sz="2400" b="1">
                <a:latin typeface="Times New Roman" panose="02020603050405020304" charset="0"/>
              </a:rPr>
              <a:t>B restoranı 857.142,86 TL de başabaşa ulaşıyor. </a:t>
            </a:r>
            <a:endParaRPr lang="en-US" sz="2400" b="1">
              <a:latin typeface="Times New Roman" panose="02020603050405020304" charset="0"/>
            </a:endParaRPr>
          </a:p>
          <a:p>
            <a:pPr marL="0" indent="0">
              <a:buNone/>
            </a:pPr>
            <a:endParaRPr lang="en-US" sz="2400">
              <a:latin typeface="Times New Roman" panose="02020603050405020304" charset="0"/>
            </a:endParaRPr>
          </a:p>
          <a:p>
            <a:pPr marL="0" indent="0">
              <a:buNone/>
            </a:pPr>
            <a:endParaRPr lang="en-US" sz="2400">
              <a:latin typeface="Times New Roman" panose="02020603050405020304" charset="0"/>
            </a:endParaRPr>
          </a:p>
          <a:p>
            <a:pPr marL="0" indent="0">
              <a:buNone/>
            </a:pPr>
            <a:endParaRPr lang="en-US" sz="2400">
              <a:latin typeface="Times New Roman" panose="02020603050405020304" charset="0"/>
            </a:endParaRPr>
          </a:p>
          <a:p>
            <a:pPr marL="0" indent="0">
              <a:buNone/>
            </a:pPr>
            <a:endParaRPr lang="en-US" sz="2400">
              <a:latin typeface="Times New Roman" panose="02020603050405020304" charset="0"/>
            </a:endParaRPr>
          </a:p>
          <a:p>
            <a:pPr marL="0" indent="0">
              <a:buNone/>
            </a:pPr>
            <a:endParaRPr lang="en-US" sz="2400">
              <a:latin typeface="Times New Roman" panose="02020603050405020304" charset="0"/>
            </a:endParaRPr>
          </a:p>
          <a:p>
            <a:pPr marL="0" indent="0">
              <a:buNone/>
            </a:pPr>
            <a:r>
              <a:rPr lang="en-US" sz="2400">
                <a:latin typeface="Times New Roman" panose="02020603050405020304" charset="0"/>
              </a:rPr>
              <a:t>İki restoranı da değerlendirdiğimizde A restoranı için daha az satış yapmamız gerektiği için bu bize bir avantaj sağladığından yatırımı düşünen kişilere A restoranını tavsiye ederiz. </a:t>
            </a:r>
            <a:endParaRPr lang="en-US" sz="2400">
              <a:latin typeface="Times New Roman" panose="02020603050405020304" charset="0"/>
            </a:endParaRPr>
          </a:p>
        </p:txBody>
      </p:sp>
      <p:pic>
        <p:nvPicPr>
          <p:cNvPr id="7" name="Content Placeholder 6"/>
          <p:cNvPicPr>
            <a:picLocks noChangeAspect="1"/>
          </p:cNvPicPr>
          <p:nvPr>
            <p:ph sz="half" idx="2"/>
          </p:nvPr>
        </p:nvPicPr>
        <p:blipFill>
          <a:blip r:embed="rId1"/>
          <a:stretch>
            <a:fillRect/>
          </a:stretch>
        </p:blipFill>
        <p:spPr>
          <a:xfrm>
            <a:off x="8255" y="1669415"/>
            <a:ext cx="8277225" cy="1350645"/>
          </a:xfrm>
          <a:prstGeom prst="rect">
            <a:avLst/>
          </a:prstGeom>
        </p:spPr>
      </p:pic>
      <p:pic>
        <p:nvPicPr>
          <p:cNvPr id="9" name="Picture 8"/>
          <p:cNvPicPr>
            <a:picLocks noChangeAspect="1"/>
          </p:cNvPicPr>
          <p:nvPr/>
        </p:nvPicPr>
        <p:blipFill>
          <a:blip r:embed="rId2"/>
          <a:stretch>
            <a:fillRect/>
          </a:stretch>
        </p:blipFill>
        <p:spPr>
          <a:xfrm>
            <a:off x="8890" y="3654425"/>
            <a:ext cx="8276590" cy="1633220"/>
          </a:xfrm>
          <a:prstGeom prst="rect">
            <a:avLst/>
          </a:prstGeom>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5" name="Title 4"/>
          <p:cNvSpPr>
            <a:spLocks noGrp="1"/>
          </p:cNvSpPr>
          <p:nvPr>
            <p:ph type="title"/>
          </p:nvPr>
        </p:nvSpPr>
        <p:spPr/>
        <p:txBody>
          <a:bodyPr/>
          <a:p>
            <a:pPr algn="ctr"/>
            <a:r>
              <a:rPr lang="en-US" sz="3200" b="1">
                <a:solidFill>
                  <a:srgbClr val="FF0000"/>
                </a:solidFill>
                <a:latin typeface="Times New Roman" panose="02020603050405020304" charset="0"/>
              </a:rPr>
              <a:t>Uygun Sistemin Seçilmesi </a:t>
            </a:r>
            <a:endParaRPr lang="en-US" sz="3200" b="1">
              <a:solidFill>
                <a:srgbClr val="FF0000"/>
              </a:solidFill>
              <a:latin typeface="Times New Roman" panose="02020603050405020304" charset="0"/>
            </a:endParaRPr>
          </a:p>
        </p:txBody>
      </p:sp>
      <p:sp>
        <p:nvSpPr>
          <p:cNvPr id="6" name="Content Placeholder 5"/>
          <p:cNvSpPr>
            <a:spLocks noGrp="1"/>
          </p:cNvSpPr>
          <p:nvPr>
            <p:ph sz="half" idx="1"/>
          </p:nvPr>
        </p:nvSpPr>
        <p:spPr>
          <a:xfrm>
            <a:off x="-19050" y="1150620"/>
            <a:ext cx="12172315" cy="5622290"/>
          </a:xfrm>
        </p:spPr>
        <p:txBody>
          <a:bodyPr/>
          <a:p>
            <a:pPr marL="0" indent="0">
              <a:buNone/>
            </a:pPr>
            <a:r>
              <a:rPr lang="tr-TR" altLang="en-US">
                <a:latin typeface="Times New Roman" panose="02020603050405020304" charset="0"/>
              </a:rPr>
              <a:t>* </a:t>
            </a:r>
            <a:r>
              <a:rPr lang="en-US" sz="2400">
                <a:latin typeface="Times New Roman" panose="02020603050405020304" charset="0"/>
              </a:rPr>
              <a:t>Bir motel sahibi, mali danışmanını ön büro müşteri hesapları için gerekli bir bilgisayar sistemi kurmak üzere piyasada varolan en iyi iki ürünü araştırmakla görevlendirmiştir. Danışmanın, piyasada yapacağı bu araştırma için oluşacak maliyet ya da ücret 500 TL'dir. Danışman aşağıdaki bilgileri elde etmiştir. </a:t>
            </a:r>
            <a:endParaRPr lang="en-US" sz="2400">
              <a:latin typeface="Times New Roman" panose="02020603050405020304" charset="0"/>
            </a:endParaRPr>
          </a:p>
        </p:txBody>
      </p:sp>
      <p:pic>
        <p:nvPicPr>
          <p:cNvPr id="7" name="Content Placeholder 6"/>
          <p:cNvPicPr>
            <a:picLocks noChangeAspect="1"/>
          </p:cNvPicPr>
          <p:nvPr>
            <p:ph sz="half" idx="2"/>
          </p:nvPr>
        </p:nvPicPr>
        <p:blipFill>
          <a:blip r:embed="rId1"/>
          <a:stretch>
            <a:fillRect/>
          </a:stretch>
        </p:blipFill>
        <p:spPr>
          <a:xfrm>
            <a:off x="609600" y="3183255"/>
            <a:ext cx="10495915" cy="3407410"/>
          </a:xfrm>
          <a:prstGeom prst="rect">
            <a:avLst/>
          </a:prstGeom>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pic>
        <p:nvPicPr>
          <p:cNvPr id="7" name="Content Placeholder 6"/>
          <p:cNvPicPr>
            <a:picLocks noChangeAspect="1"/>
          </p:cNvPicPr>
          <p:nvPr>
            <p:ph sz="half" idx="1"/>
          </p:nvPr>
        </p:nvPicPr>
        <p:blipFill>
          <a:blip r:embed="rId1"/>
          <a:stretch>
            <a:fillRect/>
          </a:stretch>
        </p:blipFill>
        <p:spPr>
          <a:xfrm>
            <a:off x="3388995" y="179070"/>
            <a:ext cx="2722880" cy="768350"/>
          </a:xfrm>
          <a:prstGeom prst="rect">
            <a:avLst/>
          </a:prstGeom>
        </p:spPr>
      </p:pic>
      <p:pic>
        <p:nvPicPr>
          <p:cNvPr id="8" name="Content Placeholder 7"/>
          <p:cNvPicPr>
            <a:picLocks noChangeAspect="1"/>
          </p:cNvPicPr>
          <p:nvPr>
            <p:ph sz="half" idx="2"/>
          </p:nvPr>
        </p:nvPicPr>
        <p:blipFill>
          <a:blip r:embed="rId2"/>
          <a:stretch>
            <a:fillRect/>
          </a:stretch>
        </p:blipFill>
        <p:spPr>
          <a:xfrm>
            <a:off x="13970" y="948055"/>
            <a:ext cx="6097905" cy="2193290"/>
          </a:xfrm>
          <a:prstGeom prst="rect">
            <a:avLst/>
          </a:prstGeom>
        </p:spPr>
      </p:pic>
      <p:sp>
        <p:nvSpPr>
          <p:cNvPr id="9" name="Text Box 8"/>
          <p:cNvSpPr txBox="1"/>
          <p:nvPr/>
        </p:nvSpPr>
        <p:spPr>
          <a:xfrm>
            <a:off x="13970" y="3388360"/>
            <a:ext cx="12103735" cy="3415030"/>
          </a:xfrm>
          <a:prstGeom prst="rect">
            <a:avLst/>
          </a:prstGeom>
          <a:noFill/>
        </p:spPr>
        <p:txBody>
          <a:bodyPr wrap="square" rtlCol="0" anchor="t">
            <a:spAutoFit/>
          </a:bodyPr>
          <a:p>
            <a:r>
              <a:rPr lang="en-US" sz="2400">
                <a:latin typeface="Times New Roman" panose="02020603050405020304" charset="0"/>
              </a:rPr>
              <a:t>Hazırlanan çizelgeye bakıldığında ilk yılda B bilgisayarının A bilgisayarına kıyasla 300 TL daha pahalı olduğu görülmektedir. Yalnızca ilk yıla özgü bir değerlendirme ile, A malı daha uygun görünmektedir. Ancak motel sahibi bu durumda, ilişik maliyetleri bilgisayarların ilk yılı dışında kalan ekonomik ömürleri boyunca oluşturdukları maliyet miktarları üzerinden de ayırıcı değerlendirmek isteyebilir. Nitekim aşağıdaki çizelge, 2.yıldan 10. yıla kadar bu anlamdaki dokuz yıllık toplam maliyetleri dikkate alan bilgilerle düzenlenmiştir. Bu durumda kuşkusuz, birinci yıldaki personel yetiştirme maliyeti ilişik maliyet olmaktan ve dolayısı ile dokuz yıllık tablodan çıkar ve karşılıksız maliyet olur. Çünkü 2. yıldan itibaren söz konusu olmaz. Dolayısı ile yeni durum değerlendirme tablosu aşağıdaki gibi olur;</a:t>
            </a:r>
            <a:endParaRPr lang="en-US" sz="2400">
              <a:latin typeface="Times New Roman" panose="02020603050405020304"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Content Placeholder 3"/>
          <p:cNvSpPr>
            <a:spLocks noGrp="1"/>
          </p:cNvSpPr>
          <p:nvPr>
            <p:ph sz="half" idx="2"/>
          </p:nvPr>
        </p:nvSpPr>
        <p:spPr>
          <a:xfrm>
            <a:off x="60325" y="2580005"/>
            <a:ext cx="12136120" cy="1741170"/>
          </a:xfrm>
        </p:spPr>
        <p:txBody>
          <a:bodyPr/>
          <a:p>
            <a:pPr marL="0" indent="0">
              <a:buNone/>
            </a:pPr>
            <a:r>
              <a:rPr lang="en-US" sz="2400">
                <a:latin typeface="Times New Roman" panose="02020603050405020304" charset="0"/>
              </a:rPr>
              <a:t>Birinci yılın dışında kalan bir süreye göre değerlendirildiğinde bu kez tam tersine, B malının A malına kıyasla daha uygun bir durumda olduğu anlaşılmaktadır. Kararı daha da sağlıklı olarak analiz edebilmek için motel yöneticisi, 2.yıldan 10. yıla kadar olan toplam maliyetleri 1. yıl maliyetlerine ekleyerek durumu yeniden gözden geçirmelidir.  </a:t>
            </a:r>
            <a:endParaRPr lang="en-US" sz="2400">
              <a:latin typeface="Times New Roman" panose="02020603050405020304" charset="0"/>
            </a:endParaRPr>
          </a:p>
          <a:p>
            <a:pPr marL="0" indent="0">
              <a:buNone/>
            </a:pPr>
            <a:r>
              <a:rPr lang="en-US" sz="2400">
                <a:latin typeface="Times New Roman" panose="02020603050405020304" charset="0"/>
              </a:rPr>
              <a:t> </a:t>
            </a:r>
            <a:endParaRPr lang="en-US" sz="2400">
              <a:latin typeface="Times New Roman" panose="02020603050405020304" charset="0"/>
            </a:endParaRPr>
          </a:p>
        </p:txBody>
      </p:sp>
      <p:pic>
        <p:nvPicPr>
          <p:cNvPr id="5" name="Content Placeholder 4"/>
          <p:cNvPicPr>
            <a:picLocks noChangeAspect="1"/>
          </p:cNvPicPr>
          <p:nvPr>
            <p:ph sz="half" idx="1"/>
          </p:nvPr>
        </p:nvPicPr>
        <p:blipFill>
          <a:blip r:embed="rId1"/>
          <a:stretch>
            <a:fillRect/>
          </a:stretch>
        </p:blipFill>
        <p:spPr>
          <a:xfrm>
            <a:off x="60325" y="56515"/>
            <a:ext cx="9530715" cy="2523490"/>
          </a:xfrm>
          <a:prstGeom prst="rect">
            <a:avLst/>
          </a:prstGeom>
        </p:spPr>
      </p:pic>
      <p:pic>
        <p:nvPicPr>
          <p:cNvPr id="6" name="Picture 5"/>
          <p:cNvPicPr>
            <a:picLocks noChangeAspect="1"/>
          </p:cNvPicPr>
          <p:nvPr/>
        </p:nvPicPr>
        <p:blipFill>
          <a:blip r:embed="rId2"/>
          <a:stretch>
            <a:fillRect/>
          </a:stretch>
        </p:blipFill>
        <p:spPr>
          <a:xfrm>
            <a:off x="60960" y="4479925"/>
            <a:ext cx="9530715" cy="2298065"/>
          </a:xfrm>
          <a:prstGeom prst="rect">
            <a:avLst/>
          </a:prstGeom>
        </p:spPr>
      </p:pic>
    </p:spTree>
  </p:cSld>
  <p:clrMapOvr>
    <a:masterClrMapping/>
  </p:clrMapOvr>
</p:sld>
</file>

<file path=ppt/theme/theme1.xml><?xml version="1.0" encoding="utf-8"?>
<a:theme xmlns:a="http://schemas.openxmlformats.org/drawingml/2006/main" name="Blue Waves">
  <a:themeElements>
    <a:clrScheme name="Blue Waves 13">
      <a:dk1>
        <a:srgbClr val="000000"/>
      </a:dk1>
      <a:lt1>
        <a:srgbClr val="FFFFFF"/>
      </a:lt1>
      <a:dk2>
        <a:srgbClr val="000000"/>
      </a:dk2>
      <a:lt2>
        <a:srgbClr val="969696"/>
      </a:lt2>
      <a:accent1>
        <a:srgbClr val="0066CC"/>
      </a:accent1>
      <a:accent2>
        <a:srgbClr val="3399FF"/>
      </a:accent2>
      <a:accent3>
        <a:srgbClr val="FFFFFF"/>
      </a:accent3>
      <a:accent4>
        <a:srgbClr val="000000"/>
      </a:accent4>
      <a:accent5>
        <a:srgbClr val="AAB8E2"/>
      </a:accent5>
      <a:accent6>
        <a:srgbClr val="2D8AE7"/>
      </a:accent6>
      <a:hlink>
        <a:srgbClr val="CC3300"/>
      </a:hlink>
      <a:folHlink>
        <a:srgbClr val="996600"/>
      </a:folHlink>
    </a:clrScheme>
    <a:fontScheme name="Blue Waves">
      <a:majorFont>
        <a:latin typeface="Arial"/>
        <a:ea typeface="SimSun"/>
        <a:cs typeface=""/>
      </a:majorFont>
      <a:minorFont>
        <a:latin typeface="Arial"/>
        <a:ea typeface="SimSun"/>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gradFill rotWithShape="0">
          <a:gsLst>
            <a:gs pos="0">
              <a:schemeClr val="accent1"/>
            </a:gs>
            <a:gs pos="100000">
              <a:schemeClr val="accent2"/>
            </a:gs>
          </a:gsLst>
          <a:lin ang="5400000" scaled="1"/>
        </a:gradFill>
        <a:ln w="9525" cap="flat" cmpd="sng" algn="ctr">
          <a:solidFill>
            <a:schemeClr val="accent1"/>
          </a:solidFill>
          <a:prstDash val="solid"/>
          <a:round/>
          <a:headEnd type="none" w="med" len="med"/>
          <a:tailEnd type="none" w="med" len="med"/>
        </a:ln>
      </a:spPr>
      <a:bodyPr vert="horz" wrap="none" lIns="91440" tIns="45720" rIns="91440" bIns="45720" numCol="1" anchor="ctr" anchorCtr="0" compatLnSpc="1"/>
      <a:lstStyle>
        <a:defPPr marL="0" marR="0" indent="0" algn="l" defTabSz="914400" rtl="0" eaLnBrk="1" fontAlgn="base" latinLnBrk="0" hangingPunct="1">
          <a:lnSpc>
            <a:spcPct val="100000"/>
          </a:lnSpc>
          <a:spcBef>
            <a:spcPct val="0"/>
          </a:spcBef>
          <a:spcAft>
            <a:spcPct val="0"/>
          </a:spcAft>
          <a:buClrTx/>
          <a:buSzTx/>
          <a:buFontTx/>
          <a:buNone/>
          <a:defRPr kumimoji="0" lang="zh-CN" altLang="en-US" sz="1800" b="0" i="0" u="none" strike="noStrike" cap="none" normalizeH="0" baseline="0" smtClean="0">
            <a:ln>
              <a:noFill/>
            </a:ln>
            <a:solidFill>
              <a:schemeClr val="tx1"/>
            </a:solidFill>
            <a:effectLst/>
            <a:latin typeface="Arial" panose="020B0604020202020204" pitchFamily="34" charset="0"/>
            <a:ea typeface="SimSun" panose="02010600030101010101" pitchFamily="2" charset="-122"/>
          </a:defRPr>
        </a:defPPr>
      </a:lstStyle>
    </a:spDef>
    <a:lnDef>
      <a:spPr bwMode="auto">
        <a:xfrm>
          <a:off x="0" y="0"/>
          <a:ext cx="1" cy="1"/>
        </a:xfrm>
        <a:custGeom>
          <a:avLst/>
          <a:gdLst/>
          <a:ahLst/>
          <a:cxnLst/>
          <a:rect l="0" t="0" r="0" b="0"/>
          <a:pathLst/>
        </a:custGeom>
        <a:gradFill rotWithShape="0">
          <a:gsLst>
            <a:gs pos="0">
              <a:schemeClr val="accent1"/>
            </a:gs>
            <a:gs pos="100000">
              <a:schemeClr val="accent2"/>
            </a:gs>
          </a:gsLst>
          <a:lin ang="5400000" scaled="1"/>
        </a:gradFill>
        <a:ln w="9525" cap="flat" cmpd="sng" algn="ctr">
          <a:solidFill>
            <a:schemeClr val="accent1"/>
          </a:solidFill>
          <a:prstDash val="solid"/>
          <a:round/>
          <a:headEnd type="none" w="med" len="med"/>
          <a:tailEnd type="none" w="med" len="med"/>
        </a:ln>
      </a:spPr>
      <a:bodyPr vert="horz" wrap="none" lIns="91440" tIns="45720" rIns="91440" bIns="45720" numCol="1" anchor="ctr" anchorCtr="0" compatLnSpc="1"/>
      <a:lstStyle>
        <a:defPPr marL="0" marR="0" indent="0" algn="l" defTabSz="914400" rtl="0" eaLnBrk="1" fontAlgn="base" latinLnBrk="0" hangingPunct="1">
          <a:lnSpc>
            <a:spcPct val="100000"/>
          </a:lnSpc>
          <a:spcBef>
            <a:spcPct val="0"/>
          </a:spcBef>
          <a:spcAft>
            <a:spcPct val="0"/>
          </a:spcAft>
          <a:buClrTx/>
          <a:buSzTx/>
          <a:buFontTx/>
          <a:buNone/>
          <a:defRPr kumimoji="0" lang="zh-CN" altLang="en-US" sz="1800" b="0" i="0" u="none" strike="noStrike" cap="none" normalizeH="0" baseline="0" smtClean="0">
            <a:ln>
              <a:noFill/>
            </a:ln>
            <a:solidFill>
              <a:schemeClr val="tx1"/>
            </a:solidFill>
            <a:effectLst/>
            <a:latin typeface="Arial" panose="020B0604020202020204" pitchFamily="34" charset="0"/>
            <a:ea typeface="SimSun" panose="02010600030101010101" pitchFamily="2" charset="-122"/>
          </a:defRPr>
        </a:defPPr>
      </a:lstStyle>
    </a:lnDef>
  </a:objectDefaults>
  <a:extraClrSchemeLst>
    <a:extraClrScheme>
      <a:clrScheme name="Blue Waves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ue Waves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ue Waves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ue Waves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ue Waves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ue Waves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ue Waves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ue Waves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ue Waves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ue Waves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ue Waves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ue Waves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Blue Waves 13">
        <a:dk1>
          <a:srgbClr val="000000"/>
        </a:dk1>
        <a:lt1>
          <a:srgbClr val="FFFFFF"/>
        </a:lt1>
        <a:dk2>
          <a:srgbClr val="000000"/>
        </a:dk2>
        <a:lt2>
          <a:srgbClr val="969696"/>
        </a:lt2>
        <a:accent1>
          <a:srgbClr val="0066CC"/>
        </a:accent1>
        <a:accent2>
          <a:srgbClr val="3399FF"/>
        </a:accent2>
        <a:accent3>
          <a:srgbClr val="FFFFFF"/>
        </a:accent3>
        <a:accent4>
          <a:srgbClr val="000000"/>
        </a:accent4>
        <a:accent5>
          <a:srgbClr val="AAB8E2"/>
        </a:accent5>
        <a:accent6>
          <a:srgbClr val="2D8AE7"/>
        </a:accent6>
        <a:hlink>
          <a:srgbClr val="CC3300"/>
        </a:hlink>
        <a:folHlink>
          <a:srgbClr val="996600"/>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8898</Words>
  <Application>WPS Presentation</Application>
  <PresentationFormat>Widescreen</PresentationFormat>
  <Paragraphs>161</Paragraphs>
  <Slides>20</Slides>
  <Notes>0</Notes>
  <HiddenSlides>0</HiddenSlides>
  <MMClips>0</MMClips>
  <ScaleCrop>false</ScaleCrop>
  <HeadingPairs>
    <vt:vector size="6" baseType="variant">
      <vt:variant>
        <vt:lpstr>已用的字体</vt:lpstr>
      </vt:variant>
      <vt:variant>
        <vt:i4>8</vt:i4>
      </vt:variant>
      <vt:variant>
        <vt:lpstr>主题</vt:lpstr>
      </vt:variant>
      <vt:variant>
        <vt:i4>1</vt:i4>
      </vt:variant>
      <vt:variant>
        <vt:lpstr>幻灯片标题</vt:lpstr>
      </vt:variant>
      <vt:variant>
        <vt:i4>20</vt:i4>
      </vt:variant>
    </vt:vector>
  </HeadingPairs>
  <TitlesOfParts>
    <vt:vector size="29" baseType="lpstr">
      <vt:lpstr>Arial</vt:lpstr>
      <vt:lpstr>SimSun</vt:lpstr>
      <vt:lpstr>Wingdings</vt:lpstr>
      <vt:lpstr>Times New Roman</vt:lpstr>
      <vt:lpstr>Microsoft YaHei</vt:lpstr>
      <vt:lpstr/>
      <vt:lpstr>Arial Unicode MS</vt:lpstr>
      <vt:lpstr>Calibri</vt:lpstr>
      <vt:lpstr>Blue Waves</vt:lpstr>
      <vt:lpstr>  KONAKLAMA İŞLETMELERİNDE MALİYET ANALİZİ  </vt:lpstr>
      <vt:lpstr>PowerPoint 演示文稿</vt:lpstr>
      <vt:lpstr>PowerPoint 演示文稿</vt:lpstr>
      <vt:lpstr> Katkı Payı En Yüksek İş Alanının Seçilmesi   </vt:lpstr>
      <vt:lpstr>PowerPoint 演示文稿</vt:lpstr>
      <vt:lpstr>PowerPoint 演示文稿</vt:lpstr>
      <vt:lpstr>Uygun Sistemin Seçilmesi </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Kaynakça</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_x000B_ KONAKLAMA İŞLETMELERİNDE MALİYET ANALİZİ  </dc:title>
  <dc:creator>ali</dc:creator>
  <cp:lastModifiedBy>ali</cp:lastModifiedBy>
  <cp:revision>4</cp:revision>
  <dcterms:created xsi:type="dcterms:W3CDTF">2018-02-13T21:53:00Z</dcterms:created>
  <dcterms:modified xsi:type="dcterms:W3CDTF">2018-02-16T11:59:50Z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1033-10.2.0.5965</vt:lpwstr>
  </property>
</Properties>
</file>