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ETTİRGEN YAPI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3046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Ettirgen Yapı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Ettirgen yapı </a:t>
            </a:r>
            <a:r>
              <a:rPr lang="tr-TR" b="1" dirty="0" err="1"/>
              <a:t>geçişsiz</a:t>
            </a:r>
            <a:r>
              <a:rPr lang="tr-TR" b="1" dirty="0"/>
              <a:t> bir eylemi geçişli yapmak için kullanılan bir yapıdır. </a:t>
            </a:r>
            <a:endParaRPr lang="tr-TR" dirty="0"/>
          </a:p>
          <a:p>
            <a:r>
              <a:rPr lang="tr-TR" dirty="0"/>
              <a:t>Urdu dilinde ettirgen yapı yaparken eylem köküne </a:t>
            </a:r>
            <a:r>
              <a:rPr lang="ur-PK" dirty="0"/>
              <a:t>ا </a:t>
            </a:r>
            <a:r>
              <a:rPr lang="tr-TR" dirty="0"/>
              <a:t> ve </a:t>
            </a:r>
            <a:r>
              <a:rPr lang="ur-PK" dirty="0"/>
              <a:t>وا </a:t>
            </a:r>
            <a:r>
              <a:rPr lang="tr-TR" dirty="0"/>
              <a:t> getirilir. </a:t>
            </a:r>
            <a:r>
              <a:rPr lang="ur-PK" dirty="0"/>
              <a:t>وا </a:t>
            </a:r>
            <a:r>
              <a:rPr lang="tr-TR" dirty="0"/>
              <a:t> eylemi çift ettirgen yaptırmak için kullanılır.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7449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Eylemler 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21295"/>
              </p:ext>
            </p:extLst>
          </p:nvPr>
        </p:nvGraphicFramePr>
        <p:xfrm>
          <a:off x="395536" y="1556792"/>
          <a:ext cx="8244408" cy="4608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7987"/>
                <a:gridCol w="2803099"/>
                <a:gridCol w="2473322"/>
              </a:tblGrid>
              <a:tr h="762811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r-TR" sz="3200">
                          <a:effectLst/>
                        </a:rPr>
                        <a:t>Çift geçişli 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r-TR" sz="3200">
                          <a:effectLst/>
                        </a:rPr>
                        <a:t>Geçişli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r-TR" sz="3200">
                          <a:effectLst/>
                        </a:rPr>
                        <a:t>Geçişsiz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8475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لکھوانا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لکھانا</a:t>
                      </a:r>
                      <a:endParaRPr lang="tr-TR" sz="3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3200">
                          <a:effectLst/>
                        </a:rPr>
                        <a:t>لکھنا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8263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پلوانا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پلانا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پینا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6620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نکلوانا</a:t>
                      </a:r>
                      <a:endParaRPr lang="tr-TR" sz="3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نکالنا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نکلنا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6620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اٹھوانا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اُٹھانا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اُٹھنا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8475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ملوانا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>
                          <a:effectLst/>
                        </a:rPr>
                        <a:t>ملانا</a:t>
                      </a:r>
                      <a:endParaRPr lang="tr-TR" sz="32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dirty="0">
                          <a:effectLst/>
                        </a:rPr>
                        <a:t>ملنا</a:t>
                      </a:r>
                      <a:endParaRPr lang="tr-TR" sz="32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03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Eylemler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Bazı eylem köklerine  “</a:t>
            </a:r>
            <a:r>
              <a:rPr lang="ar-SA" dirty="0"/>
              <a:t>لوا</a:t>
            </a:r>
            <a:r>
              <a:rPr lang="tr-TR" dirty="0"/>
              <a:t> ” veya  “</a:t>
            </a:r>
            <a:r>
              <a:rPr lang="ar-SA" dirty="0"/>
              <a:t>لانا</a:t>
            </a:r>
            <a:r>
              <a:rPr lang="tr-TR" dirty="0"/>
              <a:t> ” ekleri de gelebilir. </a:t>
            </a:r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286331"/>
              </p:ext>
            </p:extLst>
          </p:nvPr>
        </p:nvGraphicFramePr>
        <p:xfrm>
          <a:off x="2103120" y="3369405"/>
          <a:ext cx="4937760" cy="21964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7594"/>
                <a:gridCol w="1678838"/>
                <a:gridCol w="1481328"/>
              </a:tblGrid>
              <a:tr h="3619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</a:rPr>
                        <a:t>پلوانا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</a:rPr>
                        <a:t>پلانا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4000">
                          <a:effectLst/>
                        </a:rPr>
                        <a:t>پینا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257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</a:rPr>
                        <a:t>سلوانا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</a:rPr>
                        <a:t>سلانا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</a:rPr>
                        <a:t>سینا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  <a:tr h="2571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</a:rPr>
                        <a:t>رلوانا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>
                          <a:effectLst/>
                        </a:rPr>
                        <a:t>رلانا</a:t>
                      </a:r>
                      <a:endParaRPr lang="tr-TR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4000" dirty="0">
                          <a:effectLst/>
                        </a:rPr>
                        <a:t>رونا</a:t>
                      </a:r>
                      <a:endParaRPr lang="tr-TR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34592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Ekran Gösterisi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ETTİRGEN YAPI </vt:lpstr>
      <vt:lpstr>Ettirgen Yapı </vt:lpstr>
      <vt:lpstr>Eylemler </vt:lpstr>
      <vt:lpstr>Eylemler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ETTİRGEN YAPI </dc:title>
  <dc:creator>user</dc:creator>
  <cp:lastModifiedBy>user</cp:lastModifiedBy>
  <cp:revision>1</cp:revision>
  <dcterms:created xsi:type="dcterms:W3CDTF">2020-05-04T21:38:26Z</dcterms:created>
  <dcterms:modified xsi:type="dcterms:W3CDTF">2020-05-04T21:42:11Z</dcterms:modified>
</cp:coreProperties>
</file>