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DAC97-2DCD-4EA0-8CE6-DE27C8942F8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24446-5C10-4C5C-90F5-0FD939937AD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</a:t>
            </a:r>
            <a:r>
              <a:rPr lang="tr-TR" smtClean="0"/>
              <a:t>İlişkiler Modelleri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smtClean="0"/>
              <a:t>Kamuyu Bilgilendirme Modeli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Amaç: Gerçek bilgilerin yayılması</a:t>
            </a:r>
          </a:p>
          <a:p>
            <a:pPr eaLnBrk="1" hangingPunct="1"/>
            <a:r>
              <a:rPr lang="tr-TR" sz="3200" smtClean="0"/>
              <a:t>Organizasyonun Hedefi/Kurumsal Amaç: Kamunun kazanılması, çevresel adaptasyon, iş birliği</a:t>
            </a:r>
          </a:p>
          <a:p>
            <a:pPr eaLnBrk="1" hangingPunct="1"/>
            <a:r>
              <a:rPr lang="tr-TR" sz="3200" smtClean="0"/>
              <a:t>Halkla İlişkilerin rolü: Bilgilerin yayılması</a:t>
            </a:r>
          </a:p>
          <a:p>
            <a:pPr eaLnBrk="1" hangingPunct="1"/>
            <a:r>
              <a:rPr lang="tr-TR" sz="3200" smtClean="0"/>
              <a:t>İletişimin doğası: Tek yönlü, gerçek önemli</a:t>
            </a:r>
            <a:endParaRPr lang="tr-TR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smtClean="0"/>
              <a:t>Kamuyu Bilgilendirme Modeli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İletişim Modeli: Kaynaktan alıcıya</a:t>
            </a:r>
          </a:p>
          <a:p>
            <a:pPr eaLnBrk="1" hangingPunct="1"/>
            <a:r>
              <a:rPr lang="tr-TR" sz="3200" smtClean="0"/>
              <a:t>Araştırmanın Doğası: Çok önemli değil</a:t>
            </a:r>
          </a:p>
          <a:p>
            <a:pPr eaLnBrk="1" hangingPunct="1"/>
            <a:r>
              <a:rPr lang="tr-TR" sz="3200" smtClean="0"/>
              <a:t>Tipik temsilcisi: Ivy Lee</a:t>
            </a:r>
          </a:p>
          <a:p>
            <a:pPr eaLnBrk="1" hangingPunct="1"/>
            <a:r>
              <a:rPr lang="tr-TR" sz="3200" smtClean="0"/>
              <a:t>Günümüzde uygulandığı alanlar: hükümetler, belediyeler, kâr amacı gütmeyen kuruluşlar, iş dünyası, dernekler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Kamuyu Bilgilendirme Modeli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600" smtClean="0"/>
              <a:t>1900 lerden 1920’lere kadar uygulanmıştır.</a:t>
            </a:r>
          </a:p>
          <a:p>
            <a:pPr eaLnBrk="1" hangingPunct="1"/>
            <a:r>
              <a:rPr lang="tr-TR" sz="3600" smtClean="0"/>
              <a:t>Esas olan kamunun bilgilendirilmesidir.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Kamuyu Bilgilendirme Modeli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ABD’de %50 oranında yüksek uygulama alanı vardır.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Kamuyu Bilgilendirme Modeli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Bir kişi/kuruluşun kendisi ve faaliyetleri hakkında hedef kitlesine bilgi vermesi olarak tanımlanabilir.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Kamuyu Bilgilendirme Modeli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İkna etmek gibi amaç gütmez, bilgilendirmek 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Halkla İlişkiler Modelleri</vt:lpstr>
      <vt:lpstr>Kamuyu Bilgilendirme Modeli</vt:lpstr>
      <vt:lpstr>Kamuyu Bilgilendirme Modeli </vt:lpstr>
      <vt:lpstr>Kamuyu Bilgilendirme Modeli</vt:lpstr>
      <vt:lpstr>Kamuyu Bilgilendirme Modeli</vt:lpstr>
      <vt:lpstr>Kamuyu Bilgilendirme Modeli</vt:lpstr>
      <vt:lpstr>Kamuyu Bilgilendirme Modeli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2018-05-07T06:36:06Z</dcterms:created>
  <dcterms:modified xsi:type="dcterms:W3CDTF">2018-05-07T06:36:41Z</dcterms:modified>
</cp:coreProperties>
</file>