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9"/>
  </p:notesMasterIdLst>
  <p:sldIdLst>
    <p:sldId id="256" r:id="rId2"/>
    <p:sldId id="257" r:id="rId3"/>
    <p:sldId id="258" r:id="rId4"/>
    <p:sldId id="259" r:id="rId5"/>
    <p:sldId id="260" r:id="rId6"/>
    <p:sldId id="262" r:id="rId7"/>
    <p:sldId id="263"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6FEFAC7-035D-48BE-82AC-60C59EC76432}" type="datetimeFigureOut">
              <a:rPr lang="tr-TR" smtClean="0"/>
              <a:pPr/>
              <a:t>8.04.2019</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57AD5B8-B3C6-40F8-9E3D-0287C155624B}" type="slidenum">
              <a:rPr lang="tr-TR" smtClean="0"/>
              <a:pPr/>
              <a:t>‹#›</a:t>
            </a:fld>
            <a:endParaRPr lang="tr-TR"/>
          </a:p>
        </p:txBody>
      </p:sp>
    </p:spTree>
    <p:extLst>
      <p:ext uri="{BB962C8B-B14F-4D97-AF65-F5344CB8AC3E}">
        <p14:creationId xmlns="" xmlns:p14="http://schemas.microsoft.com/office/powerpoint/2010/main" val="17078689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857AD5B8-B3C6-40F8-9E3D-0287C155624B}" type="slidenum">
              <a:rPr lang="tr-TR" smtClean="0"/>
              <a:pPr/>
              <a:t>1</a:t>
            </a:fld>
            <a:endParaRPr lang="tr-TR"/>
          </a:p>
        </p:txBody>
      </p:sp>
    </p:spTree>
    <p:extLst>
      <p:ext uri="{BB962C8B-B14F-4D97-AF65-F5344CB8AC3E}">
        <p14:creationId xmlns="" xmlns:p14="http://schemas.microsoft.com/office/powerpoint/2010/main" val="37022428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D45AF5F0-0B29-444C-885D-B58400A21D05}" type="datetimeFigureOut">
              <a:rPr lang="tr-TR" smtClean="0"/>
              <a:pPr/>
              <a:t>8.04.2019</a:t>
            </a:fld>
            <a:endParaRPr lang="tr-TR"/>
          </a:p>
        </p:txBody>
      </p:sp>
      <p:sp>
        <p:nvSpPr>
          <p:cNvPr id="19" name="Footer Placeholder 18"/>
          <p:cNvSpPr>
            <a:spLocks noGrp="1"/>
          </p:cNvSpPr>
          <p:nvPr>
            <p:ph type="ftr" sz="quarter" idx="11"/>
          </p:nvPr>
        </p:nvSpPr>
        <p:spPr/>
        <p:txBody>
          <a:bodyPr/>
          <a:lstStyle/>
          <a:p>
            <a:endParaRPr lang="tr-TR"/>
          </a:p>
        </p:txBody>
      </p:sp>
      <p:sp>
        <p:nvSpPr>
          <p:cNvPr id="27" name="Slide Number Placeholder 26"/>
          <p:cNvSpPr>
            <a:spLocks noGrp="1"/>
          </p:cNvSpPr>
          <p:nvPr>
            <p:ph type="sldNum" sz="quarter" idx="12"/>
          </p:nvPr>
        </p:nvSpPr>
        <p:spPr/>
        <p:txBody>
          <a:bodyPr/>
          <a:lstStyle/>
          <a:p>
            <a:fld id="{0F9A9465-2B80-4147-B884-5B392E071C77}"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D45AF5F0-0B29-444C-885D-B58400A21D05}" type="datetimeFigureOut">
              <a:rPr lang="tr-TR" smtClean="0"/>
              <a:pPr/>
              <a:t>8.04.2019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9A9465-2B80-4147-B884-5B392E071C77}"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D45AF5F0-0B29-444C-885D-B58400A21D05}" type="datetimeFigureOut">
              <a:rPr lang="tr-TR" smtClean="0"/>
              <a:pPr/>
              <a:t>8.04.2019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9A9465-2B80-4147-B884-5B392E071C77}"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D45AF5F0-0B29-444C-885D-B58400A21D05}" type="datetimeFigureOut">
              <a:rPr lang="tr-TR" smtClean="0"/>
              <a:pPr/>
              <a:t>8.04.2019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9A9465-2B80-4147-B884-5B392E071C77}"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D45AF5F0-0B29-444C-885D-B58400A21D05}" type="datetimeFigureOut">
              <a:rPr lang="tr-TR" smtClean="0"/>
              <a:pPr/>
              <a:t>8.04.2019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9A9465-2B80-4147-B884-5B392E071C77}"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D45AF5F0-0B29-444C-885D-B58400A21D05}" type="datetimeFigureOut">
              <a:rPr lang="tr-TR" smtClean="0"/>
              <a:pPr/>
              <a:t>8.04.2019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9A9465-2B80-4147-B884-5B392E071C77}"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D45AF5F0-0B29-444C-885D-B58400A21D05}" type="datetimeFigureOut">
              <a:rPr lang="tr-TR" smtClean="0"/>
              <a:pPr/>
              <a:t>8.04.2019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F9A9465-2B80-4147-B884-5B392E071C77}"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D45AF5F0-0B29-444C-885D-B58400A21D05}" type="datetimeFigureOut">
              <a:rPr lang="tr-TR" smtClean="0"/>
              <a:pPr/>
              <a:t>8.04.2019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F9A9465-2B80-4147-B884-5B392E071C77}"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5AF5F0-0B29-444C-885D-B58400A21D05}" type="datetimeFigureOut">
              <a:rPr lang="tr-TR" smtClean="0"/>
              <a:pPr/>
              <a:t>8.04.2019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0F9A9465-2B80-4147-B884-5B392E071C77}"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D45AF5F0-0B29-444C-885D-B58400A21D05}" type="datetimeFigureOut">
              <a:rPr lang="tr-TR" smtClean="0"/>
              <a:pPr/>
              <a:t>8.04.2019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9A9465-2B80-4147-B884-5B392E071C77}"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D45AF5F0-0B29-444C-885D-B58400A21D05}" type="datetimeFigureOut">
              <a:rPr lang="tr-TR" smtClean="0"/>
              <a:pPr/>
              <a:t>8.04.2019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8077200" y="6356350"/>
            <a:ext cx="609600" cy="365125"/>
          </a:xfrm>
        </p:spPr>
        <p:txBody>
          <a:bodyPr/>
          <a:lstStyle/>
          <a:p>
            <a:fld id="{0F9A9465-2B80-4147-B884-5B392E071C77}" type="slidenum">
              <a:rPr lang="tr-TR" smtClean="0"/>
              <a:pPr/>
              <a:t>‹#›</a:t>
            </a:fld>
            <a:endParaRPr lang="tr-T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45AF5F0-0B29-444C-885D-B58400A21D05}" type="datetimeFigureOut">
              <a:rPr lang="tr-TR" smtClean="0"/>
              <a:pPr/>
              <a:t>8.04.2019</a:t>
            </a:fld>
            <a:endParaRPr lang="tr-T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F9A9465-2B80-4147-B884-5B392E071C77}" type="slidenum">
              <a:rPr lang="tr-TR" smtClean="0"/>
              <a:pPr/>
              <a:t>‹#›</a:t>
            </a:fld>
            <a:endParaRPr lang="tr-T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radikal.com.tr/index/turkiye"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http://www.radikal.com.tr/index/resmi"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ÖRNEK OLAY ANALİZİ</a:t>
            </a:r>
            <a:endParaRPr lang="tr-TR" dirty="0"/>
          </a:p>
        </p:txBody>
      </p:sp>
      <p:sp>
        <p:nvSpPr>
          <p:cNvPr id="3" name="Alt Başlık 2"/>
          <p:cNvSpPr>
            <a:spLocks noGrp="1"/>
          </p:cNvSpPr>
          <p:nvPr>
            <p:ph type="subTitle" idx="1"/>
          </p:nvPr>
        </p:nvSpPr>
        <p:spPr/>
        <p:txBody>
          <a:bodyPr/>
          <a:lstStyle/>
          <a:p>
            <a:endParaRPr lang="tr-TR" b="1" dirty="0">
              <a:solidFill>
                <a:srgbClr val="FFC000"/>
              </a:solidFill>
            </a:endParaRPr>
          </a:p>
        </p:txBody>
      </p:sp>
    </p:spTree>
    <p:extLst>
      <p:ext uri="{BB962C8B-B14F-4D97-AF65-F5344CB8AC3E}">
        <p14:creationId xmlns="" xmlns:p14="http://schemas.microsoft.com/office/powerpoint/2010/main" val="4208185623"/>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89461" y="1340768"/>
            <a:ext cx="8784976" cy="5386090"/>
          </a:xfrm>
          <a:prstGeom prst="rect">
            <a:avLst/>
          </a:prstGeom>
          <a:noFill/>
        </p:spPr>
        <p:txBody>
          <a:bodyPr wrap="square" rtlCol="0">
            <a:spAutoFit/>
          </a:bodyPr>
          <a:lstStyle/>
          <a:p>
            <a:r>
              <a:rPr lang="tr-TR" sz="2400" b="1" dirty="0">
                <a:hlinkClick r:id="rId2"/>
              </a:rPr>
              <a:t>Türkiye</a:t>
            </a:r>
            <a:r>
              <a:rPr lang="tr-TR" sz="2400" dirty="0"/>
              <a:t> Ralli Şampiyonası 6'ncı ayağı olan Ford Otosan Kocaeli Rallisi 28-29 Temmuz tarihlerinde </a:t>
            </a:r>
            <a:r>
              <a:rPr lang="tr-TR" sz="2400" dirty="0" smtClean="0"/>
              <a:t>yapıldı</a:t>
            </a:r>
            <a:r>
              <a:rPr lang="tr-TR" sz="2400" dirty="0"/>
              <a:t>. </a:t>
            </a:r>
            <a:endParaRPr lang="tr-TR" sz="2400" dirty="0" smtClean="0"/>
          </a:p>
          <a:p>
            <a:endParaRPr lang="tr-TR" sz="2400" dirty="0" smtClean="0"/>
          </a:p>
          <a:p>
            <a:r>
              <a:rPr lang="tr-TR" sz="2400" dirty="0" smtClean="0"/>
              <a:t>Havanın </a:t>
            </a:r>
            <a:r>
              <a:rPr lang="tr-TR" sz="2400" dirty="0"/>
              <a:t>sıcak olması nedeniyle pilotlar bazı teknik ve fiziksel sıkıntılar yaşadı. Fakat en ilginç olay </a:t>
            </a:r>
            <a:r>
              <a:rPr lang="tr-TR" sz="2400" dirty="0" err="1"/>
              <a:t>İnterteks</a:t>
            </a:r>
            <a:r>
              <a:rPr lang="tr-TR" sz="2400" dirty="0"/>
              <a:t> Fuar Alanı'ndan başlayıp yarışın başlayacağı </a:t>
            </a:r>
            <a:r>
              <a:rPr lang="tr-TR" sz="2400" dirty="0" err="1"/>
              <a:t>Umuttepe</a:t>
            </a:r>
            <a:r>
              <a:rPr lang="tr-TR" sz="2400" dirty="0"/>
              <a:t> geçişinde yaşandı. </a:t>
            </a:r>
            <a:endParaRPr lang="tr-TR" sz="2400" dirty="0" smtClean="0"/>
          </a:p>
          <a:p>
            <a:endParaRPr lang="tr-TR" sz="2400" dirty="0" smtClean="0"/>
          </a:p>
          <a:p>
            <a:r>
              <a:rPr lang="tr-TR" sz="2400" dirty="0" smtClean="0"/>
              <a:t>Kent </a:t>
            </a:r>
            <a:r>
              <a:rPr lang="tr-TR" sz="2400" dirty="0" smtClean="0"/>
              <a:t>içerisinden </a:t>
            </a:r>
            <a:r>
              <a:rPr lang="tr-TR" sz="2400" dirty="0"/>
              <a:t>geçen yarış araçlarının motorlarından gelen gürültü nedeniyle bazı vatandaşlar polisi arayarak şikayette bulundu. Bunun üzerine polis ekipleri yarış otolarını yol kenarına çekerek ehliyet, ruhsat sorup ceza yazacaklarını söyledi. Pilotlar polislerin bu tutumu karşısında şaşkınlık yaşadı. </a:t>
            </a:r>
            <a:r>
              <a:rPr lang="tr-TR" sz="2800" dirty="0" smtClean="0"/>
              <a:t/>
            </a:r>
            <a:br>
              <a:rPr lang="tr-TR" sz="2800" dirty="0" smtClean="0"/>
            </a:br>
            <a:r>
              <a:rPr lang="tr-TR" sz="2800" dirty="0" smtClean="0"/>
              <a:t/>
            </a:r>
            <a:br>
              <a:rPr lang="tr-TR" sz="2800" dirty="0" smtClean="0"/>
            </a:br>
            <a:endParaRPr lang="tr-TR" sz="2800" dirty="0"/>
          </a:p>
        </p:txBody>
      </p:sp>
    </p:spTree>
    <p:extLst>
      <p:ext uri="{BB962C8B-B14F-4D97-AF65-F5344CB8AC3E}">
        <p14:creationId xmlns="" xmlns:p14="http://schemas.microsoft.com/office/powerpoint/2010/main" val="2777842464"/>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39552" y="1196752"/>
            <a:ext cx="7776864" cy="4247317"/>
          </a:xfrm>
          <a:prstGeom prst="rect">
            <a:avLst/>
          </a:prstGeom>
        </p:spPr>
        <p:txBody>
          <a:bodyPr wrap="square">
            <a:spAutoFit/>
          </a:bodyPr>
          <a:lstStyle/>
          <a:p>
            <a:r>
              <a:rPr lang="tr-TR" dirty="0">
                <a:solidFill>
                  <a:srgbClr val="FFC000"/>
                </a:solidFill>
              </a:rPr>
              <a:t>'POLİS OTOSU BENİ DURDURDU'</a:t>
            </a:r>
            <a:r>
              <a:rPr lang="tr-TR" dirty="0"/>
              <a:t> </a:t>
            </a:r>
            <a:r>
              <a:rPr lang="tr-TR" dirty="0" smtClean="0"/>
              <a:t/>
            </a:r>
            <a:br>
              <a:rPr lang="tr-TR" dirty="0" smtClean="0"/>
            </a:br>
            <a:r>
              <a:rPr lang="tr-TR" dirty="0"/>
              <a:t>Ford Otosan Kocaeli Rallisi'ne katılan yarışçı Sabri Ünver ve </a:t>
            </a:r>
            <a:r>
              <a:rPr lang="tr-TR" dirty="0" err="1"/>
              <a:t>Co</a:t>
            </a:r>
            <a:r>
              <a:rPr lang="tr-TR" dirty="0"/>
              <a:t>-Pilot'u Ufuk </a:t>
            </a:r>
            <a:r>
              <a:rPr lang="tr-TR" dirty="0" err="1"/>
              <a:t>Uluocak'da</a:t>
            </a:r>
            <a:r>
              <a:rPr lang="tr-TR" dirty="0"/>
              <a:t> polis ekipleri tarafından durdurulan yarışçılar arasındaydı. Arkasından gelen bir ekip otosunun farlarını yakarak kendisini durdurduğunu söyleyen Pilot Sabri Ünver, bir anda ne yapacağını şaşırdığını söyledi. </a:t>
            </a:r>
            <a:endParaRPr lang="tr-TR" dirty="0" smtClean="0"/>
          </a:p>
          <a:p>
            <a:r>
              <a:rPr lang="tr-TR" dirty="0" smtClean="0"/>
              <a:t>İlk </a:t>
            </a:r>
            <a:r>
              <a:rPr lang="tr-TR" dirty="0"/>
              <a:t>defa böyle bir olayla karşılaştığını belirten Ünver, "Havanın sıcak olmasından dolayı bazı teknik sıkıntılar yaşadık. Benim arkamdan bir sivil polis aracı gelerek beni durdurdu. Organizasyondan halkın haberi olmadığından dolayı otomobillerimizde yüksek ses çıkarttığı nedeniyle de vatandaşlar polisi arayarak şikayette bulunmuşlar. Bir ekip otosu arkamızdan gelerek farlarını yakıp bizi durdurdu. Bize halkın </a:t>
            </a:r>
            <a:r>
              <a:rPr lang="tr-TR" dirty="0" smtClean="0"/>
              <a:t>içerisinden </a:t>
            </a:r>
            <a:r>
              <a:rPr lang="tr-TR" dirty="0"/>
              <a:t>geçerken vatandaşı rahatsız etmeyecek şekilde geçmemiz şeklinde uyarıda bulundu. Bu tutum karşısında ne yapacağımızı şaşırdık. Daha sonra organizasyon yöneticilerinin araya girmesiyle sorun çözüldü" dedi. </a:t>
            </a:r>
          </a:p>
        </p:txBody>
      </p:sp>
    </p:spTree>
    <p:extLst>
      <p:ext uri="{BB962C8B-B14F-4D97-AF65-F5344CB8AC3E}">
        <p14:creationId xmlns="" xmlns:p14="http://schemas.microsoft.com/office/powerpoint/2010/main" val="1676283180"/>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99665" y="1268760"/>
            <a:ext cx="7056784" cy="2308324"/>
          </a:xfrm>
          <a:prstGeom prst="rect">
            <a:avLst/>
          </a:prstGeom>
        </p:spPr>
        <p:txBody>
          <a:bodyPr wrap="square">
            <a:spAutoFit/>
          </a:bodyPr>
          <a:lstStyle/>
          <a:p>
            <a:r>
              <a:rPr lang="tr-TR" dirty="0"/>
              <a:t>Kocaeli Otomobilciler Derneği Başkanı (</a:t>
            </a:r>
            <a:r>
              <a:rPr lang="tr-TR" dirty="0" err="1"/>
              <a:t>Kosder</a:t>
            </a:r>
            <a:r>
              <a:rPr lang="tr-TR" dirty="0"/>
              <a:t>) Ceyhun Yılmaz, araçların kent geçişinde polis ekip otoları tarafından durdurulduğunu söyleyerek, "Araçların plakalarının okunmayışı ve yarış araçlarının motorlarından gelen gürültü nedeniyle polis arkadaşlarımız çevirme yapmış. Kısa süre </a:t>
            </a:r>
            <a:r>
              <a:rPr lang="tr-TR" dirty="0" smtClean="0"/>
              <a:t>içerisinde </a:t>
            </a:r>
            <a:r>
              <a:rPr lang="tr-TR" dirty="0" err="1"/>
              <a:t>müdahelede</a:t>
            </a:r>
            <a:r>
              <a:rPr lang="tr-TR" dirty="0"/>
              <a:t> bulunduk. İl Emniyet Müdürü ile yaptığımız görüşmenin ardından sorun çözüldü ve araçlar parkurlarına yeniden geri döndü. Araç çekilme veya bağlanması söz konusu olmadı. Sadece araçlarımızı durdurdular" diye konuştu. </a:t>
            </a:r>
          </a:p>
        </p:txBody>
      </p:sp>
      <p:pic>
        <p:nvPicPr>
          <p:cNvPr id="3" name="Resim 2"/>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2007777" y="3744989"/>
            <a:ext cx="5040560" cy="2372196"/>
          </a:xfrm>
          <a:prstGeom prst="rect">
            <a:avLst/>
          </a:prstGeom>
        </p:spPr>
      </p:pic>
    </p:spTree>
    <p:extLst>
      <p:ext uri="{BB962C8B-B14F-4D97-AF65-F5344CB8AC3E}">
        <p14:creationId xmlns="" xmlns:p14="http://schemas.microsoft.com/office/powerpoint/2010/main" val="4143487240"/>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83641" y="1333027"/>
            <a:ext cx="7512241" cy="3528392"/>
          </a:xfrm>
          <a:prstGeom prst="rect">
            <a:avLst/>
          </a:prstGeom>
        </p:spPr>
        <p:txBody>
          <a:bodyPr wrap="square">
            <a:spAutoFit/>
          </a:bodyPr>
          <a:lstStyle/>
          <a:p>
            <a:r>
              <a:rPr lang="tr-TR" dirty="0">
                <a:solidFill>
                  <a:srgbClr val="FFC000"/>
                </a:solidFill>
              </a:rPr>
              <a:t>ŞAKA GİBİ BİR OLAY</a:t>
            </a:r>
            <a:r>
              <a:rPr lang="tr-TR" dirty="0"/>
              <a:t> </a:t>
            </a:r>
            <a:r>
              <a:rPr lang="tr-TR" dirty="0" smtClean="0"/>
              <a:t/>
            </a:r>
            <a:br>
              <a:rPr lang="tr-TR" dirty="0" smtClean="0"/>
            </a:br>
            <a:r>
              <a:rPr lang="tr-TR" dirty="0"/>
              <a:t>Otomobil Sporları İl Temsilcisi ve Yarışmacılarla İlişkiler Sorumlusu Gökhan </a:t>
            </a:r>
            <a:r>
              <a:rPr lang="tr-TR" dirty="0" err="1"/>
              <a:t>Elbir</a:t>
            </a:r>
            <a:r>
              <a:rPr lang="tr-TR" dirty="0"/>
              <a:t> yaşanan olayı şaka gibi bir durum olarak nitelendirdi. Yaşanan olay karşısında şaşkınlık yaşadıklarını söyleyen </a:t>
            </a:r>
            <a:r>
              <a:rPr lang="tr-TR" dirty="0" err="1"/>
              <a:t>Elbir</a:t>
            </a:r>
            <a:r>
              <a:rPr lang="tr-TR" dirty="0"/>
              <a:t>, "Otomobillerden çok ses geliyor diye şikayet gelmiş. Biz Valilik makamından itibaren alt birimlere kadar </a:t>
            </a:r>
            <a:r>
              <a:rPr lang="tr-TR" b="1" dirty="0">
                <a:hlinkClick r:id="rId2"/>
              </a:rPr>
              <a:t>resmi</a:t>
            </a:r>
            <a:r>
              <a:rPr lang="tr-TR" dirty="0"/>
              <a:t> makamların tümünden izin almıştık. Fakat servis noktasından start noktasına çıkış olan şehir içi güzergahında vatandaşlar rahatsız olmuş ve polisi arayarak şikayette bulunmuşlar. Polis de </a:t>
            </a:r>
            <a:r>
              <a:rPr lang="tr-TR" dirty="0" smtClean="0"/>
              <a:t>müdahalede </a:t>
            </a:r>
            <a:r>
              <a:rPr lang="tr-TR" dirty="0"/>
              <a:t>bulunarak araçları durdurmuş. Şaka gibi bir olay. Önce biz inanamadık. Yarışçılarda tabi çok şaşırmışlar. Yapılan görüşmelerin ardından sıkıntı çözülerek araçlar start noktasına gönderildi" dedi. </a:t>
            </a:r>
          </a:p>
        </p:txBody>
      </p:sp>
    </p:spTree>
    <p:extLst>
      <p:ext uri="{BB962C8B-B14F-4D97-AF65-F5344CB8AC3E}">
        <p14:creationId xmlns="" xmlns:p14="http://schemas.microsoft.com/office/powerpoint/2010/main" val="4151847334"/>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971600" y="1844824"/>
            <a:ext cx="7602792" cy="3158083"/>
          </a:xfrm>
          <a:prstGeom prst="rect">
            <a:avLst/>
          </a:prstGeom>
        </p:spPr>
      </p:pic>
    </p:spTree>
    <p:extLst>
      <p:ext uri="{BB962C8B-B14F-4D97-AF65-F5344CB8AC3E}">
        <p14:creationId xmlns="" xmlns:p14="http://schemas.microsoft.com/office/powerpoint/2010/main" val="3247984313"/>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043608" y="1484784"/>
            <a:ext cx="6912768" cy="3416320"/>
          </a:xfrm>
          <a:prstGeom prst="rect">
            <a:avLst/>
          </a:prstGeom>
          <a:noFill/>
        </p:spPr>
        <p:txBody>
          <a:bodyPr wrap="square" rtlCol="0">
            <a:spAutoFit/>
          </a:bodyPr>
          <a:lstStyle/>
          <a:p>
            <a:r>
              <a:rPr lang="tr-TR" dirty="0" smtClean="0"/>
              <a:t>ÖRNEK OLAY İNCELEMESİ SORULAR</a:t>
            </a:r>
          </a:p>
          <a:p>
            <a:endParaRPr lang="tr-TR" dirty="0" smtClean="0"/>
          </a:p>
          <a:p>
            <a:pPr marL="342900" indent="-342900">
              <a:buAutoNum type="arabicParenR"/>
            </a:pPr>
            <a:r>
              <a:rPr lang="tr-TR" dirty="0" smtClean="0"/>
              <a:t>Vatandaşın yerinde siz olsaydınız ne yapardınız?</a:t>
            </a:r>
          </a:p>
          <a:p>
            <a:pPr marL="342900" indent="-342900">
              <a:buAutoNum type="arabicParenR"/>
            </a:pPr>
            <a:endParaRPr lang="tr-TR" dirty="0" smtClean="0"/>
          </a:p>
          <a:p>
            <a:pPr marL="342900" indent="-342900">
              <a:buAutoNum type="arabicParenR"/>
            </a:pPr>
            <a:r>
              <a:rPr lang="tr-TR" dirty="0" smtClean="0"/>
              <a:t>Polisin tutumunu nasıl değerlendiriyorsunuz?</a:t>
            </a:r>
          </a:p>
          <a:p>
            <a:pPr marL="342900" indent="-342900">
              <a:buAutoNum type="arabicParenR"/>
            </a:pPr>
            <a:endParaRPr lang="tr-TR" dirty="0"/>
          </a:p>
          <a:p>
            <a:pPr marL="342900" indent="-342900">
              <a:buAutoNum type="arabicParenR"/>
            </a:pPr>
            <a:r>
              <a:rPr lang="tr-TR" dirty="0" smtClean="0"/>
              <a:t>Pilotun yerinde siz olsaydınız ne yapardınız?</a:t>
            </a:r>
          </a:p>
          <a:p>
            <a:endParaRPr lang="tr-TR" dirty="0" smtClean="0"/>
          </a:p>
          <a:p>
            <a:pPr marL="342900" indent="-342900">
              <a:buAutoNum type="arabicParenR"/>
            </a:pPr>
            <a:endParaRPr lang="tr-TR" dirty="0"/>
          </a:p>
          <a:p>
            <a:pPr marL="342900" indent="-342900">
              <a:buAutoNum type="arabicParenR"/>
            </a:pPr>
            <a:endParaRPr lang="tr-TR" dirty="0" smtClean="0"/>
          </a:p>
          <a:p>
            <a:pPr marL="342900" indent="-342900">
              <a:buAutoNum type="arabicParenR"/>
            </a:pPr>
            <a:endParaRPr lang="tr-TR" dirty="0"/>
          </a:p>
          <a:p>
            <a:pPr marL="342900" indent="-342900">
              <a:buAutoNum type="arabicParenR"/>
            </a:pPr>
            <a:endParaRPr lang="tr-TR" dirty="0"/>
          </a:p>
        </p:txBody>
      </p:sp>
    </p:spTree>
    <p:extLst>
      <p:ext uri="{BB962C8B-B14F-4D97-AF65-F5344CB8AC3E}">
        <p14:creationId xmlns="" xmlns:p14="http://schemas.microsoft.com/office/powerpoint/2010/main" val="3020283188"/>
      </p:ext>
    </p:extLst>
  </p:cSld>
  <p:clrMapOvr>
    <a:masterClrMapping/>
  </p:clrMapOvr>
  <p:transition spd="slow">
    <p:push di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35</TotalTime>
  <Words>110</Words>
  <Application>Microsoft Office PowerPoint</Application>
  <PresentationFormat>Ekran Gösterisi (4:3)</PresentationFormat>
  <Paragraphs>21</Paragraphs>
  <Slides>7</Slides>
  <Notes>1</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Akış</vt:lpstr>
      <vt:lpstr>ÖRNEK OLAY ANALİZİ</vt:lpstr>
      <vt:lpstr>Slayt 2</vt:lpstr>
      <vt:lpstr>Slayt 3</vt:lpstr>
      <vt:lpstr>Slayt 4</vt:lpstr>
      <vt:lpstr>Slayt 5</vt:lpstr>
      <vt:lpstr>Slayt 6</vt:lpstr>
      <vt:lpstr>Slayt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ÖRNEK OLAY ANALİZİ</dc:title>
  <dc:creator>İMKB 14</dc:creator>
  <cp:lastModifiedBy>hp</cp:lastModifiedBy>
  <cp:revision>7</cp:revision>
  <dcterms:created xsi:type="dcterms:W3CDTF">2017-03-20T13:22:13Z</dcterms:created>
  <dcterms:modified xsi:type="dcterms:W3CDTF">2019-04-08T19:52:20Z</dcterms:modified>
</cp:coreProperties>
</file>