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60"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46" d="100"/>
          <a:sy n="46" d="100"/>
        </p:scale>
        <p:origin x="78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82E721D-E947-4BF1-AD40-D41017178C8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2682817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82E721D-E947-4BF1-AD40-D41017178C8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4016985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82E721D-E947-4BF1-AD40-D41017178C8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A7B0BE-09C6-492F-8DB8-B7A36AC8E83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2894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82E721D-E947-4BF1-AD40-D41017178C8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2827730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82E721D-E947-4BF1-AD40-D41017178C8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A7B0BE-09C6-492F-8DB8-B7A36AC8E83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36652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82E721D-E947-4BF1-AD40-D41017178C8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2833010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2E721D-E947-4BF1-AD40-D41017178C8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3478524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2E721D-E947-4BF1-AD40-D41017178C8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1893221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2E721D-E947-4BF1-AD40-D41017178C8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2473514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82E721D-E947-4BF1-AD40-D41017178C8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1255703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82E721D-E947-4BF1-AD40-D41017178C8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846838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82E721D-E947-4BF1-AD40-D41017178C83}"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3844654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82E721D-E947-4BF1-AD40-D41017178C83}"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3693692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E721D-E947-4BF1-AD40-D41017178C83}"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2106614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82E721D-E947-4BF1-AD40-D41017178C8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528919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82E721D-E947-4BF1-AD40-D41017178C8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A7B0BE-09C6-492F-8DB8-B7A36AC8E838}" type="slidenum">
              <a:rPr lang="tr-TR" smtClean="0"/>
              <a:t>‹#›</a:t>
            </a:fld>
            <a:endParaRPr lang="tr-TR"/>
          </a:p>
        </p:txBody>
      </p:sp>
    </p:spTree>
    <p:extLst>
      <p:ext uri="{BB962C8B-B14F-4D97-AF65-F5344CB8AC3E}">
        <p14:creationId xmlns:p14="http://schemas.microsoft.com/office/powerpoint/2010/main" val="1278093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82E721D-E947-4BF1-AD40-D41017178C83}" type="datetimeFigureOut">
              <a:rPr lang="tr-TR" smtClean="0"/>
              <a:t>5.05.2020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4A7B0BE-09C6-492F-8DB8-B7A36AC8E838}" type="slidenum">
              <a:rPr lang="tr-TR" smtClean="0"/>
              <a:t>‹#›</a:t>
            </a:fld>
            <a:endParaRPr lang="tr-TR"/>
          </a:p>
        </p:txBody>
      </p:sp>
    </p:spTree>
    <p:extLst>
      <p:ext uri="{BB962C8B-B14F-4D97-AF65-F5344CB8AC3E}">
        <p14:creationId xmlns:p14="http://schemas.microsoft.com/office/powerpoint/2010/main" val="90326107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JOHN LOCKE</a:t>
            </a:r>
            <a:r>
              <a:rPr lang="tr-TR" dirty="0"/>
              <a:t/>
            </a:r>
            <a:br>
              <a:rPr lang="tr-TR" dirty="0"/>
            </a:br>
            <a:endParaRPr lang="tr-TR" dirty="0"/>
          </a:p>
        </p:txBody>
      </p:sp>
    </p:spTree>
    <p:extLst>
      <p:ext uri="{BB962C8B-B14F-4D97-AF65-F5344CB8AC3E}">
        <p14:creationId xmlns:p14="http://schemas.microsoft.com/office/powerpoint/2010/main" val="4285313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35182"/>
            <a:ext cx="8915400" cy="4976040"/>
          </a:xfrm>
        </p:spPr>
        <p:txBody>
          <a:bodyPr/>
          <a:lstStyle/>
          <a:p>
            <a:r>
              <a:rPr lang="en-US" b="1" dirty="0"/>
              <a:t>John Locke</a:t>
            </a:r>
            <a:r>
              <a:rPr lang="en-US" dirty="0"/>
              <a:t>  </a:t>
            </a:r>
            <a:r>
              <a:rPr lang="en-US" dirty="0" smtClean="0"/>
              <a:t>29 </a:t>
            </a:r>
            <a:r>
              <a:rPr lang="en-US" dirty="0"/>
              <a:t>August 1632 – 28 October 1704) was an English philosopher and physician, widely regarded as one of the most influential of Enlightenment thinkers and commonly known as the "Father of </a:t>
            </a:r>
            <a:r>
              <a:rPr lang="en-US" dirty="0" smtClean="0"/>
              <a:t>Liberalism</a:t>
            </a:r>
            <a:r>
              <a:rPr lang="tr-TR" dirty="0" smtClean="0"/>
              <a:t>.</a:t>
            </a:r>
          </a:p>
          <a:p>
            <a:r>
              <a:rPr lang="en-US" dirty="0"/>
              <a:t>In the late 17th and early 18th centuries, Locke's </a:t>
            </a:r>
            <a:r>
              <a:rPr lang="en-US" i="1" dirty="0"/>
              <a:t>Two Treatises</a:t>
            </a:r>
            <a:r>
              <a:rPr lang="en-US" dirty="0"/>
              <a:t> were rarely cited. Historian Julian </a:t>
            </a:r>
            <a:r>
              <a:rPr lang="en-US" dirty="0" err="1"/>
              <a:t>Hoppit</a:t>
            </a:r>
            <a:r>
              <a:rPr lang="en-US" dirty="0"/>
              <a:t> said of the book, "except among some Whigs, even as a contribution to the intense debate of the 1690s it made little impression and was generally ignored until 1703 (though in Oxford in 1695 it was reported to have made 'a great noise</a:t>
            </a:r>
            <a:r>
              <a:rPr lang="en-US" dirty="0" smtClean="0"/>
              <a:t>')«</a:t>
            </a:r>
            <a:r>
              <a:rPr lang="tr-TR" dirty="0" smtClean="0"/>
              <a:t>(</a:t>
            </a:r>
            <a:r>
              <a:rPr lang="en-US" dirty="0" smtClean="0"/>
              <a:t>Julian </a:t>
            </a:r>
            <a:r>
              <a:rPr lang="en-US" dirty="0" err="1"/>
              <a:t>Hoppit</a:t>
            </a:r>
            <a:r>
              <a:rPr lang="en-US" dirty="0"/>
              <a:t>, </a:t>
            </a:r>
            <a:r>
              <a:rPr lang="en-US" i="1" dirty="0"/>
              <a:t>A Land of Liberty? England. 1689–1727</a:t>
            </a:r>
            <a:r>
              <a:rPr lang="en-US" dirty="0"/>
              <a:t> (Oxford: Clarendon Press, 2000), p. 195</a:t>
            </a:r>
            <a:r>
              <a:rPr lang="en-US" dirty="0" smtClean="0"/>
              <a:t>.</a:t>
            </a:r>
            <a:r>
              <a:rPr lang="tr-TR" dirty="0" smtClean="0"/>
              <a:t>)</a:t>
            </a:r>
          </a:p>
          <a:p>
            <a:pPr marL="0" indent="0">
              <a:buNone/>
            </a:pPr>
            <a:endParaRPr lang="tr-TR" dirty="0" smtClean="0"/>
          </a:p>
          <a:p>
            <a:endParaRPr lang="tr-TR" dirty="0"/>
          </a:p>
        </p:txBody>
      </p:sp>
    </p:spTree>
    <p:extLst>
      <p:ext uri="{BB962C8B-B14F-4D97-AF65-F5344CB8AC3E}">
        <p14:creationId xmlns:p14="http://schemas.microsoft.com/office/powerpoint/2010/main" val="3009267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Major</a:t>
            </a:r>
            <a:r>
              <a:rPr lang="tr-TR" dirty="0" smtClean="0"/>
              <a:t> Works;</a:t>
            </a:r>
            <a:endParaRPr lang="tr-TR" dirty="0"/>
          </a:p>
        </p:txBody>
      </p:sp>
      <p:sp>
        <p:nvSpPr>
          <p:cNvPr id="3" name="İçerik Yer Tutucusu 2"/>
          <p:cNvSpPr>
            <a:spLocks noGrp="1"/>
          </p:cNvSpPr>
          <p:nvPr>
            <p:ph idx="1"/>
          </p:nvPr>
        </p:nvSpPr>
        <p:spPr/>
        <p:txBody>
          <a:bodyPr/>
          <a:lstStyle/>
          <a:p>
            <a:r>
              <a:rPr lang="tr-TR" i="1" dirty="0" err="1"/>
              <a:t>Two</a:t>
            </a:r>
            <a:r>
              <a:rPr lang="tr-TR" i="1" dirty="0"/>
              <a:t> </a:t>
            </a:r>
            <a:r>
              <a:rPr lang="tr-TR" i="1" dirty="0" err="1"/>
              <a:t>Treatises</a:t>
            </a:r>
            <a:r>
              <a:rPr lang="tr-TR" i="1" dirty="0"/>
              <a:t> of </a:t>
            </a:r>
            <a:r>
              <a:rPr lang="tr-TR" i="1" dirty="0" err="1" smtClean="0"/>
              <a:t>Government</a:t>
            </a:r>
            <a:endParaRPr lang="tr-TR" i="1" dirty="0" smtClean="0"/>
          </a:p>
          <a:p>
            <a:r>
              <a:rPr lang="en-US" i="1" dirty="0"/>
              <a:t>An Essay Concerning Human </a:t>
            </a:r>
            <a:r>
              <a:rPr lang="en-US" i="1" dirty="0" smtClean="0"/>
              <a:t>Understanding</a:t>
            </a:r>
            <a:endParaRPr lang="tr-TR" dirty="0" smtClean="0"/>
          </a:p>
          <a:p>
            <a:r>
              <a:rPr lang="tr-TR" dirty="0" err="1"/>
              <a:t>Some</a:t>
            </a:r>
            <a:r>
              <a:rPr lang="tr-TR" dirty="0"/>
              <a:t> </a:t>
            </a:r>
            <a:r>
              <a:rPr lang="tr-TR" dirty="0" err="1"/>
              <a:t>Thoughts</a:t>
            </a:r>
            <a:r>
              <a:rPr lang="tr-TR" dirty="0"/>
              <a:t> </a:t>
            </a:r>
            <a:r>
              <a:rPr lang="tr-TR" dirty="0" err="1"/>
              <a:t>Concerning</a:t>
            </a:r>
            <a:r>
              <a:rPr lang="tr-TR" dirty="0"/>
              <a:t> </a:t>
            </a:r>
            <a:r>
              <a:rPr lang="tr-TR" dirty="0" err="1"/>
              <a:t>Education</a:t>
            </a:r>
            <a:endParaRPr lang="tr-TR" dirty="0"/>
          </a:p>
        </p:txBody>
      </p:sp>
    </p:spTree>
    <p:extLst>
      <p:ext uri="{BB962C8B-B14F-4D97-AF65-F5344CB8AC3E}">
        <p14:creationId xmlns:p14="http://schemas.microsoft.com/office/powerpoint/2010/main" val="2198535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66455" y="935183"/>
            <a:ext cx="10037618" cy="4976040"/>
          </a:xfrm>
        </p:spPr>
        <p:txBody>
          <a:bodyPr/>
          <a:lstStyle/>
          <a:p>
            <a:endParaRPr lang="tr-TR" dirty="0" smtClean="0"/>
          </a:p>
          <a:p>
            <a:r>
              <a:rPr lang="en-US" dirty="0" smtClean="0"/>
              <a:t>Locke's </a:t>
            </a:r>
            <a:r>
              <a:rPr lang="en-US" dirty="0"/>
              <a:t>political theory was founded on social contract theory. Unlike Thomas Hobbes, Locke believed that human nature is </a:t>
            </a:r>
            <a:r>
              <a:rPr lang="en-US" dirty="0" err="1"/>
              <a:t>characterised</a:t>
            </a:r>
            <a:r>
              <a:rPr lang="en-US" dirty="0"/>
              <a:t> by reason and tolerance. Like Hobbes, Locke believed that human nature allowed people to be selfish. This is apparent with the introduction of currency. In a natural state all people were equal and independent, and everyone had a natural right to defend his "life, health, liberty, or possessions</a:t>
            </a:r>
            <a:r>
              <a:rPr lang="en-US" dirty="0" smtClean="0"/>
              <a:t>".,</a:t>
            </a:r>
            <a:r>
              <a:rPr lang="tr-TR" dirty="0" smtClean="0"/>
              <a:t>(</a:t>
            </a:r>
            <a:r>
              <a:rPr lang="en-US" dirty="0" smtClean="0"/>
              <a:t> </a:t>
            </a:r>
            <a:r>
              <a:rPr lang="en-US" dirty="0"/>
              <a:t>John </a:t>
            </a:r>
            <a:r>
              <a:rPr lang="en-US" dirty="0"/>
              <a:t>Locke </a:t>
            </a:r>
            <a:r>
              <a:rPr lang="en-US" dirty="0" smtClean="0"/>
              <a:t>(</a:t>
            </a:r>
            <a:r>
              <a:rPr lang="en-US" dirty="0"/>
              <a:t>1690), </a:t>
            </a:r>
            <a:r>
              <a:rPr lang="en-US" i="1" u="sng" dirty="0"/>
              <a:t>Second Treatise of </a:t>
            </a:r>
            <a:r>
              <a:rPr lang="en-US" i="1" u="sng" dirty="0" smtClean="0"/>
              <a:t>Government</a:t>
            </a:r>
            <a:r>
              <a:rPr lang="en-US" dirty="0" smtClean="0"/>
              <a:t>(10th </a:t>
            </a:r>
            <a:r>
              <a:rPr lang="en-US" dirty="0"/>
              <a:t>ed.), </a:t>
            </a:r>
            <a:endParaRPr lang="tr-TR" dirty="0" smtClean="0"/>
          </a:p>
          <a:p>
            <a:r>
              <a:rPr lang="en-US" dirty="0"/>
              <a:t>Like Hobbes, Locke assumed that the sole right to defend in the state of nature was not enough, so people established a civil society to resolve conflicts in a civil way with help from government in a state of society. However, Locke never refers to Hobbes by name and may instead have been responding to other writers of the day</a:t>
            </a:r>
            <a:r>
              <a:rPr lang="en-US" dirty="0" smtClean="0"/>
              <a:t>.</a:t>
            </a:r>
            <a:r>
              <a:rPr lang="tr-TR" dirty="0" smtClean="0"/>
              <a:t> (</a:t>
            </a:r>
            <a:r>
              <a:rPr lang="en-US" dirty="0"/>
              <a:t>Skinner, Quentin, </a:t>
            </a:r>
            <a:r>
              <a:rPr lang="en-US" i="1" dirty="0"/>
              <a:t>Visions of Politics</a:t>
            </a:r>
            <a:r>
              <a:rPr lang="en-US" dirty="0"/>
              <a:t>, </a:t>
            </a:r>
            <a:r>
              <a:rPr lang="en-US" dirty="0" smtClean="0"/>
              <a:t>Cambridge</a:t>
            </a:r>
            <a:r>
              <a:rPr lang="tr-TR" dirty="0" smtClean="0"/>
              <a:t>)</a:t>
            </a:r>
            <a:endParaRPr lang="tr-TR" dirty="0"/>
          </a:p>
        </p:txBody>
      </p:sp>
    </p:spTree>
    <p:extLst>
      <p:ext uri="{BB962C8B-B14F-4D97-AF65-F5344CB8AC3E}">
        <p14:creationId xmlns:p14="http://schemas.microsoft.com/office/powerpoint/2010/main" val="2932278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0200" y="623455"/>
            <a:ext cx="10287000" cy="5287767"/>
          </a:xfrm>
        </p:spPr>
        <p:txBody>
          <a:bodyPr/>
          <a:lstStyle/>
          <a:p>
            <a:endParaRPr lang="tr-TR" dirty="0" smtClean="0"/>
          </a:p>
          <a:p>
            <a:endParaRPr lang="tr-TR" dirty="0"/>
          </a:p>
          <a:p>
            <a:r>
              <a:rPr lang="en-US" dirty="0" smtClean="0"/>
              <a:t>Locke's </a:t>
            </a:r>
            <a:r>
              <a:rPr lang="en-US" dirty="0"/>
              <a:t>general theory of value and price is a supply and demand theory, which was set out in a letter to a Member of Parliament in 1691, titled </a:t>
            </a:r>
            <a:r>
              <a:rPr lang="en-US" i="1" dirty="0"/>
              <a:t>Some Considerations on the Consequences of the Lowering of Interest and the Raising of the Value of Money</a:t>
            </a:r>
            <a:r>
              <a:rPr lang="en-US" dirty="0" smtClean="0"/>
              <a:t>.</a:t>
            </a:r>
            <a:r>
              <a:rPr lang="tr-TR" baseline="30000" dirty="0"/>
              <a:t> </a:t>
            </a:r>
            <a:r>
              <a:rPr lang="tr-TR" baseline="30000" dirty="0" smtClean="0"/>
              <a:t>(</a:t>
            </a:r>
            <a:r>
              <a:rPr lang="en-US" i="1" dirty="0"/>
              <a:t>Locke, John (1691), </a:t>
            </a:r>
            <a:r>
              <a:rPr lang="en-US" i="1" u="sng" dirty="0"/>
              <a:t>Some Considerations on the consequences of the Lowering of Interest and the Raising of the Value of Money</a:t>
            </a:r>
            <a:r>
              <a:rPr lang="en-US" i="1" dirty="0"/>
              <a:t>, Marxists</a:t>
            </a:r>
            <a:r>
              <a:rPr lang="en-US" dirty="0" smtClean="0"/>
              <a:t>.</a:t>
            </a:r>
            <a:r>
              <a:rPr lang="tr-TR" dirty="0" smtClean="0"/>
              <a:t>)</a:t>
            </a:r>
          </a:p>
          <a:p>
            <a:endParaRPr lang="tr-TR" dirty="0"/>
          </a:p>
          <a:p>
            <a:r>
              <a:rPr lang="en-US" dirty="0"/>
              <a:t>Locke defines the self as "that conscious thinking thing, (whatever substance, made up of whether spiritual, or material, simple, or compounded, it matters not) which is sensible, or conscious of pleasure and pain, capable of happiness or misery, and so is concerned for itself, as far as that consciousness extends</a:t>
            </a:r>
            <a:r>
              <a:rPr lang="en-US" dirty="0" smtClean="0"/>
              <a:t>".</a:t>
            </a:r>
            <a:r>
              <a:rPr lang="tr-TR" dirty="0" smtClean="0"/>
              <a:t> (</a:t>
            </a:r>
            <a:r>
              <a:rPr lang="en-US" dirty="0"/>
              <a:t>Locke, John (1997), </a:t>
            </a:r>
            <a:r>
              <a:rPr lang="en-US" dirty="0" err="1"/>
              <a:t>Woolhouse</a:t>
            </a:r>
            <a:r>
              <a:rPr lang="en-US" dirty="0"/>
              <a:t>, Roger (ed.), </a:t>
            </a:r>
            <a:r>
              <a:rPr lang="en-US" i="1" dirty="0"/>
              <a:t>An Essay Concerning Human Understanding</a:t>
            </a:r>
            <a:r>
              <a:rPr lang="en-US" dirty="0"/>
              <a:t>, New York: Penguin </a:t>
            </a:r>
            <a:r>
              <a:rPr lang="en-US" dirty="0" smtClean="0"/>
              <a:t>Books</a:t>
            </a:r>
            <a:r>
              <a:rPr lang="tr-TR" dirty="0" smtClean="0"/>
              <a:t>. P.307) </a:t>
            </a:r>
            <a:r>
              <a:rPr lang="en-US" dirty="0" smtClean="0"/>
              <a:t>He </a:t>
            </a:r>
            <a:r>
              <a:rPr lang="en-US" dirty="0"/>
              <a:t>does not, however, ignore "substance", writing that "the body too goes to the making the man</a:t>
            </a:r>
            <a:r>
              <a:rPr lang="en-US" dirty="0" smtClean="0"/>
              <a:t>.</a:t>
            </a:r>
            <a:r>
              <a:rPr lang="tr-TR" dirty="0" smtClean="0"/>
              <a:t> (</a:t>
            </a:r>
            <a:r>
              <a:rPr lang="en-US" dirty="0"/>
              <a:t>Locke, John (1997), </a:t>
            </a:r>
            <a:r>
              <a:rPr lang="en-US" dirty="0" err="1"/>
              <a:t>Woolhouse</a:t>
            </a:r>
            <a:r>
              <a:rPr lang="en-US" dirty="0"/>
              <a:t>, </a:t>
            </a:r>
            <a:r>
              <a:rPr lang="en-US" dirty="0" smtClean="0"/>
              <a:t>Roger</a:t>
            </a:r>
            <a:r>
              <a:rPr lang="tr-TR" dirty="0"/>
              <a:t> </a:t>
            </a:r>
            <a:r>
              <a:rPr lang="en-US" dirty="0" smtClean="0"/>
              <a:t>(ed</a:t>
            </a:r>
            <a:r>
              <a:rPr lang="en-US" dirty="0"/>
              <a:t>.), </a:t>
            </a:r>
            <a:r>
              <a:rPr lang="en-US" i="1" dirty="0"/>
              <a:t>An Essay Concerning Human Understanding</a:t>
            </a:r>
            <a:r>
              <a:rPr lang="en-US" dirty="0"/>
              <a:t>, New York: Penguin </a:t>
            </a:r>
            <a:r>
              <a:rPr lang="en-US" dirty="0" smtClean="0"/>
              <a:t>Books</a:t>
            </a:r>
            <a:r>
              <a:rPr lang="tr-TR" dirty="0" smtClean="0"/>
              <a:t>. P.306)</a:t>
            </a:r>
          </a:p>
          <a:p>
            <a:endParaRPr lang="tr-TR" dirty="0" smtClean="0"/>
          </a:p>
          <a:p>
            <a:endParaRPr lang="tr-TR" dirty="0"/>
          </a:p>
          <a:p>
            <a:endParaRPr lang="tr-TR" dirty="0"/>
          </a:p>
          <a:p>
            <a:pPr marL="0" indent="0">
              <a:buNone/>
            </a:pPr>
            <a:endParaRPr lang="tr-TR" dirty="0"/>
          </a:p>
        </p:txBody>
      </p:sp>
    </p:spTree>
    <p:extLst>
      <p:ext uri="{BB962C8B-B14F-4D97-AF65-F5344CB8AC3E}">
        <p14:creationId xmlns:p14="http://schemas.microsoft.com/office/powerpoint/2010/main" val="93472621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13</TotalTime>
  <Words>570</Words>
  <Application>Microsoft Office PowerPoint</Application>
  <PresentationFormat>Geniş ekran</PresentationFormat>
  <Paragraphs>17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JOHN LOCKE </vt:lpstr>
      <vt:lpstr>PowerPoint Sunusu</vt:lpstr>
      <vt:lpstr>Major Works;</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LOCKE</dc:title>
  <dc:creator>ZEHRA</dc:creator>
  <cp:lastModifiedBy>ZEHRA</cp:lastModifiedBy>
  <cp:revision>2</cp:revision>
  <dcterms:created xsi:type="dcterms:W3CDTF">2020-05-04T23:45:14Z</dcterms:created>
  <dcterms:modified xsi:type="dcterms:W3CDTF">2020-05-04T23:58:22Z</dcterms:modified>
</cp:coreProperties>
</file>