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2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1677D1-E582-45E2-B16E-D4A95C6E3AFD}" type="doc">
      <dgm:prSet loTypeId="urn:microsoft.com/office/officeart/2005/8/layout/process4" loCatId="process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8C9AF102-F361-4548-B49C-B4FF7B07AEF4}">
      <dgm:prSet/>
      <dgm:spPr/>
      <dgm:t>
        <a:bodyPr/>
        <a:lstStyle/>
        <a:p>
          <a:r>
            <a:rPr lang="en-US"/>
            <a:t>It started around 1870s, after romanticism.</a:t>
          </a:r>
        </a:p>
      </dgm:t>
    </dgm:pt>
    <dgm:pt modelId="{E7576FD1-8221-4538-A11A-DD8D912CD69B}" type="parTrans" cxnId="{CA853449-9CF8-4535-8F8C-354ACA66D8AE}">
      <dgm:prSet/>
      <dgm:spPr/>
      <dgm:t>
        <a:bodyPr/>
        <a:lstStyle/>
        <a:p>
          <a:endParaRPr lang="en-US"/>
        </a:p>
      </dgm:t>
    </dgm:pt>
    <dgm:pt modelId="{BACAC4A3-E560-4954-8755-547AFCD094B9}" type="sibTrans" cxnId="{CA853449-9CF8-4535-8F8C-354ACA66D8AE}">
      <dgm:prSet/>
      <dgm:spPr/>
      <dgm:t>
        <a:bodyPr/>
        <a:lstStyle/>
        <a:p>
          <a:endParaRPr lang="en-US"/>
        </a:p>
      </dgm:t>
    </dgm:pt>
    <dgm:pt modelId="{303E74E4-7C70-4CA3-A4CD-35AB23BE0B6A}">
      <dgm:prSet/>
      <dgm:spPr/>
      <dgm:t>
        <a:bodyPr/>
        <a:lstStyle/>
        <a:p>
          <a:r>
            <a:rPr lang="en-US"/>
            <a:t>Realism  in drama aimed to bring a real representation of life to texts and performances.</a:t>
          </a:r>
        </a:p>
      </dgm:t>
    </dgm:pt>
    <dgm:pt modelId="{30AB5BC3-AAFB-48DB-A0FF-19195E502228}" type="parTrans" cxnId="{5E4FBCFD-F4B3-42CA-801A-0CBD3599C78E}">
      <dgm:prSet/>
      <dgm:spPr/>
      <dgm:t>
        <a:bodyPr/>
        <a:lstStyle/>
        <a:p>
          <a:endParaRPr lang="en-US"/>
        </a:p>
      </dgm:t>
    </dgm:pt>
    <dgm:pt modelId="{0D8501F0-9B8E-4605-BB5C-2B58E0B89F1F}" type="sibTrans" cxnId="{5E4FBCFD-F4B3-42CA-801A-0CBD3599C78E}">
      <dgm:prSet/>
      <dgm:spPr/>
      <dgm:t>
        <a:bodyPr/>
        <a:lstStyle/>
        <a:p>
          <a:endParaRPr lang="en-US"/>
        </a:p>
      </dgm:t>
    </dgm:pt>
    <dgm:pt modelId="{93913246-AC9B-4039-AFB0-286C59B00664}">
      <dgm:prSet/>
      <dgm:spPr/>
      <dgm:t>
        <a:bodyPr/>
        <a:lstStyle/>
        <a:p>
          <a:r>
            <a:rPr lang="en-US"/>
            <a:t>Truth in observation</a:t>
          </a:r>
        </a:p>
      </dgm:t>
    </dgm:pt>
    <dgm:pt modelId="{F395E388-A563-4CD9-9FA3-B592A9E88220}" type="parTrans" cxnId="{BD8C1EA4-14BA-4083-A6F0-6F235D733395}">
      <dgm:prSet/>
      <dgm:spPr/>
      <dgm:t>
        <a:bodyPr/>
        <a:lstStyle/>
        <a:p>
          <a:endParaRPr lang="en-US"/>
        </a:p>
      </dgm:t>
    </dgm:pt>
    <dgm:pt modelId="{C9012D0B-9498-4361-B4D2-8F596067BEF6}" type="sibTrans" cxnId="{BD8C1EA4-14BA-4083-A6F0-6F235D733395}">
      <dgm:prSet/>
      <dgm:spPr/>
      <dgm:t>
        <a:bodyPr/>
        <a:lstStyle/>
        <a:p>
          <a:endParaRPr lang="en-US"/>
        </a:p>
      </dgm:t>
    </dgm:pt>
    <dgm:pt modelId="{240D5518-F02F-4AD9-AC93-2D2421326A71}">
      <dgm:prSet/>
      <dgm:spPr/>
      <dgm:t>
        <a:bodyPr/>
        <a:lstStyle/>
        <a:p>
          <a:r>
            <a:rPr lang="en-US"/>
            <a:t>Human problems were the most important themes</a:t>
          </a:r>
        </a:p>
      </dgm:t>
    </dgm:pt>
    <dgm:pt modelId="{0FC82624-0B06-4FEB-838A-6F1057B57EFF}" type="parTrans" cxnId="{2A4EE9DB-6F79-4771-BA29-6E9D637156BA}">
      <dgm:prSet/>
      <dgm:spPr/>
      <dgm:t>
        <a:bodyPr/>
        <a:lstStyle/>
        <a:p>
          <a:endParaRPr lang="en-US"/>
        </a:p>
      </dgm:t>
    </dgm:pt>
    <dgm:pt modelId="{54FA9C75-DEFE-4622-919F-F5A44BA63BD6}" type="sibTrans" cxnId="{2A4EE9DB-6F79-4771-BA29-6E9D637156BA}">
      <dgm:prSet/>
      <dgm:spPr/>
      <dgm:t>
        <a:bodyPr/>
        <a:lstStyle/>
        <a:p>
          <a:endParaRPr lang="en-US"/>
        </a:p>
      </dgm:t>
    </dgm:pt>
    <dgm:pt modelId="{61E08097-5B7B-4869-A319-60B3DC9A020C}">
      <dgm:prSet/>
      <dgm:spPr/>
      <dgm:t>
        <a:bodyPr/>
        <a:lstStyle/>
        <a:p>
          <a:r>
            <a:rPr lang="en-US"/>
            <a:t>The use of contemporary settings</a:t>
          </a:r>
        </a:p>
      </dgm:t>
    </dgm:pt>
    <dgm:pt modelId="{96C2CAB7-7FB2-46DE-939E-F71728932D41}" type="parTrans" cxnId="{D5716667-6976-4C48-B58C-4B963D0D6626}">
      <dgm:prSet/>
      <dgm:spPr/>
      <dgm:t>
        <a:bodyPr/>
        <a:lstStyle/>
        <a:p>
          <a:endParaRPr lang="en-US"/>
        </a:p>
      </dgm:t>
    </dgm:pt>
    <dgm:pt modelId="{03B04B02-C989-47C1-8888-040602B70327}" type="sibTrans" cxnId="{D5716667-6976-4C48-B58C-4B963D0D6626}">
      <dgm:prSet/>
      <dgm:spPr/>
      <dgm:t>
        <a:bodyPr/>
        <a:lstStyle/>
        <a:p>
          <a:endParaRPr lang="en-US"/>
        </a:p>
      </dgm:t>
    </dgm:pt>
    <dgm:pt modelId="{E1E7305E-4255-4EE8-9F53-D10F7A1CDD93}">
      <dgm:prSet/>
      <dgm:spPr/>
      <dgm:t>
        <a:bodyPr/>
        <a:lstStyle/>
        <a:p>
          <a:r>
            <a:rPr lang="en-US"/>
            <a:t>Everyday life and problems are the subjects</a:t>
          </a:r>
        </a:p>
      </dgm:t>
    </dgm:pt>
    <dgm:pt modelId="{7AEE593D-6D5B-4746-B6C5-D6064EB67C02}" type="parTrans" cxnId="{4443D3E0-8442-4298-B7A5-E878327C516F}">
      <dgm:prSet/>
      <dgm:spPr/>
      <dgm:t>
        <a:bodyPr/>
        <a:lstStyle/>
        <a:p>
          <a:endParaRPr lang="en-US"/>
        </a:p>
      </dgm:t>
    </dgm:pt>
    <dgm:pt modelId="{979F873D-179E-4454-804E-AAAFAF77F0C5}" type="sibTrans" cxnId="{4443D3E0-8442-4298-B7A5-E878327C516F}">
      <dgm:prSet/>
      <dgm:spPr/>
      <dgm:t>
        <a:bodyPr/>
        <a:lstStyle/>
        <a:p>
          <a:endParaRPr lang="en-US"/>
        </a:p>
      </dgm:t>
    </dgm:pt>
    <dgm:pt modelId="{4E7C887B-37DF-4DFA-91F0-3A7DC0A894B3}">
      <dgm:prSet/>
      <dgm:spPr/>
      <dgm:t>
        <a:bodyPr/>
        <a:lstStyle/>
        <a:p>
          <a:r>
            <a:rPr lang="en-US"/>
            <a:t>Staging and costumes</a:t>
          </a:r>
        </a:p>
      </dgm:t>
    </dgm:pt>
    <dgm:pt modelId="{AA4222B8-489B-44AC-B429-AD9B15E2AD66}" type="parTrans" cxnId="{22A81B3C-ACD4-4D06-AC60-BDC5E2B4C160}">
      <dgm:prSet/>
      <dgm:spPr/>
      <dgm:t>
        <a:bodyPr/>
        <a:lstStyle/>
        <a:p>
          <a:endParaRPr lang="en-US"/>
        </a:p>
      </dgm:t>
    </dgm:pt>
    <dgm:pt modelId="{6BFC2BFE-E1C6-4264-A75E-239C62DE170D}" type="sibTrans" cxnId="{22A81B3C-ACD4-4D06-AC60-BDC5E2B4C160}">
      <dgm:prSet/>
      <dgm:spPr/>
      <dgm:t>
        <a:bodyPr/>
        <a:lstStyle/>
        <a:p>
          <a:endParaRPr lang="en-US"/>
        </a:p>
      </dgm:t>
    </dgm:pt>
    <dgm:pt modelId="{CAD3B5FB-B921-8646-82FC-52CA59E75071}" type="pres">
      <dgm:prSet presAssocID="{A11677D1-E582-45E2-B16E-D4A95C6E3AFD}" presName="Name0" presStyleCnt="0">
        <dgm:presLayoutVars>
          <dgm:dir/>
          <dgm:animLvl val="lvl"/>
          <dgm:resizeHandles val="exact"/>
        </dgm:presLayoutVars>
      </dgm:prSet>
      <dgm:spPr/>
    </dgm:pt>
    <dgm:pt modelId="{122279BC-6B92-2448-861A-E2B18390560F}" type="pres">
      <dgm:prSet presAssocID="{303E74E4-7C70-4CA3-A4CD-35AB23BE0B6A}" presName="boxAndChildren" presStyleCnt="0"/>
      <dgm:spPr/>
    </dgm:pt>
    <dgm:pt modelId="{DFABF230-B1D9-0442-96F7-8BE402AC9AD7}" type="pres">
      <dgm:prSet presAssocID="{303E74E4-7C70-4CA3-A4CD-35AB23BE0B6A}" presName="parentTextBox" presStyleLbl="node1" presStyleIdx="0" presStyleCnt="2"/>
      <dgm:spPr/>
    </dgm:pt>
    <dgm:pt modelId="{A5DEBB1C-3A3B-2246-B117-87D585E7A747}" type="pres">
      <dgm:prSet presAssocID="{303E74E4-7C70-4CA3-A4CD-35AB23BE0B6A}" presName="entireBox" presStyleLbl="node1" presStyleIdx="0" presStyleCnt="2"/>
      <dgm:spPr/>
    </dgm:pt>
    <dgm:pt modelId="{C547AFBD-9007-7041-A058-7CA022D0C49C}" type="pres">
      <dgm:prSet presAssocID="{303E74E4-7C70-4CA3-A4CD-35AB23BE0B6A}" presName="descendantBox" presStyleCnt="0"/>
      <dgm:spPr/>
    </dgm:pt>
    <dgm:pt modelId="{045BCDDE-0CC2-5744-8AF1-A7B315DFAC26}" type="pres">
      <dgm:prSet presAssocID="{93913246-AC9B-4039-AFB0-286C59B00664}" presName="childTextBox" presStyleLbl="fgAccFollowNode1" presStyleIdx="0" presStyleCnt="5">
        <dgm:presLayoutVars>
          <dgm:bulletEnabled val="1"/>
        </dgm:presLayoutVars>
      </dgm:prSet>
      <dgm:spPr/>
    </dgm:pt>
    <dgm:pt modelId="{7E957231-8416-E141-BA60-CA320401078A}" type="pres">
      <dgm:prSet presAssocID="{240D5518-F02F-4AD9-AC93-2D2421326A71}" presName="childTextBox" presStyleLbl="fgAccFollowNode1" presStyleIdx="1" presStyleCnt="5">
        <dgm:presLayoutVars>
          <dgm:bulletEnabled val="1"/>
        </dgm:presLayoutVars>
      </dgm:prSet>
      <dgm:spPr/>
    </dgm:pt>
    <dgm:pt modelId="{5D776411-BEBB-794A-8ED6-7D0E9570A8D9}" type="pres">
      <dgm:prSet presAssocID="{61E08097-5B7B-4869-A319-60B3DC9A020C}" presName="childTextBox" presStyleLbl="fgAccFollowNode1" presStyleIdx="2" presStyleCnt="5">
        <dgm:presLayoutVars>
          <dgm:bulletEnabled val="1"/>
        </dgm:presLayoutVars>
      </dgm:prSet>
      <dgm:spPr/>
    </dgm:pt>
    <dgm:pt modelId="{CE713E22-CB52-3146-82B0-EED98ACBE91A}" type="pres">
      <dgm:prSet presAssocID="{E1E7305E-4255-4EE8-9F53-D10F7A1CDD93}" presName="childTextBox" presStyleLbl="fgAccFollowNode1" presStyleIdx="3" presStyleCnt="5">
        <dgm:presLayoutVars>
          <dgm:bulletEnabled val="1"/>
        </dgm:presLayoutVars>
      </dgm:prSet>
      <dgm:spPr/>
    </dgm:pt>
    <dgm:pt modelId="{4E52E97A-C836-A34C-B54B-20736C07D43E}" type="pres">
      <dgm:prSet presAssocID="{4E7C887B-37DF-4DFA-91F0-3A7DC0A894B3}" presName="childTextBox" presStyleLbl="fgAccFollowNode1" presStyleIdx="4" presStyleCnt="5">
        <dgm:presLayoutVars>
          <dgm:bulletEnabled val="1"/>
        </dgm:presLayoutVars>
      </dgm:prSet>
      <dgm:spPr/>
    </dgm:pt>
    <dgm:pt modelId="{CCAD1CCA-56F6-0541-86C6-08DE14F6D2EC}" type="pres">
      <dgm:prSet presAssocID="{BACAC4A3-E560-4954-8755-547AFCD094B9}" presName="sp" presStyleCnt="0"/>
      <dgm:spPr/>
    </dgm:pt>
    <dgm:pt modelId="{82946315-6EBA-524D-A1C6-6E14901EC7D7}" type="pres">
      <dgm:prSet presAssocID="{8C9AF102-F361-4548-B49C-B4FF7B07AEF4}" presName="arrowAndChildren" presStyleCnt="0"/>
      <dgm:spPr/>
    </dgm:pt>
    <dgm:pt modelId="{1969DA9C-8591-9543-A8B7-EB3C4F96B3BB}" type="pres">
      <dgm:prSet presAssocID="{8C9AF102-F361-4548-B49C-B4FF7B07AEF4}" presName="parentTextArrow" presStyleLbl="node1" presStyleIdx="1" presStyleCnt="2"/>
      <dgm:spPr/>
    </dgm:pt>
  </dgm:ptLst>
  <dgm:cxnLst>
    <dgm:cxn modelId="{3BEAD42F-6A72-DC47-A434-CD68BB7FBF44}" type="presOf" srcId="{8C9AF102-F361-4548-B49C-B4FF7B07AEF4}" destId="{1969DA9C-8591-9543-A8B7-EB3C4F96B3BB}" srcOrd="0" destOrd="0" presId="urn:microsoft.com/office/officeart/2005/8/layout/process4"/>
    <dgm:cxn modelId="{22A81B3C-ACD4-4D06-AC60-BDC5E2B4C160}" srcId="{303E74E4-7C70-4CA3-A4CD-35AB23BE0B6A}" destId="{4E7C887B-37DF-4DFA-91F0-3A7DC0A894B3}" srcOrd="4" destOrd="0" parTransId="{AA4222B8-489B-44AC-B429-AD9B15E2AD66}" sibTransId="{6BFC2BFE-E1C6-4264-A75E-239C62DE170D}"/>
    <dgm:cxn modelId="{CA853449-9CF8-4535-8F8C-354ACA66D8AE}" srcId="{A11677D1-E582-45E2-B16E-D4A95C6E3AFD}" destId="{8C9AF102-F361-4548-B49C-B4FF7B07AEF4}" srcOrd="0" destOrd="0" parTransId="{E7576FD1-8221-4538-A11A-DD8D912CD69B}" sibTransId="{BACAC4A3-E560-4954-8755-547AFCD094B9}"/>
    <dgm:cxn modelId="{6121AF51-EEFD-AA4F-95BC-5884B492B776}" type="presOf" srcId="{A11677D1-E582-45E2-B16E-D4A95C6E3AFD}" destId="{CAD3B5FB-B921-8646-82FC-52CA59E75071}" srcOrd="0" destOrd="0" presId="urn:microsoft.com/office/officeart/2005/8/layout/process4"/>
    <dgm:cxn modelId="{F0768052-26B5-8049-A355-F474D633A274}" type="presOf" srcId="{E1E7305E-4255-4EE8-9F53-D10F7A1CDD93}" destId="{CE713E22-CB52-3146-82B0-EED98ACBE91A}" srcOrd="0" destOrd="0" presId="urn:microsoft.com/office/officeart/2005/8/layout/process4"/>
    <dgm:cxn modelId="{E5D34F58-13FF-3848-B84B-C6D05A55B763}" type="presOf" srcId="{240D5518-F02F-4AD9-AC93-2D2421326A71}" destId="{7E957231-8416-E141-BA60-CA320401078A}" srcOrd="0" destOrd="0" presId="urn:microsoft.com/office/officeart/2005/8/layout/process4"/>
    <dgm:cxn modelId="{D5716667-6976-4C48-B58C-4B963D0D6626}" srcId="{303E74E4-7C70-4CA3-A4CD-35AB23BE0B6A}" destId="{61E08097-5B7B-4869-A319-60B3DC9A020C}" srcOrd="2" destOrd="0" parTransId="{96C2CAB7-7FB2-46DE-939E-F71728932D41}" sibTransId="{03B04B02-C989-47C1-8888-040602B70327}"/>
    <dgm:cxn modelId="{B1355B8E-C521-4E43-9C35-CDD8B34FC4CC}" type="presOf" srcId="{303E74E4-7C70-4CA3-A4CD-35AB23BE0B6A}" destId="{DFABF230-B1D9-0442-96F7-8BE402AC9AD7}" srcOrd="0" destOrd="0" presId="urn:microsoft.com/office/officeart/2005/8/layout/process4"/>
    <dgm:cxn modelId="{8FE0C990-5B3D-134A-A7D5-A400671A97B1}" type="presOf" srcId="{4E7C887B-37DF-4DFA-91F0-3A7DC0A894B3}" destId="{4E52E97A-C836-A34C-B54B-20736C07D43E}" srcOrd="0" destOrd="0" presId="urn:microsoft.com/office/officeart/2005/8/layout/process4"/>
    <dgm:cxn modelId="{8975FB92-BFF7-E64C-8C6C-BA20586F5CA8}" type="presOf" srcId="{61E08097-5B7B-4869-A319-60B3DC9A020C}" destId="{5D776411-BEBB-794A-8ED6-7D0E9570A8D9}" srcOrd="0" destOrd="0" presId="urn:microsoft.com/office/officeart/2005/8/layout/process4"/>
    <dgm:cxn modelId="{BD8C1EA4-14BA-4083-A6F0-6F235D733395}" srcId="{303E74E4-7C70-4CA3-A4CD-35AB23BE0B6A}" destId="{93913246-AC9B-4039-AFB0-286C59B00664}" srcOrd="0" destOrd="0" parTransId="{F395E388-A563-4CD9-9FA3-B592A9E88220}" sibTransId="{C9012D0B-9498-4361-B4D2-8F596067BEF6}"/>
    <dgm:cxn modelId="{A3529AB9-E7D2-9846-939E-8C89FE76955B}" type="presOf" srcId="{303E74E4-7C70-4CA3-A4CD-35AB23BE0B6A}" destId="{A5DEBB1C-3A3B-2246-B117-87D585E7A747}" srcOrd="1" destOrd="0" presId="urn:microsoft.com/office/officeart/2005/8/layout/process4"/>
    <dgm:cxn modelId="{1EA4F4D8-4A57-9141-A403-EFF4E783AD9F}" type="presOf" srcId="{93913246-AC9B-4039-AFB0-286C59B00664}" destId="{045BCDDE-0CC2-5744-8AF1-A7B315DFAC26}" srcOrd="0" destOrd="0" presId="urn:microsoft.com/office/officeart/2005/8/layout/process4"/>
    <dgm:cxn modelId="{2A4EE9DB-6F79-4771-BA29-6E9D637156BA}" srcId="{303E74E4-7C70-4CA3-A4CD-35AB23BE0B6A}" destId="{240D5518-F02F-4AD9-AC93-2D2421326A71}" srcOrd="1" destOrd="0" parTransId="{0FC82624-0B06-4FEB-838A-6F1057B57EFF}" sibTransId="{54FA9C75-DEFE-4622-919F-F5A44BA63BD6}"/>
    <dgm:cxn modelId="{4443D3E0-8442-4298-B7A5-E878327C516F}" srcId="{303E74E4-7C70-4CA3-A4CD-35AB23BE0B6A}" destId="{E1E7305E-4255-4EE8-9F53-D10F7A1CDD93}" srcOrd="3" destOrd="0" parTransId="{7AEE593D-6D5B-4746-B6C5-D6064EB67C02}" sibTransId="{979F873D-179E-4454-804E-AAAFAF77F0C5}"/>
    <dgm:cxn modelId="{5E4FBCFD-F4B3-42CA-801A-0CBD3599C78E}" srcId="{A11677D1-E582-45E2-B16E-D4A95C6E3AFD}" destId="{303E74E4-7C70-4CA3-A4CD-35AB23BE0B6A}" srcOrd="1" destOrd="0" parTransId="{30AB5BC3-AAFB-48DB-A0FF-19195E502228}" sibTransId="{0D8501F0-9B8E-4605-BB5C-2B58E0B89F1F}"/>
    <dgm:cxn modelId="{1087F587-FBEC-CE4E-BAE2-B1E93764FEDF}" type="presParOf" srcId="{CAD3B5FB-B921-8646-82FC-52CA59E75071}" destId="{122279BC-6B92-2448-861A-E2B18390560F}" srcOrd="0" destOrd="0" presId="urn:microsoft.com/office/officeart/2005/8/layout/process4"/>
    <dgm:cxn modelId="{6B21401C-76FA-CC49-BB50-5DD4B59E928D}" type="presParOf" srcId="{122279BC-6B92-2448-861A-E2B18390560F}" destId="{DFABF230-B1D9-0442-96F7-8BE402AC9AD7}" srcOrd="0" destOrd="0" presId="urn:microsoft.com/office/officeart/2005/8/layout/process4"/>
    <dgm:cxn modelId="{BDA99462-A04A-424D-B723-47683C2BD83E}" type="presParOf" srcId="{122279BC-6B92-2448-861A-E2B18390560F}" destId="{A5DEBB1C-3A3B-2246-B117-87D585E7A747}" srcOrd="1" destOrd="0" presId="urn:microsoft.com/office/officeart/2005/8/layout/process4"/>
    <dgm:cxn modelId="{5EBDE169-61F6-7842-A67D-E07066980FB5}" type="presParOf" srcId="{122279BC-6B92-2448-861A-E2B18390560F}" destId="{C547AFBD-9007-7041-A058-7CA022D0C49C}" srcOrd="2" destOrd="0" presId="urn:microsoft.com/office/officeart/2005/8/layout/process4"/>
    <dgm:cxn modelId="{86F72D14-E6BE-2B48-B22B-AB8836B4F1B8}" type="presParOf" srcId="{C547AFBD-9007-7041-A058-7CA022D0C49C}" destId="{045BCDDE-0CC2-5744-8AF1-A7B315DFAC26}" srcOrd="0" destOrd="0" presId="urn:microsoft.com/office/officeart/2005/8/layout/process4"/>
    <dgm:cxn modelId="{BCF4733F-6653-484B-8F6A-AADE218C600E}" type="presParOf" srcId="{C547AFBD-9007-7041-A058-7CA022D0C49C}" destId="{7E957231-8416-E141-BA60-CA320401078A}" srcOrd="1" destOrd="0" presId="urn:microsoft.com/office/officeart/2005/8/layout/process4"/>
    <dgm:cxn modelId="{8CA527DD-066D-1344-B46C-BFA88DFFD02A}" type="presParOf" srcId="{C547AFBD-9007-7041-A058-7CA022D0C49C}" destId="{5D776411-BEBB-794A-8ED6-7D0E9570A8D9}" srcOrd="2" destOrd="0" presId="urn:microsoft.com/office/officeart/2005/8/layout/process4"/>
    <dgm:cxn modelId="{CA1B9CE2-D228-7C42-B5E0-8D93BC3EA87E}" type="presParOf" srcId="{C547AFBD-9007-7041-A058-7CA022D0C49C}" destId="{CE713E22-CB52-3146-82B0-EED98ACBE91A}" srcOrd="3" destOrd="0" presId="urn:microsoft.com/office/officeart/2005/8/layout/process4"/>
    <dgm:cxn modelId="{AB683F7A-867F-8943-B8A4-B1D4AE5007CF}" type="presParOf" srcId="{C547AFBD-9007-7041-A058-7CA022D0C49C}" destId="{4E52E97A-C836-A34C-B54B-20736C07D43E}" srcOrd="4" destOrd="0" presId="urn:microsoft.com/office/officeart/2005/8/layout/process4"/>
    <dgm:cxn modelId="{FAD41015-5D15-1C49-8758-0E895B2C5740}" type="presParOf" srcId="{CAD3B5FB-B921-8646-82FC-52CA59E75071}" destId="{CCAD1CCA-56F6-0541-86C6-08DE14F6D2EC}" srcOrd="1" destOrd="0" presId="urn:microsoft.com/office/officeart/2005/8/layout/process4"/>
    <dgm:cxn modelId="{DD6DE9B3-6C89-B843-9DAE-FFF53F048B5A}" type="presParOf" srcId="{CAD3B5FB-B921-8646-82FC-52CA59E75071}" destId="{82946315-6EBA-524D-A1C6-6E14901EC7D7}" srcOrd="2" destOrd="0" presId="urn:microsoft.com/office/officeart/2005/8/layout/process4"/>
    <dgm:cxn modelId="{085CB1F6-2559-5644-8EA8-99C47EB7E837}" type="presParOf" srcId="{82946315-6EBA-524D-A1C6-6E14901EC7D7}" destId="{1969DA9C-8591-9543-A8B7-EB3C4F96B3B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A6C115-A490-498F-B5E2-C91582D36D5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B22C7F7-3EAA-4460-8E9A-FDC7EAE7DB2F}">
      <dgm:prSet/>
      <dgm:spPr/>
      <dgm:t>
        <a:bodyPr/>
        <a:lstStyle/>
        <a:p>
          <a:r>
            <a:rPr lang="en-US"/>
            <a:t>Henrik Ibsen (</a:t>
          </a:r>
          <a:r>
            <a:rPr lang="en-US" i="1"/>
            <a:t>A Doll’s House, Ghosts, An Enemy of the People</a:t>
          </a:r>
          <a:r>
            <a:rPr lang="en-US"/>
            <a:t>, etc.)</a:t>
          </a:r>
        </a:p>
      </dgm:t>
    </dgm:pt>
    <dgm:pt modelId="{3D1D934C-ADBC-479B-AD15-809AA562A5FA}" type="parTrans" cxnId="{A800E2AC-49DA-40EA-812B-C949457A3EB1}">
      <dgm:prSet/>
      <dgm:spPr/>
      <dgm:t>
        <a:bodyPr/>
        <a:lstStyle/>
        <a:p>
          <a:endParaRPr lang="en-US"/>
        </a:p>
      </dgm:t>
    </dgm:pt>
    <dgm:pt modelId="{F440C509-6359-44B9-8630-2DC02D9507D5}" type="sibTrans" cxnId="{A800E2AC-49DA-40EA-812B-C949457A3EB1}">
      <dgm:prSet/>
      <dgm:spPr/>
      <dgm:t>
        <a:bodyPr/>
        <a:lstStyle/>
        <a:p>
          <a:endParaRPr lang="en-US"/>
        </a:p>
      </dgm:t>
    </dgm:pt>
    <dgm:pt modelId="{1D773E78-97AD-441E-A500-3C2CD6445045}">
      <dgm:prSet/>
      <dgm:spPr/>
      <dgm:t>
        <a:bodyPr/>
        <a:lstStyle/>
        <a:p>
          <a:r>
            <a:rPr lang="en-US"/>
            <a:t>Bernard Shaw (</a:t>
          </a:r>
          <a:r>
            <a:rPr lang="en-US" i="1"/>
            <a:t>Widowers’ Houses, Mrs. Warren’s Profession,</a:t>
          </a:r>
          <a:r>
            <a:rPr lang="en-US"/>
            <a:t> etc.)</a:t>
          </a:r>
        </a:p>
      </dgm:t>
    </dgm:pt>
    <dgm:pt modelId="{22A86101-9D47-4790-95C1-99CCBDCF305E}" type="parTrans" cxnId="{57216051-32D2-4893-B2F2-667574FEE5C0}">
      <dgm:prSet/>
      <dgm:spPr/>
      <dgm:t>
        <a:bodyPr/>
        <a:lstStyle/>
        <a:p>
          <a:endParaRPr lang="en-US"/>
        </a:p>
      </dgm:t>
    </dgm:pt>
    <dgm:pt modelId="{8C0D8972-4C5D-472C-B514-D4FC269B3411}" type="sibTrans" cxnId="{57216051-32D2-4893-B2F2-667574FEE5C0}">
      <dgm:prSet/>
      <dgm:spPr/>
      <dgm:t>
        <a:bodyPr/>
        <a:lstStyle/>
        <a:p>
          <a:endParaRPr lang="en-US"/>
        </a:p>
      </dgm:t>
    </dgm:pt>
    <dgm:pt modelId="{AD985FDC-37CC-41F8-9C05-4F826A1EA396}">
      <dgm:prSet/>
      <dgm:spPr/>
      <dgm:t>
        <a:bodyPr/>
        <a:lstStyle/>
        <a:p>
          <a:r>
            <a:rPr lang="en-US"/>
            <a:t>Anton Chekhov (</a:t>
          </a:r>
          <a:r>
            <a:rPr lang="en-US" i="1"/>
            <a:t>The Cherry Orchard, The Seagull</a:t>
          </a:r>
          <a:r>
            <a:rPr lang="en-US"/>
            <a:t>, etc. )</a:t>
          </a:r>
        </a:p>
      </dgm:t>
    </dgm:pt>
    <dgm:pt modelId="{D022577F-AEAB-4E34-871A-4B049C4B70BB}" type="parTrans" cxnId="{1AC262D7-6543-4C26-BFA6-033A0E5E26CE}">
      <dgm:prSet/>
      <dgm:spPr/>
      <dgm:t>
        <a:bodyPr/>
        <a:lstStyle/>
        <a:p>
          <a:endParaRPr lang="en-US"/>
        </a:p>
      </dgm:t>
    </dgm:pt>
    <dgm:pt modelId="{B0F68B81-59D9-4348-9A48-A5D840B1B765}" type="sibTrans" cxnId="{1AC262D7-6543-4C26-BFA6-033A0E5E26CE}">
      <dgm:prSet/>
      <dgm:spPr/>
      <dgm:t>
        <a:bodyPr/>
        <a:lstStyle/>
        <a:p>
          <a:endParaRPr lang="en-US"/>
        </a:p>
      </dgm:t>
    </dgm:pt>
    <dgm:pt modelId="{D90F865E-6A89-4A3D-9D43-A3811DE76957}">
      <dgm:prSet/>
      <dgm:spPr/>
      <dgm:t>
        <a:bodyPr/>
        <a:lstStyle/>
        <a:p>
          <a:r>
            <a:rPr lang="en-US"/>
            <a:t>Alexandre Dumas (</a:t>
          </a:r>
          <a:r>
            <a:rPr lang="en-US" i="1"/>
            <a:t>Camille</a:t>
          </a:r>
          <a:r>
            <a:rPr lang="en-US"/>
            <a:t>, etc.)</a:t>
          </a:r>
        </a:p>
      </dgm:t>
    </dgm:pt>
    <dgm:pt modelId="{C9DDADC2-C32A-4333-A0C2-96991EA7CCA5}" type="parTrans" cxnId="{C2688D97-ADAE-4E99-9AF9-799106B1D356}">
      <dgm:prSet/>
      <dgm:spPr/>
      <dgm:t>
        <a:bodyPr/>
        <a:lstStyle/>
        <a:p>
          <a:endParaRPr lang="en-US"/>
        </a:p>
      </dgm:t>
    </dgm:pt>
    <dgm:pt modelId="{5AFAFF23-3C6F-4C2E-BF20-DC5E864E4FBC}" type="sibTrans" cxnId="{C2688D97-ADAE-4E99-9AF9-799106B1D356}">
      <dgm:prSet/>
      <dgm:spPr/>
      <dgm:t>
        <a:bodyPr/>
        <a:lstStyle/>
        <a:p>
          <a:endParaRPr lang="en-US"/>
        </a:p>
      </dgm:t>
    </dgm:pt>
    <dgm:pt modelId="{A9E72B34-85AC-B444-A996-0AE10E723169}" type="pres">
      <dgm:prSet presAssocID="{7AA6C115-A490-498F-B5E2-C91582D36D5E}" presName="linear" presStyleCnt="0">
        <dgm:presLayoutVars>
          <dgm:animLvl val="lvl"/>
          <dgm:resizeHandles val="exact"/>
        </dgm:presLayoutVars>
      </dgm:prSet>
      <dgm:spPr/>
    </dgm:pt>
    <dgm:pt modelId="{1BF405BC-8FAA-3B49-B99C-FEA7808673D5}" type="pres">
      <dgm:prSet presAssocID="{3B22C7F7-3EAA-4460-8E9A-FDC7EAE7DB2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2EB08ED-9E8B-5945-A534-9A461BA0E140}" type="pres">
      <dgm:prSet presAssocID="{F440C509-6359-44B9-8630-2DC02D9507D5}" presName="spacer" presStyleCnt="0"/>
      <dgm:spPr/>
    </dgm:pt>
    <dgm:pt modelId="{F0CD331E-9CC9-0745-B744-D5D6A887A0FA}" type="pres">
      <dgm:prSet presAssocID="{1D773E78-97AD-441E-A500-3C2CD644504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94EFA59-7783-F64A-B1E6-DCC57CA4EE00}" type="pres">
      <dgm:prSet presAssocID="{8C0D8972-4C5D-472C-B514-D4FC269B3411}" presName="spacer" presStyleCnt="0"/>
      <dgm:spPr/>
    </dgm:pt>
    <dgm:pt modelId="{1FB61E78-A6EC-5448-9FD9-AE88FC7BF98E}" type="pres">
      <dgm:prSet presAssocID="{AD985FDC-37CC-41F8-9C05-4F826A1EA39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2244A29-EB7C-9E49-AB14-E372FF265D36}" type="pres">
      <dgm:prSet presAssocID="{B0F68B81-59D9-4348-9A48-A5D840B1B765}" presName="spacer" presStyleCnt="0"/>
      <dgm:spPr/>
    </dgm:pt>
    <dgm:pt modelId="{B22BF5E5-C8E3-974B-8AE6-C1A36C70F049}" type="pres">
      <dgm:prSet presAssocID="{D90F865E-6A89-4A3D-9D43-A3811DE7695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7216051-32D2-4893-B2F2-667574FEE5C0}" srcId="{7AA6C115-A490-498F-B5E2-C91582D36D5E}" destId="{1D773E78-97AD-441E-A500-3C2CD6445045}" srcOrd="1" destOrd="0" parTransId="{22A86101-9D47-4790-95C1-99CCBDCF305E}" sibTransId="{8C0D8972-4C5D-472C-B514-D4FC269B3411}"/>
    <dgm:cxn modelId="{0107C184-3230-3E40-96B9-22628A095F1A}" type="presOf" srcId="{3B22C7F7-3EAA-4460-8E9A-FDC7EAE7DB2F}" destId="{1BF405BC-8FAA-3B49-B99C-FEA7808673D5}" srcOrd="0" destOrd="0" presId="urn:microsoft.com/office/officeart/2005/8/layout/vList2"/>
    <dgm:cxn modelId="{4DB9EA85-B460-BD4B-9049-AA2FBB96C6F9}" type="presOf" srcId="{D90F865E-6A89-4A3D-9D43-A3811DE76957}" destId="{B22BF5E5-C8E3-974B-8AE6-C1A36C70F049}" srcOrd="0" destOrd="0" presId="urn:microsoft.com/office/officeart/2005/8/layout/vList2"/>
    <dgm:cxn modelId="{C2688D97-ADAE-4E99-9AF9-799106B1D356}" srcId="{7AA6C115-A490-498F-B5E2-C91582D36D5E}" destId="{D90F865E-6A89-4A3D-9D43-A3811DE76957}" srcOrd="3" destOrd="0" parTransId="{C9DDADC2-C32A-4333-A0C2-96991EA7CCA5}" sibTransId="{5AFAFF23-3C6F-4C2E-BF20-DC5E864E4FBC}"/>
    <dgm:cxn modelId="{A800E2AC-49DA-40EA-812B-C949457A3EB1}" srcId="{7AA6C115-A490-498F-B5E2-C91582D36D5E}" destId="{3B22C7F7-3EAA-4460-8E9A-FDC7EAE7DB2F}" srcOrd="0" destOrd="0" parTransId="{3D1D934C-ADBC-479B-AD15-809AA562A5FA}" sibTransId="{F440C509-6359-44B9-8630-2DC02D9507D5}"/>
    <dgm:cxn modelId="{6378B5C4-FD71-564B-8614-BD2D1AA1295B}" type="presOf" srcId="{AD985FDC-37CC-41F8-9C05-4F826A1EA396}" destId="{1FB61E78-A6EC-5448-9FD9-AE88FC7BF98E}" srcOrd="0" destOrd="0" presId="urn:microsoft.com/office/officeart/2005/8/layout/vList2"/>
    <dgm:cxn modelId="{1AC262D7-6543-4C26-BFA6-033A0E5E26CE}" srcId="{7AA6C115-A490-498F-B5E2-C91582D36D5E}" destId="{AD985FDC-37CC-41F8-9C05-4F826A1EA396}" srcOrd="2" destOrd="0" parTransId="{D022577F-AEAB-4E34-871A-4B049C4B70BB}" sibTransId="{B0F68B81-59D9-4348-9A48-A5D840B1B765}"/>
    <dgm:cxn modelId="{80F089E3-B3EF-2643-8C5C-723DBB58FB94}" type="presOf" srcId="{7AA6C115-A490-498F-B5E2-C91582D36D5E}" destId="{A9E72B34-85AC-B444-A996-0AE10E723169}" srcOrd="0" destOrd="0" presId="urn:microsoft.com/office/officeart/2005/8/layout/vList2"/>
    <dgm:cxn modelId="{3DF127F4-CDE6-1041-9F14-D862C3401483}" type="presOf" srcId="{1D773E78-97AD-441E-A500-3C2CD6445045}" destId="{F0CD331E-9CC9-0745-B744-D5D6A887A0FA}" srcOrd="0" destOrd="0" presId="urn:microsoft.com/office/officeart/2005/8/layout/vList2"/>
    <dgm:cxn modelId="{93784343-5180-7B43-A6CC-719AABFC5C68}" type="presParOf" srcId="{A9E72B34-85AC-B444-A996-0AE10E723169}" destId="{1BF405BC-8FAA-3B49-B99C-FEA7808673D5}" srcOrd="0" destOrd="0" presId="urn:microsoft.com/office/officeart/2005/8/layout/vList2"/>
    <dgm:cxn modelId="{E0BD74A4-CC6D-B947-A2C2-46075310B50D}" type="presParOf" srcId="{A9E72B34-85AC-B444-A996-0AE10E723169}" destId="{C2EB08ED-9E8B-5945-A534-9A461BA0E140}" srcOrd="1" destOrd="0" presId="urn:microsoft.com/office/officeart/2005/8/layout/vList2"/>
    <dgm:cxn modelId="{ADB58BA5-1CA4-B247-8919-8B7D3728D473}" type="presParOf" srcId="{A9E72B34-85AC-B444-A996-0AE10E723169}" destId="{F0CD331E-9CC9-0745-B744-D5D6A887A0FA}" srcOrd="2" destOrd="0" presId="urn:microsoft.com/office/officeart/2005/8/layout/vList2"/>
    <dgm:cxn modelId="{BCB5EE93-AD7B-8347-B8BE-0C3A590AAA70}" type="presParOf" srcId="{A9E72B34-85AC-B444-A996-0AE10E723169}" destId="{994EFA59-7783-F64A-B1E6-DCC57CA4EE00}" srcOrd="3" destOrd="0" presId="urn:microsoft.com/office/officeart/2005/8/layout/vList2"/>
    <dgm:cxn modelId="{CD120769-E3FB-574B-8645-3287C1A3AB6A}" type="presParOf" srcId="{A9E72B34-85AC-B444-A996-0AE10E723169}" destId="{1FB61E78-A6EC-5448-9FD9-AE88FC7BF98E}" srcOrd="4" destOrd="0" presId="urn:microsoft.com/office/officeart/2005/8/layout/vList2"/>
    <dgm:cxn modelId="{8B14BEB5-09A2-1D4B-AE21-017243A625EC}" type="presParOf" srcId="{A9E72B34-85AC-B444-A996-0AE10E723169}" destId="{82244A29-EB7C-9E49-AB14-E372FF265D36}" srcOrd="5" destOrd="0" presId="urn:microsoft.com/office/officeart/2005/8/layout/vList2"/>
    <dgm:cxn modelId="{0F94B45D-1119-DF48-8C6F-C4B3F41FA8B5}" type="presParOf" srcId="{A9E72B34-85AC-B444-A996-0AE10E723169}" destId="{B22BF5E5-C8E3-974B-8AE6-C1A36C70F04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6E75E6-E9CE-4529-A6EF-B8A6DC427C7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2091415-63CA-4DDC-8F1A-A1E727B73DC3}">
      <dgm:prSet/>
      <dgm:spPr/>
      <dgm:t>
        <a:bodyPr/>
        <a:lstStyle/>
        <a:p>
          <a:r>
            <a:rPr lang="en-US"/>
            <a:t>Focus on the marital relationship</a:t>
          </a:r>
        </a:p>
      </dgm:t>
    </dgm:pt>
    <dgm:pt modelId="{392F9DEA-363B-40EF-A168-96C22DED8FE4}" type="parTrans" cxnId="{5299006A-DCAE-4A5D-8FD3-FC8385E15039}">
      <dgm:prSet/>
      <dgm:spPr/>
      <dgm:t>
        <a:bodyPr/>
        <a:lstStyle/>
        <a:p>
          <a:endParaRPr lang="en-US"/>
        </a:p>
      </dgm:t>
    </dgm:pt>
    <dgm:pt modelId="{DE2B0A82-F0E0-43C1-ACA0-7F4EE42646B0}" type="sibTrans" cxnId="{5299006A-DCAE-4A5D-8FD3-FC8385E15039}">
      <dgm:prSet/>
      <dgm:spPr/>
      <dgm:t>
        <a:bodyPr/>
        <a:lstStyle/>
        <a:p>
          <a:endParaRPr lang="en-US"/>
        </a:p>
      </dgm:t>
    </dgm:pt>
    <dgm:pt modelId="{170E2CA0-10A2-4B11-A99C-EB60B8838E46}">
      <dgm:prSet/>
      <dgm:spPr/>
      <dgm:t>
        <a:bodyPr/>
        <a:lstStyle/>
        <a:p>
          <a:r>
            <a:rPr lang="en-US"/>
            <a:t>Absence of freedom—dependence on men</a:t>
          </a:r>
        </a:p>
      </dgm:t>
    </dgm:pt>
    <dgm:pt modelId="{595EDDD4-34AD-4331-AF44-0B1BE56DADD0}" type="parTrans" cxnId="{00041631-4064-4881-88B0-07E1DE9DFC98}">
      <dgm:prSet/>
      <dgm:spPr/>
      <dgm:t>
        <a:bodyPr/>
        <a:lstStyle/>
        <a:p>
          <a:endParaRPr lang="en-US"/>
        </a:p>
      </dgm:t>
    </dgm:pt>
    <dgm:pt modelId="{99A3917C-95A9-4917-A6CE-6F5D918297B9}" type="sibTrans" cxnId="{00041631-4064-4881-88B0-07E1DE9DFC98}">
      <dgm:prSet/>
      <dgm:spPr/>
      <dgm:t>
        <a:bodyPr/>
        <a:lstStyle/>
        <a:p>
          <a:endParaRPr lang="en-US"/>
        </a:p>
      </dgm:t>
    </dgm:pt>
    <dgm:pt modelId="{622C6FBC-B7AC-48A2-A75B-D3D7BBC5CDBF}">
      <dgm:prSet/>
      <dgm:spPr/>
      <dgm:t>
        <a:bodyPr/>
        <a:lstStyle/>
        <a:p>
          <a:r>
            <a:rPr lang="en-US"/>
            <a:t>Economic dependence</a:t>
          </a:r>
        </a:p>
      </dgm:t>
    </dgm:pt>
    <dgm:pt modelId="{7F12FACA-2844-4086-A92F-4BA25F92559E}" type="parTrans" cxnId="{7199BC11-6088-42AE-854B-497C269BC441}">
      <dgm:prSet/>
      <dgm:spPr/>
      <dgm:t>
        <a:bodyPr/>
        <a:lstStyle/>
        <a:p>
          <a:endParaRPr lang="en-US"/>
        </a:p>
      </dgm:t>
    </dgm:pt>
    <dgm:pt modelId="{6186454C-A775-4F06-AA6F-ED04A1CA5702}" type="sibTrans" cxnId="{7199BC11-6088-42AE-854B-497C269BC441}">
      <dgm:prSet/>
      <dgm:spPr/>
      <dgm:t>
        <a:bodyPr/>
        <a:lstStyle/>
        <a:p>
          <a:endParaRPr lang="en-US"/>
        </a:p>
      </dgm:t>
    </dgm:pt>
    <dgm:pt modelId="{C06B9678-C5B0-4693-A681-20CF179F24B2}">
      <dgm:prSet/>
      <dgm:spPr/>
      <dgm:t>
        <a:bodyPr/>
        <a:lstStyle/>
        <a:p>
          <a:r>
            <a:rPr lang="en-US"/>
            <a:t>Shocked by her husband’s indifferent attitude</a:t>
          </a:r>
        </a:p>
      </dgm:t>
    </dgm:pt>
    <dgm:pt modelId="{5AFB46B0-3938-4C2C-B62E-0598C38EF913}" type="parTrans" cxnId="{9DCC1D68-28C3-4B6B-99B9-455BC93A8A49}">
      <dgm:prSet/>
      <dgm:spPr/>
      <dgm:t>
        <a:bodyPr/>
        <a:lstStyle/>
        <a:p>
          <a:endParaRPr lang="en-US"/>
        </a:p>
      </dgm:t>
    </dgm:pt>
    <dgm:pt modelId="{2B6BD135-3BFA-4CF0-8719-FCBEBAFCAC73}" type="sibTrans" cxnId="{9DCC1D68-28C3-4B6B-99B9-455BC93A8A49}">
      <dgm:prSet/>
      <dgm:spPr/>
      <dgm:t>
        <a:bodyPr/>
        <a:lstStyle/>
        <a:p>
          <a:endParaRPr lang="en-US"/>
        </a:p>
      </dgm:t>
    </dgm:pt>
    <dgm:pt modelId="{5AA02217-6775-4C5C-BB6A-F4162476FF5C}">
      <dgm:prSet/>
      <dgm:spPr/>
      <dgm:t>
        <a:bodyPr/>
        <a:lstStyle/>
        <a:p>
          <a:r>
            <a:rPr lang="en-US"/>
            <a:t>Completely disillusioned</a:t>
          </a:r>
        </a:p>
      </dgm:t>
    </dgm:pt>
    <dgm:pt modelId="{C2209868-CE06-4202-B186-ABC22C1B0661}" type="parTrans" cxnId="{FE8B2B56-FC3A-4CC9-BD00-6B1AD54A5A8D}">
      <dgm:prSet/>
      <dgm:spPr/>
      <dgm:t>
        <a:bodyPr/>
        <a:lstStyle/>
        <a:p>
          <a:endParaRPr lang="en-US"/>
        </a:p>
      </dgm:t>
    </dgm:pt>
    <dgm:pt modelId="{3C5EC1F8-6DD0-4581-AF2B-0440D02D38BB}" type="sibTrans" cxnId="{FE8B2B56-FC3A-4CC9-BD00-6B1AD54A5A8D}">
      <dgm:prSet/>
      <dgm:spPr/>
      <dgm:t>
        <a:bodyPr/>
        <a:lstStyle/>
        <a:p>
          <a:endParaRPr lang="en-US"/>
        </a:p>
      </dgm:t>
    </dgm:pt>
    <dgm:pt modelId="{42B3D41E-F5FB-450D-A675-199605B57CF0}">
      <dgm:prSet/>
      <dgm:spPr/>
      <dgm:t>
        <a:bodyPr/>
        <a:lstStyle/>
        <a:p>
          <a:r>
            <a:rPr lang="en-US"/>
            <a:t>Her treatment like a doll</a:t>
          </a:r>
        </a:p>
      </dgm:t>
    </dgm:pt>
    <dgm:pt modelId="{8FDCE075-4DC3-4347-BC01-ACF6F7A4E8F3}" type="parTrans" cxnId="{9B81EAE6-80EA-4FF2-9D8A-8F93C21F34CA}">
      <dgm:prSet/>
      <dgm:spPr/>
      <dgm:t>
        <a:bodyPr/>
        <a:lstStyle/>
        <a:p>
          <a:endParaRPr lang="en-US"/>
        </a:p>
      </dgm:t>
    </dgm:pt>
    <dgm:pt modelId="{50F66793-306D-435A-91A3-468D881B0C93}" type="sibTrans" cxnId="{9B81EAE6-80EA-4FF2-9D8A-8F93C21F34CA}">
      <dgm:prSet/>
      <dgm:spPr/>
      <dgm:t>
        <a:bodyPr/>
        <a:lstStyle/>
        <a:p>
          <a:endParaRPr lang="en-US"/>
        </a:p>
      </dgm:t>
    </dgm:pt>
    <dgm:pt modelId="{47DE0FEB-475B-4A7C-B37B-1F8C741784F5}">
      <dgm:prSet/>
      <dgm:spPr/>
      <dgm:t>
        <a:bodyPr/>
        <a:lstStyle/>
        <a:p>
          <a:r>
            <a:rPr lang="en-US"/>
            <a:t>Doll-child</a:t>
          </a:r>
        </a:p>
      </dgm:t>
    </dgm:pt>
    <dgm:pt modelId="{BDCAB153-BA7C-4E3C-B2DD-AD6E6110395C}" type="parTrans" cxnId="{B2B66617-4199-4986-A60E-293976FB225A}">
      <dgm:prSet/>
      <dgm:spPr/>
      <dgm:t>
        <a:bodyPr/>
        <a:lstStyle/>
        <a:p>
          <a:endParaRPr lang="en-US"/>
        </a:p>
      </dgm:t>
    </dgm:pt>
    <dgm:pt modelId="{56CF5FD6-3B00-4A99-86AF-607F2DF40210}" type="sibTrans" cxnId="{B2B66617-4199-4986-A60E-293976FB225A}">
      <dgm:prSet/>
      <dgm:spPr/>
      <dgm:t>
        <a:bodyPr/>
        <a:lstStyle/>
        <a:p>
          <a:endParaRPr lang="en-US"/>
        </a:p>
      </dgm:t>
    </dgm:pt>
    <dgm:pt modelId="{1D62CD60-294F-4E66-B6FB-7FBE060ABCC1}">
      <dgm:prSet/>
      <dgm:spPr/>
      <dgm:t>
        <a:bodyPr/>
        <a:lstStyle/>
        <a:p>
          <a:r>
            <a:rPr lang="en-US"/>
            <a:t>Doll-wife</a:t>
          </a:r>
        </a:p>
      </dgm:t>
    </dgm:pt>
    <dgm:pt modelId="{5F2E57E0-5403-4407-A0DA-2D544215F5AB}" type="parTrans" cxnId="{DCECD9A5-F8CE-4836-B8CB-1F6259D69769}">
      <dgm:prSet/>
      <dgm:spPr/>
      <dgm:t>
        <a:bodyPr/>
        <a:lstStyle/>
        <a:p>
          <a:endParaRPr lang="en-US"/>
        </a:p>
      </dgm:t>
    </dgm:pt>
    <dgm:pt modelId="{B3AC06DD-9DD6-4BDD-BF79-53339C5A794A}" type="sibTrans" cxnId="{DCECD9A5-F8CE-4836-B8CB-1F6259D69769}">
      <dgm:prSet/>
      <dgm:spPr/>
      <dgm:t>
        <a:bodyPr/>
        <a:lstStyle/>
        <a:p>
          <a:endParaRPr lang="en-US"/>
        </a:p>
      </dgm:t>
    </dgm:pt>
    <dgm:pt modelId="{8E8E8A06-611A-C34F-8EC0-8B1014B3FBD8}" type="pres">
      <dgm:prSet presAssocID="{3B6E75E6-E9CE-4529-A6EF-B8A6DC427C7E}" presName="diagram" presStyleCnt="0">
        <dgm:presLayoutVars>
          <dgm:dir/>
          <dgm:resizeHandles val="exact"/>
        </dgm:presLayoutVars>
      </dgm:prSet>
      <dgm:spPr/>
    </dgm:pt>
    <dgm:pt modelId="{DF78B904-A49E-694B-BCEF-DFFE947490A3}" type="pres">
      <dgm:prSet presAssocID="{E2091415-63CA-4DDC-8F1A-A1E727B73DC3}" presName="node" presStyleLbl="node1" presStyleIdx="0" presStyleCnt="6">
        <dgm:presLayoutVars>
          <dgm:bulletEnabled val="1"/>
        </dgm:presLayoutVars>
      </dgm:prSet>
      <dgm:spPr/>
    </dgm:pt>
    <dgm:pt modelId="{1D202234-7454-2A46-87EB-0271EAD45EA8}" type="pres">
      <dgm:prSet presAssocID="{DE2B0A82-F0E0-43C1-ACA0-7F4EE42646B0}" presName="sibTrans" presStyleCnt="0"/>
      <dgm:spPr/>
    </dgm:pt>
    <dgm:pt modelId="{954D1ED2-EACF-E543-89B5-8D4F82DBC39E}" type="pres">
      <dgm:prSet presAssocID="{170E2CA0-10A2-4B11-A99C-EB60B8838E46}" presName="node" presStyleLbl="node1" presStyleIdx="1" presStyleCnt="6">
        <dgm:presLayoutVars>
          <dgm:bulletEnabled val="1"/>
        </dgm:presLayoutVars>
      </dgm:prSet>
      <dgm:spPr/>
    </dgm:pt>
    <dgm:pt modelId="{17CAD11B-9DE5-AD48-9210-878B637BFB65}" type="pres">
      <dgm:prSet presAssocID="{99A3917C-95A9-4917-A6CE-6F5D918297B9}" presName="sibTrans" presStyleCnt="0"/>
      <dgm:spPr/>
    </dgm:pt>
    <dgm:pt modelId="{11482640-2622-1D43-B37E-E83232732F81}" type="pres">
      <dgm:prSet presAssocID="{622C6FBC-B7AC-48A2-A75B-D3D7BBC5CDBF}" presName="node" presStyleLbl="node1" presStyleIdx="2" presStyleCnt="6">
        <dgm:presLayoutVars>
          <dgm:bulletEnabled val="1"/>
        </dgm:presLayoutVars>
      </dgm:prSet>
      <dgm:spPr/>
    </dgm:pt>
    <dgm:pt modelId="{AB3F52F8-BE82-4446-ABBC-9225DE59C6C4}" type="pres">
      <dgm:prSet presAssocID="{6186454C-A775-4F06-AA6F-ED04A1CA5702}" presName="sibTrans" presStyleCnt="0"/>
      <dgm:spPr/>
    </dgm:pt>
    <dgm:pt modelId="{F705C595-E459-614E-9860-7C33BB78D79F}" type="pres">
      <dgm:prSet presAssocID="{C06B9678-C5B0-4693-A681-20CF179F24B2}" presName="node" presStyleLbl="node1" presStyleIdx="3" presStyleCnt="6">
        <dgm:presLayoutVars>
          <dgm:bulletEnabled val="1"/>
        </dgm:presLayoutVars>
      </dgm:prSet>
      <dgm:spPr/>
    </dgm:pt>
    <dgm:pt modelId="{C15C9DE1-D92C-1D46-8B89-A6B617069722}" type="pres">
      <dgm:prSet presAssocID="{2B6BD135-3BFA-4CF0-8719-FCBEBAFCAC73}" presName="sibTrans" presStyleCnt="0"/>
      <dgm:spPr/>
    </dgm:pt>
    <dgm:pt modelId="{5A4AFF72-860D-8743-8A55-2206F0373F80}" type="pres">
      <dgm:prSet presAssocID="{5AA02217-6775-4C5C-BB6A-F4162476FF5C}" presName="node" presStyleLbl="node1" presStyleIdx="4" presStyleCnt="6">
        <dgm:presLayoutVars>
          <dgm:bulletEnabled val="1"/>
        </dgm:presLayoutVars>
      </dgm:prSet>
      <dgm:spPr/>
    </dgm:pt>
    <dgm:pt modelId="{6F20487B-3FA1-5E46-BA84-FBA7BA2D5A95}" type="pres">
      <dgm:prSet presAssocID="{3C5EC1F8-6DD0-4581-AF2B-0440D02D38BB}" presName="sibTrans" presStyleCnt="0"/>
      <dgm:spPr/>
    </dgm:pt>
    <dgm:pt modelId="{3E000A6D-DA56-444F-AB13-902E3AD03C99}" type="pres">
      <dgm:prSet presAssocID="{42B3D41E-F5FB-450D-A675-199605B57CF0}" presName="node" presStyleLbl="node1" presStyleIdx="5" presStyleCnt="6">
        <dgm:presLayoutVars>
          <dgm:bulletEnabled val="1"/>
        </dgm:presLayoutVars>
      </dgm:prSet>
      <dgm:spPr/>
    </dgm:pt>
  </dgm:ptLst>
  <dgm:cxnLst>
    <dgm:cxn modelId="{0D6DC609-EF43-534F-B3BF-F0E5373D0E67}" type="presOf" srcId="{C06B9678-C5B0-4693-A681-20CF179F24B2}" destId="{F705C595-E459-614E-9860-7C33BB78D79F}" srcOrd="0" destOrd="0" presId="urn:microsoft.com/office/officeart/2005/8/layout/default"/>
    <dgm:cxn modelId="{7199BC11-6088-42AE-854B-497C269BC441}" srcId="{3B6E75E6-E9CE-4529-A6EF-B8A6DC427C7E}" destId="{622C6FBC-B7AC-48A2-A75B-D3D7BBC5CDBF}" srcOrd="2" destOrd="0" parTransId="{7F12FACA-2844-4086-A92F-4BA25F92559E}" sibTransId="{6186454C-A775-4F06-AA6F-ED04A1CA5702}"/>
    <dgm:cxn modelId="{B2B66617-4199-4986-A60E-293976FB225A}" srcId="{42B3D41E-F5FB-450D-A675-199605B57CF0}" destId="{47DE0FEB-475B-4A7C-B37B-1F8C741784F5}" srcOrd="0" destOrd="0" parTransId="{BDCAB153-BA7C-4E3C-B2DD-AD6E6110395C}" sibTransId="{56CF5FD6-3B00-4A99-86AF-607F2DF40210}"/>
    <dgm:cxn modelId="{9BEE091C-72CB-4E43-9B2E-EE786C05DE27}" type="presOf" srcId="{47DE0FEB-475B-4A7C-B37B-1F8C741784F5}" destId="{3E000A6D-DA56-444F-AB13-902E3AD03C99}" srcOrd="0" destOrd="1" presId="urn:microsoft.com/office/officeart/2005/8/layout/default"/>
    <dgm:cxn modelId="{00041631-4064-4881-88B0-07E1DE9DFC98}" srcId="{3B6E75E6-E9CE-4529-A6EF-B8A6DC427C7E}" destId="{170E2CA0-10A2-4B11-A99C-EB60B8838E46}" srcOrd="1" destOrd="0" parTransId="{595EDDD4-34AD-4331-AF44-0B1BE56DADD0}" sibTransId="{99A3917C-95A9-4917-A6CE-6F5D918297B9}"/>
    <dgm:cxn modelId="{FE8B2B56-FC3A-4CC9-BD00-6B1AD54A5A8D}" srcId="{3B6E75E6-E9CE-4529-A6EF-B8A6DC427C7E}" destId="{5AA02217-6775-4C5C-BB6A-F4162476FF5C}" srcOrd="4" destOrd="0" parTransId="{C2209868-CE06-4202-B186-ABC22C1B0661}" sibTransId="{3C5EC1F8-6DD0-4581-AF2B-0440D02D38BB}"/>
    <dgm:cxn modelId="{9DCC1D68-28C3-4B6B-99B9-455BC93A8A49}" srcId="{3B6E75E6-E9CE-4529-A6EF-B8A6DC427C7E}" destId="{C06B9678-C5B0-4693-A681-20CF179F24B2}" srcOrd="3" destOrd="0" parTransId="{5AFB46B0-3938-4C2C-B62E-0598C38EF913}" sibTransId="{2B6BD135-3BFA-4CF0-8719-FCBEBAFCAC73}"/>
    <dgm:cxn modelId="{5299006A-DCAE-4A5D-8FD3-FC8385E15039}" srcId="{3B6E75E6-E9CE-4529-A6EF-B8A6DC427C7E}" destId="{E2091415-63CA-4DDC-8F1A-A1E727B73DC3}" srcOrd="0" destOrd="0" parTransId="{392F9DEA-363B-40EF-A168-96C22DED8FE4}" sibTransId="{DE2B0A82-F0E0-43C1-ACA0-7F4EE42646B0}"/>
    <dgm:cxn modelId="{FE45156B-4CB3-C740-B0F9-721671104CE0}" type="presOf" srcId="{3B6E75E6-E9CE-4529-A6EF-B8A6DC427C7E}" destId="{8E8E8A06-611A-C34F-8EC0-8B1014B3FBD8}" srcOrd="0" destOrd="0" presId="urn:microsoft.com/office/officeart/2005/8/layout/default"/>
    <dgm:cxn modelId="{AE4A1177-C921-A74C-82EB-2C30985D40C8}" type="presOf" srcId="{1D62CD60-294F-4E66-B6FB-7FBE060ABCC1}" destId="{3E000A6D-DA56-444F-AB13-902E3AD03C99}" srcOrd="0" destOrd="2" presId="urn:microsoft.com/office/officeart/2005/8/layout/default"/>
    <dgm:cxn modelId="{F1BA6087-2C60-0C40-B1BC-1275DE2E89AE}" type="presOf" srcId="{170E2CA0-10A2-4B11-A99C-EB60B8838E46}" destId="{954D1ED2-EACF-E543-89B5-8D4F82DBC39E}" srcOrd="0" destOrd="0" presId="urn:microsoft.com/office/officeart/2005/8/layout/default"/>
    <dgm:cxn modelId="{2BA7D78D-3C65-2E44-AEA3-B5279836C60D}" type="presOf" srcId="{E2091415-63CA-4DDC-8F1A-A1E727B73DC3}" destId="{DF78B904-A49E-694B-BCEF-DFFE947490A3}" srcOrd="0" destOrd="0" presId="urn:microsoft.com/office/officeart/2005/8/layout/default"/>
    <dgm:cxn modelId="{C524C8A1-FF75-C344-808A-1D98FE5018F0}" type="presOf" srcId="{5AA02217-6775-4C5C-BB6A-F4162476FF5C}" destId="{5A4AFF72-860D-8743-8A55-2206F0373F80}" srcOrd="0" destOrd="0" presId="urn:microsoft.com/office/officeart/2005/8/layout/default"/>
    <dgm:cxn modelId="{DCECD9A5-F8CE-4836-B8CB-1F6259D69769}" srcId="{42B3D41E-F5FB-450D-A675-199605B57CF0}" destId="{1D62CD60-294F-4E66-B6FB-7FBE060ABCC1}" srcOrd="1" destOrd="0" parTransId="{5F2E57E0-5403-4407-A0DA-2D544215F5AB}" sibTransId="{B3AC06DD-9DD6-4BDD-BF79-53339C5A794A}"/>
    <dgm:cxn modelId="{CE3DACC3-F072-664E-85D3-AD2EA4615511}" type="presOf" srcId="{622C6FBC-B7AC-48A2-A75B-D3D7BBC5CDBF}" destId="{11482640-2622-1D43-B37E-E83232732F81}" srcOrd="0" destOrd="0" presId="urn:microsoft.com/office/officeart/2005/8/layout/default"/>
    <dgm:cxn modelId="{9B6CEAE4-B45B-654A-9729-D61C4AC7F204}" type="presOf" srcId="{42B3D41E-F5FB-450D-A675-199605B57CF0}" destId="{3E000A6D-DA56-444F-AB13-902E3AD03C99}" srcOrd="0" destOrd="0" presId="urn:microsoft.com/office/officeart/2005/8/layout/default"/>
    <dgm:cxn modelId="{9B81EAE6-80EA-4FF2-9D8A-8F93C21F34CA}" srcId="{3B6E75E6-E9CE-4529-A6EF-B8A6DC427C7E}" destId="{42B3D41E-F5FB-450D-A675-199605B57CF0}" srcOrd="5" destOrd="0" parTransId="{8FDCE075-4DC3-4347-BC01-ACF6F7A4E8F3}" sibTransId="{50F66793-306D-435A-91A3-468D881B0C93}"/>
    <dgm:cxn modelId="{923D8FBB-4883-574B-91D1-D6C958747259}" type="presParOf" srcId="{8E8E8A06-611A-C34F-8EC0-8B1014B3FBD8}" destId="{DF78B904-A49E-694B-BCEF-DFFE947490A3}" srcOrd="0" destOrd="0" presId="urn:microsoft.com/office/officeart/2005/8/layout/default"/>
    <dgm:cxn modelId="{F51EC322-0621-BE42-AECB-229B1452D1E3}" type="presParOf" srcId="{8E8E8A06-611A-C34F-8EC0-8B1014B3FBD8}" destId="{1D202234-7454-2A46-87EB-0271EAD45EA8}" srcOrd="1" destOrd="0" presId="urn:microsoft.com/office/officeart/2005/8/layout/default"/>
    <dgm:cxn modelId="{AD80407A-D24B-C842-B466-B91B0AD06458}" type="presParOf" srcId="{8E8E8A06-611A-C34F-8EC0-8B1014B3FBD8}" destId="{954D1ED2-EACF-E543-89B5-8D4F82DBC39E}" srcOrd="2" destOrd="0" presId="urn:microsoft.com/office/officeart/2005/8/layout/default"/>
    <dgm:cxn modelId="{D3ED84DB-FDEB-1147-8A1C-AD968AF4DA26}" type="presParOf" srcId="{8E8E8A06-611A-C34F-8EC0-8B1014B3FBD8}" destId="{17CAD11B-9DE5-AD48-9210-878B637BFB65}" srcOrd="3" destOrd="0" presId="urn:microsoft.com/office/officeart/2005/8/layout/default"/>
    <dgm:cxn modelId="{33C2B024-B2CB-C747-A544-88F1BEA31437}" type="presParOf" srcId="{8E8E8A06-611A-C34F-8EC0-8B1014B3FBD8}" destId="{11482640-2622-1D43-B37E-E83232732F81}" srcOrd="4" destOrd="0" presId="urn:microsoft.com/office/officeart/2005/8/layout/default"/>
    <dgm:cxn modelId="{C12ECDD2-8514-D14C-A154-E3A6672CF6BE}" type="presParOf" srcId="{8E8E8A06-611A-C34F-8EC0-8B1014B3FBD8}" destId="{AB3F52F8-BE82-4446-ABBC-9225DE59C6C4}" srcOrd="5" destOrd="0" presId="urn:microsoft.com/office/officeart/2005/8/layout/default"/>
    <dgm:cxn modelId="{2D406CDA-0FF6-D14F-855E-94169A55357D}" type="presParOf" srcId="{8E8E8A06-611A-C34F-8EC0-8B1014B3FBD8}" destId="{F705C595-E459-614E-9860-7C33BB78D79F}" srcOrd="6" destOrd="0" presId="urn:microsoft.com/office/officeart/2005/8/layout/default"/>
    <dgm:cxn modelId="{A96DD255-34E6-3540-A4FD-9F513F1E5E75}" type="presParOf" srcId="{8E8E8A06-611A-C34F-8EC0-8B1014B3FBD8}" destId="{C15C9DE1-D92C-1D46-8B89-A6B617069722}" srcOrd="7" destOrd="0" presId="urn:microsoft.com/office/officeart/2005/8/layout/default"/>
    <dgm:cxn modelId="{FCC3E8F5-A240-F443-A1E0-DAE69963FFF5}" type="presParOf" srcId="{8E8E8A06-611A-C34F-8EC0-8B1014B3FBD8}" destId="{5A4AFF72-860D-8743-8A55-2206F0373F80}" srcOrd="8" destOrd="0" presId="urn:microsoft.com/office/officeart/2005/8/layout/default"/>
    <dgm:cxn modelId="{46786BAE-DE2D-E144-9730-91E28066536D}" type="presParOf" srcId="{8E8E8A06-611A-C34F-8EC0-8B1014B3FBD8}" destId="{6F20487B-3FA1-5E46-BA84-FBA7BA2D5A95}" srcOrd="9" destOrd="0" presId="urn:microsoft.com/office/officeart/2005/8/layout/default"/>
    <dgm:cxn modelId="{D341F2FE-D473-BF43-AF7D-8BE73AA33386}" type="presParOf" srcId="{8E8E8A06-611A-C34F-8EC0-8B1014B3FBD8}" destId="{3E000A6D-DA56-444F-AB13-902E3AD03C9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DEBB1C-3A3B-2246-B117-87D585E7A747}">
      <dsp:nvSpPr>
        <dsp:cNvPr id="0" name=""/>
        <dsp:cNvSpPr/>
      </dsp:nvSpPr>
      <dsp:spPr>
        <a:xfrm>
          <a:off x="0" y="2626990"/>
          <a:ext cx="10515600" cy="17235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Realism  in drama aimed to bring a real representation of life to texts and performances.</a:t>
          </a:r>
        </a:p>
      </dsp:txBody>
      <dsp:txXfrm>
        <a:off x="0" y="2626990"/>
        <a:ext cx="10515600" cy="930738"/>
      </dsp:txXfrm>
    </dsp:sp>
    <dsp:sp modelId="{045BCDDE-0CC2-5744-8AF1-A7B315DFAC26}">
      <dsp:nvSpPr>
        <dsp:cNvPr id="0" name=""/>
        <dsp:cNvSpPr/>
      </dsp:nvSpPr>
      <dsp:spPr>
        <a:xfrm>
          <a:off x="1283" y="3523257"/>
          <a:ext cx="2102606" cy="792851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Truth in observation</a:t>
          </a:r>
        </a:p>
      </dsp:txBody>
      <dsp:txXfrm>
        <a:off x="1283" y="3523257"/>
        <a:ext cx="2102606" cy="792851"/>
      </dsp:txXfrm>
    </dsp:sp>
    <dsp:sp modelId="{7E957231-8416-E141-BA60-CA320401078A}">
      <dsp:nvSpPr>
        <dsp:cNvPr id="0" name=""/>
        <dsp:cNvSpPr/>
      </dsp:nvSpPr>
      <dsp:spPr>
        <a:xfrm>
          <a:off x="2103890" y="3523257"/>
          <a:ext cx="2102606" cy="792851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Human problems were the most important themes</a:t>
          </a:r>
        </a:p>
      </dsp:txBody>
      <dsp:txXfrm>
        <a:off x="2103890" y="3523257"/>
        <a:ext cx="2102606" cy="792851"/>
      </dsp:txXfrm>
    </dsp:sp>
    <dsp:sp modelId="{5D776411-BEBB-794A-8ED6-7D0E9570A8D9}">
      <dsp:nvSpPr>
        <dsp:cNvPr id="0" name=""/>
        <dsp:cNvSpPr/>
      </dsp:nvSpPr>
      <dsp:spPr>
        <a:xfrm>
          <a:off x="4206496" y="3523257"/>
          <a:ext cx="2102606" cy="792851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The use of contemporary settings</a:t>
          </a:r>
        </a:p>
      </dsp:txBody>
      <dsp:txXfrm>
        <a:off x="4206496" y="3523257"/>
        <a:ext cx="2102606" cy="792851"/>
      </dsp:txXfrm>
    </dsp:sp>
    <dsp:sp modelId="{CE713E22-CB52-3146-82B0-EED98ACBE91A}">
      <dsp:nvSpPr>
        <dsp:cNvPr id="0" name=""/>
        <dsp:cNvSpPr/>
      </dsp:nvSpPr>
      <dsp:spPr>
        <a:xfrm>
          <a:off x="6309103" y="3523257"/>
          <a:ext cx="2102606" cy="792851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Everyday life and problems are the subjects</a:t>
          </a:r>
        </a:p>
      </dsp:txBody>
      <dsp:txXfrm>
        <a:off x="6309103" y="3523257"/>
        <a:ext cx="2102606" cy="792851"/>
      </dsp:txXfrm>
    </dsp:sp>
    <dsp:sp modelId="{4E52E97A-C836-A34C-B54B-20736C07D43E}">
      <dsp:nvSpPr>
        <dsp:cNvPr id="0" name=""/>
        <dsp:cNvSpPr/>
      </dsp:nvSpPr>
      <dsp:spPr>
        <a:xfrm>
          <a:off x="8411709" y="3523257"/>
          <a:ext cx="2102606" cy="792851"/>
        </a:xfrm>
        <a:prstGeom prst="rect">
          <a:avLst/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Staging and costumes</a:t>
          </a:r>
        </a:p>
      </dsp:txBody>
      <dsp:txXfrm>
        <a:off x="8411709" y="3523257"/>
        <a:ext cx="2102606" cy="792851"/>
      </dsp:txXfrm>
    </dsp:sp>
    <dsp:sp modelId="{1969DA9C-8591-9543-A8B7-EB3C4F96B3BB}">
      <dsp:nvSpPr>
        <dsp:cNvPr id="0" name=""/>
        <dsp:cNvSpPr/>
      </dsp:nvSpPr>
      <dsp:spPr>
        <a:xfrm rot="10800000">
          <a:off x="0" y="1962"/>
          <a:ext cx="10515600" cy="2650882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It started around 1870s, after romanticism.</a:t>
          </a:r>
        </a:p>
      </dsp:txBody>
      <dsp:txXfrm rot="10800000">
        <a:off x="0" y="1962"/>
        <a:ext cx="10515600" cy="1722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F405BC-8FAA-3B49-B99C-FEA7808673D5}">
      <dsp:nvSpPr>
        <dsp:cNvPr id="0" name=""/>
        <dsp:cNvSpPr/>
      </dsp:nvSpPr>
      <dsp:spPr>
        <a:xfrm>
          <a:off x="0" y="41144"/>
          <a:ext cx="6620505" cy="875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Henrik Ibsen (</a:t>
          </a:r>
          <a:r>
            <a:rPr lang="en-US" sz="2200" i="1" kern="1200"/>
            <a:t>A Doll’s House, Ghosts, An Enemy of the People</a:t>
          </a:r>
          <a:r>
            <a:rPr lang="en-US" sz="2200" kern="1200"/>
            <a:t>, etc.)</a:t>
          </a:r>
        </a:p>
      </dsp:txBody>
      <dsp:txXfrm>
        <a:off x="42722" y="83866"/>
        <a:ext cx="6535061" cy="789716"/>
      </dsp:txXfrm>
    </dsp:sp>
    <dsp:sp modelId="{F0CD331E-9CC9-0745-B744-D5D6A887A0FA}">
      <dsp:nvSpPr>
        <dsp:cNvPr id="0" name=""/>
        <dsp:cNvSpPr/>
      </dsp:nvSpPr>
      <dsp:spPr>
        <a:xfrm>
          <a:off x="0" y="979664"/>
          <a:ext cx="6620505" cy="87516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Bernard Shaw (</a:t>
          </a:r>
          <a:r>
            <a:rPr lang="en-US" sz="2200" i="1" kern="1200"/>
            <a:t>Widowers’ Houses, Mrs. Warren’s Profession,</a:t>
          </a:r>
          <a:r>
            <a:rPr lang="en-US" sz="2200" kern="1200"/>
            <a:t> etc.)</a:t>
          </a:r>
        </a:p>
      </dsp:txBody>
      <dsp:txXfrm>
        <a:off x="42722" y="1022386"/>
        <a:ext cx="6535061" cy="789716"/>
      </dsp:txXfrm>
    </dsp:sp>
    <dsp:sp modelId="{1FB61E78-A6EC-5448-9FD9-AE88FC7BF98E}">
      <dsp:nvSpPr>
        <dsp:cNvPr id="0" name=""/>
        <dsp:cNvSpPr/>
      </dsp:nvSpPr>
      <dsp:spPr>
        <a:xfrm>
          <a:off x="0" y="1918185"/>
          <a:ext cx="6620505" cy="87516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Anton Chekhov (</a:t>
          </a:r>
          <a:r>
            <a:rPr lang="en-US" sz="2200" i="1" kern="1200"/>
            <a:t>The Cherry Orchard, The Seagull</a:t>
          </a:r>
          <a:r>
            <a:rPr lang="en-US" sz="2200" kern="1200"/>
            <a:t>, etc. )</a:t>
          </a:r>
        </a:p>
      </dsp:txBody>
      <dsp:txXfrm>
        <a:off x="42722" y="1960907"/>
        <a:ext cx="6535061" cy="789716"/>
      </dsp:txXfrm>
    </dsp:sp>
    <dsp:sp modelId="{B22BF5E5-C8E3-974B-8AE6-C1A36C70F049}">
      <dsp:nvSpPr>
        <dsp:cNvPr id="0" name=""/>
        <dsp:cNvSpPr/>
      </dsp:nvSpPr>
      <dsp:spPr>
        <a:xfrm>
          <a:off x="0" y="2856705"/>
          <a:ext cx="6620505" cy="8751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Alexandre Dumas (</a:t>
          </a:r>
          <a:r>
            <a:rPr lang="en-US" sz="2200" i="1" kern="1200"/>
            <a:t>Camille</a:t>
          </a:r>
          <a:r>
            <a:rPr lang="en-US" sz="2200" kern="1200"/>
            <a:t>, etc.)</a:t>
          </a:r>
        </a:p>
      </dsp:txBody>
      <dsp:txXfrm>
        <a:off x="42722" y="2899427"/>
        <a:ext cx="6535061" cy="7897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8B904-A49E-694B-BCEF-DFFE947490A3}">
      <dsp:nvSpPr>
        <dsp:cNvPr id="0" name=""/>
        <dsp:cNvSpPr/>
      </dsp:nvSpPr>
      <dsp:spPr>
        <a:xfrm>
          <a:off x="159432" y="2107"/>
          <a:ext cx="2153350" cy="12920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Focus on the marital relationship</a:t>
          </a:r>
        </a:p>
      </dsp:txBody>
      <dsp:txXfrm>
        <a:off x="159432" y="2107"/>
        <a:ext cx="2153350" cy="1292010"/>
      </dsp:txXfrm>
    </dsp:sp>
    <dsp:sp modelId="{954D1ED2-EACF-E543-89B5-8D4F82DBC39E}">
      <dsp:nvSpPr>
        <dsp:cNvPr id="0" name=""/>
        <dsp:cNvSpPr/>
      </dsp:nvSpPr>
      <dsp:spPr>
        <a:xfrm>
          <a:off x="2528118" y="2107"/>
          <a:ext cx="2153350" cy="129201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Absence of freedom—dependence on men</a:t>
          </a:r>
        </a:p>
      </dsp:txBody>
      <dsp:txXfrm>
        <a:off x="2528118" y="2107"/>
        <a:ext cx="2153350" cy="1292010"/>
      </dsp:txXfrm>
    </dsp:sp>
    <dsp:sp modelId="{11482640-2622-1D43-B37E-E83232732F81}">
      <dsp:nvSpPr>
        <dsp:cNvPr id="0" name=""/>
        <dsp:cNvSpPr/>
      </dsp:nvSpPr>
      <dsp:spPr>
        <a:xfrm>
          <a:off x="159432" y="1509452"/>
          <a:ext cx="2153350" cy="129201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Economic dependence</a:t>
          </a:r>
        </a:p>
      </dsp:txBody>
      <dsp:txXfrm>
        <a:off x="159432" y="1509452"/>
        <a:ext cx="2153350" cy="1292010"/>
      </dsp:txXfrm>
    </dsp:sp>
    <dsp:sp modelId="{F705C595-E459-614E-9860-7C33BB78D79F}">
      <dsp:nvSpPr>
        <dsp:cNvPr id="0" name=""/>
        <dsp:cNvSpPr/>
      </dsp:nvSpPr>
      <dsp:spPr>
        <a:xfrm>
          <a:off x="2528118" y="1509452"/>
          <a:ext cx="2153350" cy="129201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Shocked by her husband’s indifferent attitude</a:t>
          </a:r>
        </a:p>
      </dsp:txBody>
      <dsp:txXfrm>
        <a:off x="2528118" y="1509452"/>
        <a:ext cx="2153350" cy="1292010"/>
      </dsp:txXfrm>
    </dsp:sp>
    <dsp:sp modelId="{5A4AFF72-860D-8743-8A55-2206F0373F80}">
      <dsp:nvSpPr>
        <dsp:cNvPr id="0" name=""/>
        <dsp:cNvSpPr/>
      </dsp:nvSpPr>
      <dsp:spPr>
        <a:xfrm>
          <a:off x="159432" y="3016798"/>
          <a:ext cx="2153350" cy="129201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Completely disillusioned</a:t>
          </a:r>
        </a:p>
      </dsp:txBody>
      <dsp:txXfrm>
        <a:off x="159432" y="3016798"/>
        <a:ext cx="2153350" cy="1292010"/>
      </dsp:txXfrm>
    </dsp:sp>
    <dsp:sp modelId="{3E000A6D-DA56-444F-AB13-902E3AD03C99}">
      <dsp:nvSpPr>
        <dsp:cNvPr id="0" name=""/>
        <dsp:cNvSpPr/>
      </dsp:nvSpPr>
      <dsp:spPr>
        <a:xfrm>
          <a:off x="2528118" y="3016798"/>
          <a:ext cx="2153350" cy="12920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Her treatment like a doll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Doll-child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Doll-wife</a:t>
          </a:r>
        </a:p>
      </dsp:txBody>
      <dsp:txXfrm>
        <a:off x="2528118" y="3016798"/>
        <a:ext cx="2153350" cy="1292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249F4-3F53-6C46-A760-2BD7D3089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DE540F-78FC-E94D-91A8-007A84B19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741B8-81F3-1A40-BAC6-23F1AFA55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97AF74-C978-5F4C-8AF7-067B681F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61A8E-9EF5-4848-9331-977D30EFF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28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63D78-E64B-FC4B-A61C-4898BE38F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DEA41-4A9E-1348-B8E0-30C6894DA0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D34C4-F47A-F240-AB50-6A47F3664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2578F-F40B-024F-A80A-D0AAD5560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7A68A-3EFF-4A48-BA8F-94EB3E075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83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AA7199-AC67-BF4D-BDF8-4AACC820D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FEC2A0-CD29-654C-A8F1-1BD1AEA33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AAE3E-9AA1-CB4B-ABE9-BE6402DB6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86AD3-8A4D-E14A-9C79-8406F6266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CBB8E-AD17-C24B-A48D-15DCC46D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3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1D1B4-24BD-0741-8292-C9572B24E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EDB04-391C-4C4F-987D-AB9FA1F812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22D359-3821-B243-8288-7C0E430C8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7C831-95BD-B745-8FD1-6FD90B1D8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8B9C9-B073-CE4B-9DFB-D985F6D0E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4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2343-F8D3-7544-A805-73A70CE6E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E4C07-19F7-994A-9D06-EA355A95F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954F0-F03F-8F49-94CA-7F1C2666B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2A03B-2176-B44C-A44A-30266ACD8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4A21A-2364-CC48-850C-26BEC6094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4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35A48-AD7B-5547-A5AC-CDCD52AF1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88D11-3903-4749-998D-FF53D05C1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2EA639-104D-8A48-A253-EF93103F1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8A7292-C776-7047-92B2-DC1581095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A920C-C393-C340-B16A-DDF67C9B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C001D4-BD1D-054F-814A-137813ED6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7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3C897-9393-234E-AF08-49348A09F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530B2-9735-BD4A-8FAA-437FFC52D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C0112D-FEB1-EE4C-A2C2-4F1B2A3A2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7F6741-ABA7-1644-A066-41144901D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AC88A-C7BF-BD42-A7E1-E4D0F499A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0FE5CB-F458-E947-8FE9-6B3BC81B8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86E44B-6615-5F4F-8910-6DD27F71F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705FE4-1643-014F-BBD3-18DD037D0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16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B416D-687F-7446-9D67-7804D75F5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5CBCC7-3702-074D-99E2-A7D38D529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BCB3FD-993E-F74E-B82F-25BB3F7EC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21259E-0991-3F44-AA0F-BEDCC58B7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6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052737-B268-D54D-885F-44B3601E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6CA2A2-19E3-E342-84DC-03306A584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02E79-5517-5748-9B85-59A600935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6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C0A0F-8F2F-3E4A-A6B4-CEF9C9BB9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1C244-508B-1545-A759-C8A2D8ABD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4EEA86-3AB1-1448-8FA8-9D0680DC2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FBF97-4714-6C47-BFD4-495EEAE4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70C326-CE6E-8641-BECD-9DEDD971A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705C9-0E5D-8341-878E-80F511CBA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95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D2C2D-1E73-D946-B7D5-B3DDD8256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96A6F4-D787-3E4C-B5B0-8EE5146FE8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7ABD2-91AF-9145-8B30-2C7B612E62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663E69-0671-2545-9BBB-C559BE9FD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AFBBC2-5F93-1647-A323-41B83E38F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293753-3136-DF4E-8721-A3EF092C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88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124E59-24D4-B946-A2C7-90BA05E8E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5703EA-8743-7C44-82C7-B911C8648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18396-EC31-C447-89FE-CD6574B16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05011-FE8E-E545-9985-71BC0EA22C64}" type="datetimeFigureOut">
              <a:rPr lang="en-US" smtClean="0"/>
              <a:t>4/8/21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95BAC-0A11-3B40-9BDD-17EE1F6A9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1B100-129B-474D-8EF7-780ACDC41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1987F-854B-334C-B9AB-D7E99B325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F61399-504E-4EC2-9BE0-8BBAC4522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5F2F9FC-C1FE-4278-85D1-2F25E0903D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7556683" cy="6858000"/>
            <a:chOff x="1" y="0"/>
            <a:chExt cx="12191996" cy="6858000"/>
          </a:xfrm>
        </p:grpSpPr>
        <p:sp useBgFill="1">
          <p:nvSpPr>
            <p:cNvPr id="13" name="Rectangle 12">
              <a:extLst>
                <a:ext uri="{FF2B5EF4-FFF2-40B4-BE49-F238E27FC236}">
                  <a16:creationId xmlns:a16="http://schemas.microsoft.com/office/drawing/2014/main" id="{C7DAC55B-0532-491D-A00D-543A7D3B6A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74240D1-50AA-4881-B8E8-FB5DA1865F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C6E19B8-6946-4650-88A2-207699C632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60555" y="613446"/>
            <a:ext cx="5235575" cy="5229225"/>
            <a:chOff x="5469352" y="613446"/>
            <a:chExt cx="5235575" cy="5229225"/>
          </a:xfrm>
        </p:grpSpPr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F9FAF7D1-02BB-4EE4-A00B-39EFFE47F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9352" y="613446"/>
              <a:ext cx="5235575" cy="5229225"/>
            </a:xfrm>
            <a:custGeom>
              <a:avLst/>
              <a:gdLst/>
              <a:ahLst/>
              <a:cxnLst/>
              <a:rect l="0" t="0" r="r" b="b"/>
              <a:pathLst>
                <a:path w="3298" h="3294">
                  <a:moveTo>
                    <a:pt x="1649" y="0"/>
                  </a:moveTo>
                  <a:lnTo>
                    <a:pt x="1681" y="3"/>
                  </a:lnTo>
                  <a:lnTo>
                    <a:pt x="1712" y="11"/>
                  </a:lnTo>
                  <a:lnTo>
                    <a:pt x="1742" y="23"/>
                  </a:lnTo>
                  <a:lnTo>
                    <a:pt x="1773" y="38"/>
                  </a:lnTo>
                  <a:lnTo>
                    <a:pt x="1802" y="55"/>
                  </a:lnTo>
                  <a:lnTo>
                    <a:pt x="1832" y="73"/>
                  </a:lnTo>
                  <a:lnTo>
                    <a:pt x="1862" y="89"/>
                  </a:lnTo>
                  <a:lnTo>
                    <a:pt x="1892" y="105"/>
                  </a:lnTo>
                  <a:lnTo>
                    <a:pt x="1921" y="117"/>
                  </a:lnTo>
                  <a:lnTo>
                    <a:pt x="1953" y="125"/>
                  </a:lnTo>
                  <a:lnTo>
                    <a:pt x="1984" y="129"/>
                  </a:lnTo>
                  <a:lnTo>
                    <a:pt x="2017" y="129"/>
                  </a:lnTo>
                  <a:lnTo>
                    <a:pt x="2051" y="127"/>
                  </a:lnTo>
                  <a:lnTo>
                    <a:pt x="2085" y="123"/>
                  </a:lnTo>
                  <a:lnTo>
                    <a:pt x="2119" y="118"/>
                  </a:lnTo>
                  <a:lnTo>
                    <a:pt x="2153" y="114"/>
                  </a:lnTo>
                  <a:lnTo>
                    <a:pt x="2187" y="111"/>
                  </a:lnTo>
                  <a:lnTo>
                    <a:pt x="2219" y="112"/>
                  </a:lnTo>
                  <a:lnTo>
                    <a:pt x="2250" y="116"/>
                  </a:lnTo>
                  <a:lnTo>
                    <a:pt x="2280" y="125"/>
                  </a:lnTo>
                  <a:lnTo>
                    <a:pt x="2305" y="138"/>
                  </a:lnTo>
                  <a:lnTo>
                    <a:pt x="2329" y="155"/>
                  </a:lnTo>
                  <a:lnTo>
                    <a:pt x="2350" y="175"/>
                  </a:lnTo>
                  <a:lnTo>
                    <a:pt x="2371" y="198"/>
                  </a:lnTo>
                  <a:lnTo>
                    <a:pt x="2390" y="222"/>
                  </a:lnTo>
                  <a:lnTo>
                    <a:pt x="2409" y="247"/>
                  </a:lnTo>
                  <a:lnTo>
                    <a:pt x="2428" y="272"/>
                  </a:lnTo>
                  <a:lnTo>
                    <a:pt x="2447" y="296"/>
                  </a:lnTo>
                  <a:lnTo>
                    <a:pt x="2467" y="319"/>
                  </a:lnTo>
                  <a:lnTo>
                    <a:pt x="2490" y="339"/>
                  </a:lnTo>
                  <a:lnTo>
                    <a:pt x="2512" y="357"/>
                  </a:lnTo>
                  <a:lnTo>
                    <a:pt x="2537" y="371"/>
                  </a:lnTo>
                  <a:lnTo>
                    <a:pt x="2564" y="383"/>
                  </a:lnTo>
                  <a:lnTo>
                    <a:pt x="2593" y="393"/>
                  </a:lnTo>
                  <a:lnTo>
                    <a:pt x="2623" y="402"/>
                  </a:lnTo>
                  <a:lnTo>
                    <a:pt x="2653" y="410"/>
                  </a:lnTo>
                  <a:lnTo>
                    <a:pt x="2684" y="418"/>
                  </a:lnTo>
                  <a:lnTo>
                    <a:pt x="2713" y="427"/>
                  </a:lnTo>
                  <a:lnTo>
                    <a:pt x="2742" y="437"/>
                  </a:lnTo>
                  <a:lnTo>
                    <a:pt x="2769" y="449"/>
                  </a:lnTo>
                  <a:lnTo>
                    <a:pt x="2793" y="464"/>
                  </a:lnTo>
                  <a:lnTo>
                    <a:pt x="2815" y="482"/>
                  </a:lnTo>
                  <a:lnTo>
                    <a:pt x="2833" y="504"/>
                  </a:lnTo>
                  <a:lnTo>
                    <a:pt x="2848" y="528"/>
                  </a:lnTo>
                  <a:lnTo>
                    <a:pt x="2860" y="555"/>
                  </a:lnTo>
                  <a:lnTo>
                    <a:pt x="2870" y="584"/>
                  </a:lnTo>
                  <a:lnTo>
                    <a:pt x="2879" y="613"/>
                  </a:lnTo>
                  <a:lnTo>
                    <a:pt x="2887" y="644"/>
                  </a:lnTo>
                  <a:lnTo>
                    <a:pt x="2895" y="674"/>
                  </a:lnTo>
                  <a:lnTo>
                    <a:pt x="2904" y="704"/>
                  </a:lnTo>
                  <a:lnTo>
                    <a:pt x="2914" y="733"/>
                  </a:lnTo>
                  <a:lnTo>
                    <a:pt x="2926" y="760"/>
                  </a:lnTo>
                  <a:lnTo>
                    <a:pt x="2940" y="785"/>
                  </a:lnTo>
                  <a:lnTo>
                    <a:pt x="2958" y="807"/>
                  </a:lnTo>
                  <a:lnTo>
                    <a:pt x="2978" y="830"/>
                  </a:lnTo>
                  <a:lnTo>
                    <a:pt x="3001" y="850"/>
                  </a:lnTo>
                  <a:lnTo>
                    <a:pt x="3025" y="869"/>
                  </a:lnTo>
                  <a:lnTo>
                    <a:pt x="3051" y="888"/>
                  </a:lnTo>
                  <a:lnTo>
                    <a:pt x="3076" y="907"/>
                  </a:lnTo>
                  <a:lnTo>
                    <a:pt x="3100" y="926"/>
                  </a:lnTo>
                  <a:lnTo>
                    <a:pt x="3123" y="947"/>
                  </a:lnTo>
                  <a:lnTo>
                    <a:pt x="3143" y="968"/>
                  </a:lnTo>
                  <a:lnTo>
                    <a:pt x="3160" y="992"/>
                  </a:lnTo>
                  <a:lnTo>
                    <a:pt x="3173" y="1017"/>
                  </a:lnTo>
                  <a:lnTo>
                    <a:pt x="3182" y="1047"/>
                  </a:lnTo>
                  <a:lnTo>
                    <a:pt x="3186" y="1078"/>
                  </a:lnTo>
                  <a:lnTo>
                    <a:pt x="3187" y="1110"/>
                  </a:lnTo>
                  <a:lnTo>
                    <a:pt x="3184" y="1144"/>
                  </a:lnTo>
                  <a:lnTo>
                    <a:pt x="3180" y="1178"/>
                  </a:lnTo>
                  <a:lnTo>
                    <a:pt x="3175" y="1212"/>
                  </a:lnTo>
                  <a:lnTo>
                    <a:pt x="3171" y="1246"/>
                  </a:lnTo>
                  <a:lnTo>
                    <a:pt x="3169" y="1280"/>
                  </a:lnTo>
                  <a:lnTo>
                    <a:pt x="3169" y="1313"/>
                  </a:lnTo>
                  <a:lnTo>
                    <a:pt x="3173" y="1344"/>
                  </a:lnTo>
                  <a:lnTo>
                    <a:pt x="3181" y="1375"/>
                  </a:lnTo>
                  <a:lnTo>
                    <a:pt x="3193" y="1404"/>
                  </a:lnTo>
                  <a:lnTo>
                    <a:pt x="3209" y="1434"/>
                  </a:lnTo>
                  <a:lnTo>
                    <a:pt x="3225" y="1464"/>
                  </a:lnTo>
                  <a:lnTo>
                    <a:pt x="3243" y="1494"/>
                  </a:lnTo>
                  <a:lnTo>
                    <a:pt x="3260" y="1523"/>
                  </a:lnTo>
                  <a:lnTo>
                    <a:pt x="3275" y="1554"/>
                  </a:lnTo>
                  <a:lnTo>
                    <a:pt x="3287" y="1584"/>
                  </a:lnTo>
                  <a:lnTo>
                    <a:pt x="3295" y="1615"/>
                  </a:lnTo>
                  <a:lnTo>
                    <a:pt x="3298" y="1647"/>
                  </a:lnTo>
                  <a:lnTo>
                    <a:pt x="3295" y="1679"/>
                  </a:lnTo>
                  <a:lnTo>
                    <a:pt x="3287" y="1710"/>
                  </a:lnTo>
                  <a:lnTo>
                    <a:pt x="3275" y="1740"/>
                  </a:lnTo>
                  <a:lnTo>
                    <a:pt x="3260" y="1771"/>
                  </a:lnTo>
                  <a:lnTo>
                    <a:pt x="3243" y="1800"/>
                  </a:lnTo>
                  <a:lnTo>
                    <a:pt x="3225" y="1830"/>
                  </a:lnTo>
                  <a:lnTo>
                    <a:pt x="3209" y="1860"/>
                  </a:lnTo>
                  <a:lnTo>
                    <a:pt x="3193" y="1890"/>
                  </a:lnTo>
                  <a:lnTo>
                    <a:pt x="3181" y="1919"/>
                  </a:lnTo>
                  <a:lnTo>
                    <a:pt x="3173" y="1950"/>
                  </a:lnTo>
                  <a:lnTo>
                    <a:pt x="3169" y="1981"/>
                  </a:lnTo>
                  <a:lnTo>
                    <a:pt x="3169" y="2014"/>
                  </a:lnTo>
                  <a:lnTo>
                    <a:pt x="3171" y="2048"/>
                  </a:lnTo>
                  <a:lnTo>
                    <a:pt x="3175" y="2082"/>
                  </a:lnTo>
                  <a:lnTo>
                    <a:pt x="3180" y="2116"/>
                  </a:lnTo>
                  <a:lnTo>
                    <a:pt x="3184" y="2150"/>
                  </a:lnTo>
                  <a:lnTo>
                    <a:pt x="3187" y="2184"/>
                  </a:lnTo>
                  <a:lnTo>
                    <a:pt x="3186" y="2216"/>
                  </a:lnTo>
                  <a:lnTo>
                    <a:pt x="3182" y="2247"/>
                  </a:lnTo>
                  <a:lnTo>
                    <a:pt x="3173" y="2277"/>
                  </a:lnTo>
                  <a:lnTo>
                    <a:pt x="3160" y="2302"/>
                  </a:lnTo>
                  <a:lnTo>
                    <a:pt x="3143" y="2326"/>
                  </a:lnTo>
                  <a:lnTo>
                    <a:pt x="3123" y="2347"/>
                  </a:lnTo>
                  <a:lnTo>
                    <a:pt x="3100" y="2368"/>
                  </a:lnTo>
                  <a:lnTo>
                    <a:pt x="3076" y="2387"/>
                  </a:lnTo>
                  <a:lnTo>
                    <a:pt x="3051" y="2406"/>
                  </a:lnTo>
                  <a:lnTo>
                    <a:pt x="3025" y="2425"/>
                  </a:lnTo>
                  <a:lnTo>
                    <a:pt x="3001" y="2444"/>
                  </a:lnTo>
                  <a:lnTo>
                    <a:pt x="2978" y="2464"/>
                  </a:lnTo>
                  <a:lnTo>
                    <a:pt x="2958" y="2487"/>
                  </a:lnTo>
                  <a:lnTo>
                    <a:pt x="2940" y="2509"/>
                  </a:lnTo>
                  <a:lnTo>
                    <a:pt x="2926" y="2534"/>
                  </a:lnTo>
                  <a:lnTo>
                    <a:pt x="2914" y="2561"/>
                  </a:lnTo>
                  <a:lnTo>
                    <a:pt x="2904" y="2590"/>
                  </a:lnTo>
                  <a:lnTo>
                    <a:pt x="2895" y="2620"/>
                  </a:lnTo>
                  <a:lnTo>
                    <a:pt x="2887" y="2650"/>
                  </a:lnTo>
                  <a:lnTo>
                    <a:pt x="2879" y="2681"/>
                  </a:lnTo>
                  <a:lnTo>
                    <a:pt x="2870" y="2710"/>
                  </a:lnTo>
                  <a:lnTo>
                    <a:pt x="2860" y="2739"/>
                  </a:lnTo>
                  <a:lnTo>
                    <a:pt x="2848" y="2766"/>
                  </a:lnTo>
                  <a:lnTo>
                    <a:pt x="2833" y="2790"/>
                  </a:lnTo>
                  <a:lnTo>
                    <a:pt x="2815" y="2812"/>
                  </a:lnTo>
                  <a:lnTo>
                    <a:pt x="2793" y="2830"/>
                  </a:lnTo>
                  <a:lnTo>
                    <a:pt x="2769" y="2845"/>
                  </a:lnTo>
                  <a:lnTo>
                    <a:pt x="2742" y="2857"/>
                  </a:lnTo>
                  <a:lnTo>
                    <a:pt x="2713" y="2867"/>
                  </a:lnTo>
                  <a:lnTo>
                    <a:pt x="2684" y="2876"/>
                  </a:lnTo>
                  <a:lnTo>
                    <a:pt x="2653" y="2884"/>
                  </a:lnTo>
                  <a:lnTo>
                    <a:pt x="2623" y="2892"/>
                  </a:lnTo>
                  <a:lnTo>
                    <a:pt x="2593" y="2901"/>
                  </a:lnTo>
                  <a:lnTo>
                    <a:pt x="2564" y="2911"/>
                  </a:lnTo>
                  <a:lnTo>
                    <a:pt x="2537" y="2923"/>
                  </a:lnTo>
                  <a:lnTo>
                    <a:pt x="2512" y="2937"/>
                  </a:lnTo>
                  <a:lnTo>
                    <a:pt x="2490" y="2955"/>
                  </a:lnTo>
                  <a:lnTo>
                    <a:pt x="2467" y="2975"/>
                  </a:lnTo>
                  <a:lnTo>
                    <a:pt x="2447" y="2998"/>
                  </a:lnTo>
                  <a:lnTo>
                    <a:pt x="2428" y="3022"/>
                  </a:lnTo>
                  <a:lnTo>
                    <a:pt x="2409" y="3047"/>
                  </a:lnTo>
                  <a:lnTo>
                    <a:pt x="2390" y="3072"/>
                  </a:lnTo>
                  <a:lnTo>
                    <a:pt x="2371" y="3096"/>
                  </a:lnTo>
                  <a:lnTo>
                    <a:pt x="2350" y="3119"/>
                  </a:lnTo>
                  <a:lnTo>
                    <a:pt x="2329" y="3139"/>
                  </a:lnTo>
                  <a:lnTo>
                    <a:pt x="2305" y="3156"/>
                  </a:lnTo>
                  <a:lnTo>
                    <a:pt x="2280" y="3169"/>
                  </a:lnTo>
                  <a:lnTo>
                    <a:pt x="2250" y="3178"/>
                  </a:lnTo>
                  <a:lnTo>
                    <a:pt x="2219" y="3182"/>
                  </a:lnTo>
                  <a:lnTo>
                    <a:pt x="2187" y="3183"/>
                  </a:lnTo>
                  <a:lnTo>
                    <a:pt x="2153" y="3180"/>
                  </a:lnTo>
                  <a:lnTo>
                    <a:pt x="2119" y="3176"/>
                  </a:lnTo>
                  <a:lnTo>
                    <a:pt x="2085" y="3171"/>
                  </a:lnTo>
                  <a:lnTo>
                    <a:pt x="2051" y="3167"/>
                  </a:lnTo>
                  <a:lnTo>
                    <a:pt x="2017" y="3165"/>
                  </a:lnTo>
                  <a:lnTo>
                    <a:pt x="1984" y="3165"/>
                  </a:lnTo>
                  <a:lnTo>
                    <a:pt x="1953" y="3169"/>
                  </a:lnTo>
                  <a:lnTo>
                    <a:pt x="1921" y="3177"/>
                  </a:lnTo>
                  <a:lnTo>
                    <a:pt x="1892" y="3189"/>
                  </a:lnTo>
                  <a:lnTo>
                    <a:pt x="1862" y="3205"/>
                  </a:lnTo>
                  <a:lnTo>
                    <a:pt x="1832" y="3221"/>
                  </a:lnTo>
                  <a:lnTo>
                    <a:pt x="1802" y="3239"/>
                  </a:lnTo>
                  <a:lnTo>
                    <a:pt x="1773" y="3256"/>
                  </a:lnTo>
                  <a:lnTo>
                    <a:pt x="1742" y="3271"/>
                  </a:lnTo>
                  <a:lnTo>
                    <a:pt x="1712" y="3283"/>
                  </a:lnTo>
                  <a:lnTo>
                    <a:pt x="1681" y="3291"/>
                  </a:lnTo>
                  <a:lnTo>
                    <a:pt x="1649" y="3294"/>
                  </a:lnTo>
                  <a:lnTo>
                    <a:pt x="1617" y="3291"/>
                  </a:lnTo>
                  <a:lnTo>
                    <a:pt x="1586" y="3283"/>
                  </a:lnTo>
                  <a:lnTo>
                    <a:pt x="1556" y="3271"/>
                  </a:lnTo>
                  <a:lnTo>
                    <a:pt x="1525" y="3256"/>
                  </a:lnTo>
                  <a:lnTo>
                    <a:pt x="1496" y="3239"/>
                  </a:lnTo>
                  <a:lnTo>
                    <a:pt x="1466" y="3221"/>
                  </a:lnTo>
                  <a:lnTo>
                    <a:pt x="1436" y="3205"/>
                  </a:lnTo>
                  <a:lnTo>
                    <a:pt x="1406" y="3189"/>
                  </a:lnTo>
                  <a:lnTo>
                    <a:pt x="1376" y="3177"/>
                  </a:lnTo>
                  <a:lnTo>
                    <a:pt x="1345" y="3169"/>
                  </a:lnTo>
                  <a:lnTo>
                    <a:pt x="1314" y="3165"/>
                  </a:lnTo>
                  <a:lnTo>
                    <a:pt x="1281" y="3165"/>
                  </a:lnTo>
                  <a:lnTo>
                    <a:pt x="1247" y="3167"/>
                  </a:lnTo>
                  <a:lnTo>
                    <a:pt x="1213" y="3171"/>
                  </a:lnTo>
                  <a:lnTo>
                    <a:pt x="1179" y="3176"/>
                  </a:lnTo>
                  <a:lnTo>
                    <a:pt x="1145" y="3180"/>
                  </a:lnTo>
                  <a:lnTo>
                    <a:pt x="1111" y="3183"/>
                  </a:lnTo>
                  <a:lnTo>
                    <a:pt x="1079" y="3182"/>
                  </a:lnTo>
                  <a:lnTo>
                    <a:pt x="1048" y="3178"/>
                  </a:lnTo>
                  <a:lnTo>
                    <a:pt x="1018" y="3169"/>
                  </a:lnTo>
                  <a:lnTo>
                    <a:pt x="993" y="3156"/>
                  </a:lnTo>
                  <a:lnTo>
                    <a:pt x="969" y="3139"/>
                  </a:lnTo>
                  <a:lnTo>
                    <a:pt x="948" y="3119"/>
                  </a:lnTo>
                  <a:lnTo>
                    <a:pt x="927" y="3096"/>
                  </a:lnTo>
                  <a:lnTo>
                    <a:pt x="908" y="3072"/>
                  </a:lnTo>
                  <a:lnTo>
                    <a:pt x="889" y="3047"/>
                  </a:lnTo>
                  <a:lnTo>
                    <a:pt x="870" y="3022"/>
                  </a:lnTo>
                  <a:lnTo>
                    <a:pt x="851" y="2998"/>
                  </a:lnTo>
                  <a:lnTo>
                    <a:pt x="831" y="2975"/>
                  </a:lnTo>
                  <a:lnTo>
                    <a:pt x="808" y="2955"/>
                  </a:lnTo>
                  <a:lnTo>
                    <a:pt x="786" y="2937"/>
                  </a:lnTo>
                  <a:lnTo>
                    <a:pt x="761" y="2923"/>
                  </a:lnTo>
                  <a:lnTo>
                    <a:pt x="734" y="2911"/>
                  </a:lnTo>
                  <a:lnTo>
                    <a:pt x="705" y="2901"/>
                  </a:lnTo>
                  <a:lnTo>
                    <a:pt x="675" y="2892"/>
                  </a:lnTo>
                  <a:lnTo>
                    <a:pt x="645" y="2884"/>
                  </a:lnTo>
                  <a:lnTo>
                    <a:pt x="614" y="2876"/>
                  </a:lnTo>
                  <a:lnTo>
                    <a:pt x="585" y="2867"/>
                  </a:lnTo>
                  <a:lnTo>
                    <a:pt x="556" y="2857"/>
                  </a:lnTo>
                  <a:lnTo>
                    <a:pt x="529" y="2845"/>
                  </a:lnTo>
                  <a:lnTo>
                    <a:pt x="505" y="2830"/>
                  </a:lnTo>
                  <a:lnTo>
                    <a:pt x="483" y="2812"/>
                  </a:lnTo>
                  <a:lnTo>
                    <a:pt x="465" y="2790"/>
                  </a:lnTo>
                  <a:lnTo>
                    <a:pt x="450" y="2766"/>
                  </a:lnTo>
                  <a:lnTo>
                    <a:pt x="438" y="2739"/>
                  </a:lnTo>
                  <a:lnTo>
                    <a:pt x="428" y="2710"/>
                  </a:lnTo>
                  <a:lnTo>
                    <a:pt x="419" y="2681"/>
                  </a:lnTo>
                  <a:lnTo>
                    <a:pt x="411" y="2650"/>
                  </a:lnTo>
                  <a:lnTo>
                    <a:pt x="403" y="2620"/>
                  </a:lnTo>
                  <a:lnTo>
                    <a:pt x="394" y="2590"/>
                  </a:lnTo>
                  <a:lnTo>
                    <a:pt x="384" y="2561"/>
                  </a:lnTo>
                  <a:lnTo>
                    <a:pt x="372" y="2534"/>
                  </a:lnTo>
                  <a:lnTo>
                    <a:pt x="358" y="2509"/>
                  </a:lnTo>
                  <a:lnTo>
                    <a:pt x="340" y="2487"/>
                  </a:lnTo>
                  <a:lnTo>
                    <a:pt x="320" y="2464"/>
                  </a:lnTo>
                  <a:lnTo>
                    <a:pt x="297" y="2444"/>
                  </a:lnTo>
                  <a:lnTo>
                    <a:pt x="272" y="2425"/>
                  </a:lnTo>
                  <a:lnTo>
                    <a:pt x="247" y="2406"/>
                  </a:lnTo>
                  <a:lnTo>
                    <a:pt x="222" y="2387"/>
                  </a:lnTo>
                  <a:lnTo>
                    <a:pt x="198" y="2368"/>
                  </a:lnTo>
                  <a:lnTo>
                    <a:pt x="175" y="2347"/>
                  </a:lnTo>
                  <a:lnTo>
                    <a:pt x="155" y="2326"/>
                  </a:lnTo>
                  <a:lnTo>
                    <a:pt x="138" y="2302"/>
                  </a:lnTo>
                  <a:lnTo>
                    <a:pt x="125" y="2277"/>
                  </a:lnTo>
                  <a:lnTo>
                    <a:pt x="116" y="2247"/>
                  </a:lnTo>
                  <a:lnTo>
                    <a:pt x="112" y="2216"/>
                  </a:lnTo>
                  <a:lnTo>
                    <a:pt x="111" y="2184"/>
                  </a:lnTo>
                  <a:lnTo>
                    <a:pt x="114" y="2150"/>
                  </a:lnTo>
                  <a:lnTo>
                    <a:pt x="118" y="2116"/>
                  </a:lnTo>
                  <a:lnTo>
                    <a:pt x="123" y="2082"/>
                  </a:lnTo>
                  <a:lnTo>
                    <a:pt x="127" y="2048"/>
                  </a:lnTo>
                  <a:lnTo>
                    <a:pt x="129" y="2014"/>
                  </a:lnTo>
                  <a:lnTo>
                    <a:pt x="129" y="1981"/>
                  </a:lnTo>
                  <a:lnTo>
                    <a:pt x="125" y="1950"/>
                  </a:lnTo>
                  <a:lnTo>
                    <a:pt x="117" y="1919"/>
                  </a:lnTo>
                  <a:lnTo>
                    <a:pt x="105" y="1890"/>
                  </a:lnTo>
                  <a:lnTo>
                    <a:pt x="90" y="1860"/>
                  </a:lnTo>
                  <a:lnTo>
                    <a:pt x="73" y="1830"/>
                  </a:lnTo>
                  <a:lnTo>
                    <a:pt x="55" y="1800"/>
                  </a:lnTo>
                  <a:lnTo>
                    <a:pt x="38" y="1771"/>
                  </a:lnTo>
                  <a:lnTo>
                    <a:pt x="23" y="1740"/>
                  </a:lnTo>
                  <a:lnTo>
                    <a:pt x="11" y="1710"/>
                  </a:lnTo>
                  <a:lnTo>
                    <a:pt x="3" y="1679"/>
                  </a:lnTo>
                  <a:lnTo>
                    <a:pt x="0" y="1647"/>
                  </a:lnTo>
                  <a:lnTo>
                    <a:pt x="3" y="1615"/>
                  </a:lnTo>
                  <a:lnTo>
                    <a:pt x="11" y="1584"/>
                  </a:lnTo>
                  <a:lnTo>
                    <a:pt x="23" y="1554"/>
                  </a:lnTo>
                  <a:lnTo>
                    <a:pt x="38" y="1523"/>
                  </a:lnTo>
                  <a:lnTo>
                    <a:pt x="55" y="1494"/>
                  </a:lnTo>
                  <a:lnTo>
                    <a:pt x="73" y="1464"/>
                  </a:lnTo>
                  <a:lnTo>
                    <a:pt x="90" y="1434"/>
                  </a:lnTo>
                  <a:lnTo>
                    <a:pt x="105" y="1404"/>
                  </a:lnTo>
                  <a:lnTo>
                    <a:pt x="117" y="1375"/>
                  </a:lnTo>
                  <a:lnTo>
                    <a:pt x="125" y="1344"/>
                  </a:lnTo>
                  <a:lnTo>
                    <a:pt x="129" y="1313"/>
                  </a:lnTo>
                  <a:lnTo>
                    <a:pt x="129" y="1280"/>
                  </a:lnTo>
                  <a:lnTo>
                    <a:pt x="127" y="1246"/>
                  </a:lnTo>
                  <a:lnTo>
                    <a:pt x="123" y="1212"/>
                  </a:lnTo>
                  <a:lnTo>
                    <a:pt x="118" y="1178"/>
                  </a:lnTo>
                  <a:lnTo>
                    <a:pt x="114" y="1144"/>
                  </a:lnTo>
                  <a:lnTo>
                    <a:pt x="111" y="1110"/>
                  </a:lnTo>
                  <a:lnTo>
                    <a:pt x="112" y="1078"/>
                  </a:lnTo>
                  <a:lnTo>
                    <a:pt x="116" y="1047"/>
                  </a:lnTo>
                  <a:lnTo>
                    <a:pt x="125" y="1017"/>
                  </a:lnTo>
                  <a:lnTo>
                    <a:pt x="138" y="992"/>
                  </a:lnTo>
                  <a:lnTo>
                    <a:pt x="155" y="968"/>
                  </a:lnTo>
                  <a:lnTo>
                    <a:pt x="175" y="947"/>
                  </a:lnTo>
                  <a:lnTo>
                    <a:pt x="198" y="926"/>
                  </a:lnTo>
                  <a:lnTo>
                    <a:pt x="222" y="907"/>
                  </a:lnTo>
                  <a:lnTo>
                    <a:pt x="247" y="888"/>
                  </a:lnTo>
                  <a:lnTo>
                    <a:pt x="272" y="869"/>
                  </a:lnTo>
                  <a:lnTo>
                    <a:pt x="297" y="850"/>
                  </a:lnTo>
                  <a:lnTo>
                    <a:pt x="320" y="830"/>
                  </a:lnTo>
                  <a:lnTo>
                    <a:pt x="340" y="807"/>
                  </a:lnTo>
                  <a:lnTo>
                    <a:pt x="358" y="785"/>
                  </a:lnTo>
                  <a:lnTo>
                    <a:pt x="372" y="760"/>
                  </a:lnTo>
                  <a:lnTo>
                    <a:pt x="384" y="733"/>
                  </a:lnTo>
                  <a:lnTo>
                    <a:pt x="394" y="704"/>
                  </a:lnTo>
                  <a:lnTo>
                    <a:pt x="403" y="674"/>
                  </a:lnTo>
                  <a:lnTo>
                    <a:pt x="411" y="644"/>
                  </a:lnTo>
                  <a:lnTo>
                    <a:pt x="419" y="613"/>
                  </a:lnTo>
                  <a:lnTo>
                    <a:pt x="428" y="584"/>
                  </a:lnTo>
                  <a:lnTo>
                    <a:pt x="438" y="555"/>
                  </a:lnTo>
                  <a:lnTo>
                    <a:pt x="450" y="528"/>
                  </a:lnTo>
                  <a:lnTo>
                    <a:pt x="465" y="504"/>
                  </a:lnTo>
                  <a:lnTo>
                    <a:pt x="483" y="482"/>
                  </a:lnTo>
                  <a:lnTo>
                    <a:pt x="505" y="464"/>
                  </a:lnTo>
                  <a:lnTo>
                    <a:pt x="529" y="449"/>
                  </a:lnTo>
                  <a:lnTo>
                    <a:pt x="556" y="437"/>
                  </a:lnTo>
                  <a:lnTo>
                    <a:pt x="585" y="427"/>
                  </a:lnTo>
                  <a:lnTo>
                    <a:pt x="614" y="418"/>
                  </a:lnTo>
                  <a:lnTo>
                    <a:pt x="645" y="410"/>
                  </a:lnTo>
                  <a:lnTo>
                    <a:pt x="675" y="402"/>
                  </a:lnTo>
                  <a:lnTo>
                    <a:pt x="705" y="393"/>
                  </a:lnTo>
                  <a:lnTo>
                    <a:pt x="734" y="383"/>
                  </a:lnTo>
                  <a:lnTo>
                    <a:pt x="761" y="371"/>
                  </a:lnTo>
                  <a:lnTo>
                    <a:pt x="786" y="357"/>
                  </a:lnTo>
                  <a:lnTo>
                    <a:pt x="808" y="339"/>
                  </a:lnTo>
                  <a:lnTo>
                    <a:pt x="831" y="319"/>
                  </a:lnTo>
                  <a:lnTo>
                    <a:pt x="851" y="296"/>
                  </a:lnTo>
                  <a:lnTo>
                    <a:pt x="870" y="272"/>
                  </a:lnTo>
                  <a:lnTo>
                    <a:pt x="889" y="247"/>
                  </a:lnTo>
                  <a:lnTo>
                    <a:pt x="908" y="222"/>
                  </a:lnTo>
                  <a:lnTo>
                    <a:pt x="927" y="198"/>
                  </a:lnTo>
                  <a:lnTo>
                    <a:pt x="948" y="175"/>
                  </a:lnTo>
                  <a:lnTo>
                    <a:pt x="969" y="155"/>
                  </a:lnTo>
                  <a:lnTo>
                    <a:pt x="993" y="138"/>
                  </a:lnTo>
                  <a:lnTo>
                    <a:pt x="1018" y="125"/>
                  </a:lnTo>
                  <a:lnTo>
                    <a:pt x="1048" y="116"/>
                  </a:lnTo>
                  <a:lnTo>
                    <a:pt x="1079" y="112"/>
                  </a:lnTo>
                  <a:lnTo>
                    <a:pt x="1111" y="111"/>
                  </a:lnTo>
                  <a:lnTo>
                    <a:pt x="1145" y="114"/>
                  </a:lnTo>
                  <a:lnTo>
                    <a:pt x="1179" y="118"/>
                  </a:lnTo>
                  <a:lnTo>
                    <a:pt x="1213" y="123"/>
                  </a:lnTo>
                  <a:lnTo>
                    <a:pt x="1247" y="127"/>
                  </a:lnTo>
                  <a:lnTo>
                    <a:pt x="1281" y="129"/>
                  </a:lnTo>
                  <a:lnTo>
                    <a:pt x="1314" y="129"/>
                  </a:lnTo>
                  <a:lnTo>
                    <a:pt x="1345" y="125"/>
                  </a:lnTo>
                  <a:lnTo>
                    <a:pt x="1376" y="117"/>
                  </a:lnTo>
                  <a:lnTo>
                    <a:pt x="1406" y="105"/>
                  </a:lnTo>
                  <a:lnTo>
                    <a:pt x="1436" y="89"/>
                  </a:lnTo>
                  <a:lnTo>
                    <a:pt x="1466" y="73"/>
                  </a:lnTo>
                  <a:lnTo>
                    <a:pt x="1496" y="55"/>
                  </a:lnTo>
                  <a:lnTo>
                    <a:pt x="1525" y="38"/>
                  </a:lnTo>
                  <a:lnTo>
                    <a:pt x="1556" y="23"/>
                  </a:lnTo>
                  <a:lnTo>
                    <a:pt x="1586" y="11"/>
                  </a:lnTo>
                  <a:lnTo>
                    <a:pt x="1617" y="3"/>
                  </a:lnTo>
                  <a:lnTo>
                    <a:pt x="1649" y="0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A5C351FE-9698-48C6-B7A1-8EBB1CC9E3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9352" y="613446"/>
              <a:ext cx="5235575" cy="5229225"/>
            </a:xfrm>
            <a:custGeom>
              <a:avLst/>
              <a:gdLst/>
              <a:ahLst/>
              <a:cxnLst/>
              <a:rect l="0" t="0" r="r" b="b"/>
              <a:pathLst>
                <a:path w="3298" h="3294">
                  <a:moveTo>
                    <a:pt x="1649" y="0"/>
                  </a:moveTo>
                  <a:lnTo>
                    <a:pt x="1681" y="3"/>
                  </a:lnTo>
                  <a:lnTo>
                    <a:pt x="1712" y="11"/>
                  </a:lnTo>
                  <a:lnTo>
                    <a:pt x="1742" y="23"/>
                  </a:lnTo>
                  <a:lnTo>
                    <a:pt x="1773" y="38"/>
                  </a:lnTo>
                  <a:lnTo>
                    <a:pt x="1802" y="55"/>
                  </a:lnTo>
                  <a:lnTo>
                    <a:pt x="1832" y="73"/>
                  </a:lnTo>
                  <a:lnTo>
                    <a:pt x="1862" y="89"/>
                  </a:lnTo>
                  <a:lnTo>
                    <a:pt x="1892" y="105"/>
                  </a:lnTo>
                  <a:lnTo>
                    <a:pt x="1921" y="117"/>
                  </a:lnTo>
                  <a:lnTo>
                    <a:pt x="1953" y="125"/>
                  </a:lnTo>
                  <a:lnTo>
                    <a:pt x="1984" y="129"/>
                  </a:lnTo>
                  <a:lnTo>
                    <a:pt x="2017" y="129"/>
                  </a:lnTo>
                  <a:lnTo>
                    <a:pt x="2051" y="127"/>
                  </a:lnTo>
                  <a:lnTo>
                    <a:pt x="2085" y="123"/>
                  </a:lnTo>
                  <a:lnTo>
                    <a:pt x="2119" y="118"/>
                  </a:lnTo>
                  <a:lnTo>
                    <a:pt x="2153" y="114"/>
                  </a:lnTo>
                  <a:lnTo>
                    <a:pt x="2187" y="111"/>
                  </a:lnTo>
                  <a:lnTo>
                    <a:pt x="2219" y="112"/>
                  </a:lnTo>
                  <a:lnTo>
                    <a:pt x="2250" y="116"/>
                  </a:lnTo>
                  <a:lnTo>
                    <a:pt x="2280" y="125"/>
                  </a:lnTo>
                  <a:lnTo>
                    <a:pt x="2305" y="138"/>
                  </a:lnTo>
                  <a:lnTo>
                    <a:pt x="2329" y="155"/>
                  </a:lnTo>
                  <a:lnTo>
                    <a:pt x="2350" y="175"/>
                  </a:lnTo>
                  <a:lnTo>
                    <a:pt x="2371" y="198"/>
                  </a:lnTo>
                  <a:lnTo>
                    <a:pt x="2390" y="222"/>
                  </a:lnTo>
                  <a:lnTo>
                    <a:pt x="2409" y="247"/>
                  </a:lnTo>
                  <a:lnTo>
                    <a:pt x="2428" y="272"/>
                  </a:lnTo>
                  <a:lnTo>
                    <a:pt x="2447" y="296"/>
                  </a:lnTo>
                  <a:lnTo>
                    <a:pt x="2467" y="319"/>
                  </a:lnTo>
                  <a:lnTo>
                    <a:pt x="2490" y="339"/>
                  </a:lnTo>
                  <a:lnTo>
                    <a:pt x="2512" y="357"/>
                  </a:lnTo>
                  <a:lnTo>
                    <a:pt x="2537" y="371"/>
                  </a:lnTo>
                  <a:lnTo>
                    <a:pt x="2564" y="383"/>
                  </a:lnTo>
                  <a:lnTo>
                    <a:pt x="2593" y="393"/>
                  </a:lnTo>
                  <a:lnTo>
                    <a:pt x="2623" y="402"/>
                  </a:lnTo>
                  <a:lnTo>
                    <a:pt x="2653" y="410"/>
                  </a:lnTo>
                  <a:lnTo>
                    <a:pt x="2684" y="418"/>
                  </a:lnTo>
                  <a:lnTo>
                    <a:pt x="2713" y="427"/>
                  </a:lnTo>
                  <a:lnTo>
                    <a:pt x="2742" y="437"/>
                  </a:lnTo>
                  <a:lnTo>
                    <a:pt x="2769" y="449"/>
                  </a:lnTo>
                  <a:lnTo>
                    <a:pt x="2793" y="464"/>
                  </a:lnTo>
                  <a:lnTo>
                    <a:pt x="2815" y="482"/>
                  </a:lnTo>
                  <a:lnTo>
                    <a:pt x="2833" y="504"/>
                  </a:lnTo>
                  <a:lnTo>
                    <a:pt x="2848" y="528"/>
                  </a:lnTo>
                  <a:lnTo>
                    <a:pt x="2860" y="555"/>
                  </a:lnTo>
                  <a:lnTo>
                    <a:pt x="2870" y="584"/>
                  </a:lnTo>
                  <a:lnTo>
                    <a:pt x="2879" y="613"/>
                  </a:lnTo>
                  <a:lnTo>
                    <a:pt x="2887" y="644"/>
                  </a:lnTo>
                  <a:lnTo>
                    <a:pt x="2895" y="674"/>
                  </a:lnTo>
                  <a:lnTo>
                    <a:pt x="2904" y="704"/>
                  </a:lnTo>
                  <a:lnTo>
                    <a:pt x="2914" y="733"/>
                  </a:lnTo>
                  <a:lnTo>
                    <a:pt x="2926" y="760"/>
                  </a:lnTo>
                  <a:lnTo>
                    <a:pt x="2940" y="785"/>
                  </a:lnTo>
                  <a:lnTo>
                    <a:pt x="2958" y="807"/>
                  </a:lnTo>
                  <a:lnTo>
                    <a:pt x="2978" y="830"/>
                  </a:lnTo>
                  <a:lnTo>
                    <a:pt x="3001" y="850"/>
                  </a:lnTo>
                  <a:lnTo>
                    <a:pt x="3025" y="869"/>
                  </a:lnTo>
                  <a:lnTo>
                    <a:pt x="3051" y="888"/>
                  </a:lnTo>
                  <a:lnTo>
                    <a:pt x="3076" y="907"/>
                  </a:lnTo>
                  <a:lnTo>
                    <a:pt x="3100" y="926"/>
                  </a:lnTo>
                  <a:lnTo>
                    <a:pt x="3123" y="947"/>
                  </a:lnTo>
                  <a:lnTo>
                    <a:pt x="3143" y="968"/>
                  </a:lnTo>
                  <a:lnTo>
                    <a:pt x="3160" y="992"/>
                  </a:lnTo>
                  <a:lnTo>
                    <a:pt x="3173" y="1017"/>
                  </a:lnTo>
                  <a:lnTo>
                    <a:pt x="3182" y="1047"/>
                  </a:lnTo>
                  <a:lnTo>
                    <a:pt x="3186" y="1078"/>
                  </a:lnTo>
                  <a:lnTo>
                    <a:pt x="3187" y="1110"/>
                  </a:lnTo>
                  <a:lnTo>
                    <a:pt x="3184" y="1144"/>
                  </a:lnTo>
                  <a:lnTo>
                    <a:pt x="3180" y="1178"/>
                  </a:lnTo>
                  <a:lnTo>
                    <a:pt x="3175" y="1212"/>
                  </a:lnTo>
                  <a:lnTo>
                    <a:pt x="3171" y="1246"/>
                  </a:lnTo>
                  <a:lnTo>
                    <a:pt x="3169" y="1280"/>
                  </a:lnTo>
                  <a:lnTo>
                    <a:pt x="3169" y="1313"/>
                  </a:lnTo>
                  <a:lnTo>
                    <a:pt x="3173" y="1344"/>
                  </a:lnTo>
                  <a:lnTo>
                    <a:pt x="3181" y="1375"/>
                  </a:lnTo>
                  <a:lnTo>
                    <a:pt x="3193" y="1404"/>
                  </a:lnTo>
                  <a:lnTo>
                    <a:pt x="3209" y="1434"/>
                  </a:lnTo>
                  <a:lnTo>
                    <a:pt x="3225" y="1464"/>
                  </a:lnTo>
                  <a:lnTo>
                    <a:pt x="3243" y="1494"/>
                  </a:lnTo>
                  <a:lnTo>
                    <a:pt x="3260" y="1523"/>
                  </a:lnTo>
                  <a:lnTo>
                    <a:pt x="3275" y="1554"/>
                  </a:lnTo>
                  <a:lnTo>
                    <a:pt x="3287" y="1584"/>
                  </a:lnTo>
                  <a:lnTo>
                    <a:pt x="3295" y="1615"/>
                  </a:lnTo>
                  <a:lnTo>
                    <a:pt x="3298" y="1647"/>
                  </a:lnTo>
                  <a:lnTo>
                    <a:pt x="3295" y="1679"/>
                  </a:lnTo>
                  <a:lnTo>
                    <a:pt x="3287" y="1710"/>
                  </a:lnTo>
                  <a:lnTo>
                    <a:pt x="3275" y="1740"/>
                  </a:lnTo>
                  <a:lnTo>
                    <a:pt x="3260" y="1771"/>
                  </a:lnTo>
                  <a:lnTo>
                    <a:pt x="3243" y="1800"/>
                  </a:lnTo>
                  <a:lnTo>
                    <a:pt x="3225" y="1830"/>
                  </a:lnTo>
                  <a:lnTo>
                    <a:pt x="3209" y="1860"/>
                  </a:lnTo>
                  <a:lnTo>
                    <a:pt x="3193" y="1890"/>
                  </a:lnTo>
                  <a:lnTo>
                    <a:pt x="3181" y="1919"/>
                  </a:lnTo>
                  <a:lnTo>
                    <a:pt x="3173" y="1950"/>
                  </a:lnTo>
                  <a:lnTo>
                    <a:pt x="3169" y="1981"/>
                  </a:lnTo>
                  <a:lnTo>
                    <a:pt x="3169" y="2014"/>
                  </a:lnTo>
                  <a:lnTo>
                    <a:pt x="3171" y="2048"/>
                  </a:lnTo>
                  <a:lnTo>
                    <a:pt x="3175" y="2082"/>
                  </a:lnTo>
                  <a:lnTo>
                    <a:pt x="3180" y="2116"/>
                  </a:lnTo>
                  <a:lnTo>
                    <a:pt x="3184" y="2150"/>
                  </a:lnTo>
                  <a:lnTo>
                    <a:pt x="3187" y="2184"/>
                  </a:lnTo>
                  <a:lnTo>
                    <a:pt x="3186" y="2216"/>
                  </a:lnTo>
                  <a:lnTo>
                    <a:pt x="3182" y="2247"/>
                  </a:lnTo>
                  <a:lnTo>
                    <a:pt x="3173" y="2277"/>
                  </a:lnTo>
                  <a:lnTo>
                    <a:pt x="3160" y="2302"/>
                  </a:lnTo>
                  <a:lnTo>
                    <a:pt x="3143" y="2326"/>
                  </a:lnTo>
                  <a:lnTo>
                    <a:pt x="3123" y="2347"/>
                  </a:lnTo>
                  <a:lnTo>
                    <a:pt x="3100" y="2368"/>
                  </a:lnTo>
                  <a:lnTo>
                    <a:pt x="3076" y="2387"/>
                  </a:lnTo>
                  <a:lnTo>
                    <a:pt x="3051" y="2406"/>
                  </a:lnTo>
                  <a:lnTo>
                    <a:pt x="3025" y="2425"/>
                  </a:lnTo>
                  <a:lnTo>
                    <a:pt x="3001" y="2444"/>
                  </a:lnTo>
                  <a:lnTo>
                    <a:pt x="2978" y="2464"/>
                  </a:lnTo>
                  <a:lnTo>
                    <a:pt x="2958" y="2487"/>
                  </a:lnTo>
                  <a:lnTo>
                    <a:pt x="2940" y="2509"/>
                  </a:lnTo>
                  <a:lnTo>
                    <a:pt x="2926" y="2534"/>
                  </a:lnTo>
                  <a:lnTo>
                    <a:pt x="2914" y="2561"/>
                  </a:lnTo>
                  <a:lnTo>
                    <a:pt x="2904" y="2590"/>
                  </a:lnTo>
                  <a:lnTo>
                    <a:pt x="2895" y="2620"/>
                  </a:lnTo>
                  <a:lnTo>
                    <a:pt x="2887" y="2650"/>
                  </a:lnTo>
                  <a:lnTo>
                    <a:pt x="2879" y="2681"/>
                  </a:lnTo>
                  <a:lnTo>
                    <a:pt x="2870" y="2710"/>
                  </a:lnTo>
                  <a:lnTo>
                    <a:pt x="2860" y="2739"/>
                  </a:lnTo>
                  <a:lnTo>
                    <a:pt x="2848" y="2766"/>
                  </a:lnTo>
                  <a:lnTo>
                    <a:pt x="2833" y="2790"/>
                  </a:lnTo>
                  <a:lnTo>
                    <a:pt x="2815" y="2812"/>
                  </a:lnTo>
                  <a:lnTo>
                    <a:pt x="2793" y="2830"/>
                  </a:lnTo>
                  <a:lnTo>
                    <a:pt x="2769" y="2845"/>
                  </a:lnTo>
                  <a:lnTo>
                    <a:pt x="2742" y="2857"/>
                  </a:lnTo>
                  <a:lnTo>
                    <a:pt x="2713" y="2867"/>
                  </a:lnTo>
                  <a:lnTo>
                    <a:pt x="2684" y="2876"/>
                  </a:lnTo>
                  <a:lnTo>
                    <a:pt x="2653" y="2884"/>
                  </a:lnTo>
                  <a:lnTo>
                    <a:pt x="2623" y="2892"/>
                  </a:lnTo>
                  <a:lnTo>
                    <a:pt x="2593" y="2901"/>
                  </a:lnTo>
                  <a:lnTo>
                    <a:pt x="2564" y="2911"/>
                  </a:lnTo>
                  <a:lnTo>
                    <a:pt x="2537" y="2923"/>
                  </a:lnTo>
                  <a:lnTo>
                    <a:pt x="2512" y="2937"/>
                  </a:lnTo>
                  <a:lnTo>
                    <a:pt x="2490" y="2955"/>
                  </a:lnTo>
                  <a:lnTo>
                    <a:pt x="2467" y="2975"/>
                  </a:lnTo>
                  <a:lnTo>
                    <a:pt x="2447" y="2998"/>
                  </a:lnTo>
                  <a:lnTo>
                    <a:pt x="2428" y="3022"/>
                  </a:lnTo>
                  <a:lnTo>
                    <a:pt x="2409" y="3047"/>
                  </a:lnTo>
                  <a:lnTo>
                    <a:pt x="2390" y="3072"/>
                  </a:lnTo>
                  <a:lnTo>
                    <a:pt x="2371" y="3096"/>
                  </a:lnTo>
                  <a:lnTo>
                    <a:pt x="2350" y="3119"/>
                  </a:lnTo>
                  <a:lnTo>
                    <a:pt x="2329" y="3139"/>
                  </a:lnTo>
                  <a:lnTo>
                    <a:pt x="2305" y="3156"/>
                  </a:lnTo>
                  <a:lnTo>
                    <a:pt x="2280" y="3169"/>
                  </a:lnTo>
                  <a:lnTo>
                    <a:pt x="2250" y="3178"/>
                  </a:lnTo>
                  <a:lnTo>
                    <a:pt x="2219" y="3182"/>
                  </a:lnTo>
                  <a:lnTo>
                    <a:pt x="2187" y="3183"/>
                  </a:lnTo>
                  <a:lnTo>
                    <a:pt x="2153" y="3180"/>
                  </a:lnTo>
                  <a:lnTo>
                    <a:pt x="2119" y="3176"/>
                  </a:lnTo>
                  <a:lnTo>
                    <a:pt x="2085" y="3171"/>
                  </a:lnTo>
                  <a:lnTo>
                    <a:pt x="2051" y="3167"/>
                  </a:lnTo>
                  <a:lnTo>
                    <a:pt x="2017" y="3165"/>
                  </a:lnTo>
                  <a:lnTo>
                    <a:pt x="1984" y="3165"/>
                  </a:lnTo>
                  <a:lnTo>
                    <a:pt x="1953" y="3169"/>
                  </a:lnTo>
                  <a:lnTo>
                    <a:pt x="1921" y="3177"/>
                  </a:lnTo>
                  <a:lnTo>
                    <a:pt x="1892" y="3189"/>
                  </a:lnTo>
                  <a:lnTo>
                    <a:pt x="1862" y="3205"/>
                  </a:lnTo>
                  <a:lnTo>
                    <a:pt x="1832" y="3221"/>
                  </a:lnTo>
                  <a:lnTo>
                    <a:pt x="1802" y="3239"/>
                  </a:lnTo>
                  <a:lnTo>
                    <a:pt x="1773" y="3256"/>
                  </a:lnTo>
                  <a:lnTo>
                    <a:pt x="1742" y="3271"/>
                  </a:lnTo>
                  <a:lnTo>
                    <a:pt x="1712" y="3283"/>
                  </a:lnTo>
                  <a:lnTo>
                    <a:pt x="1681" y="3291"/>
                  </a:lnTo>
                  <a:lnTo>
                    <a:pt x="1649" y="3294"/>
                  </a:lnTo>
                  <a:lnTo>
                    <a:pt x="1617" y="3291"/>
                  </a:lnTo>
                  <a:lnTo>
                    <a:pt x="1586" y="3283"/>
                  </a:lnTo>
                  <a:lnTo>
                    <a:pt x="1556" y="3271"/>
                  </a:lnTo>
                  <a:lnTo>
                    <a:pt x="1525" y="3256"/>
                  </a:lnTo>
                  <a:lnTo>
                    <a:pt x="1496" y="3239"/>
                  </a:lnTo>
                  <a:lnTo>
                    <a:pt x="1466" y="3221"/>
                  </a:lnTo>
                  <a:lnTo>
                    <a:pt x="1436" y="3205"/>
                  </a:lnTo>
                  <a:lnTo>
                    <a:pt x="1406" y="3189"/>
                  </a:lnTo>
                  <a:lnTo>
                    <a:pt x="1376" y="3177"/>
                  </a:lnTo>
                  <a:lnTo>
                    <a:pt x="1345" y="3169"/>
                  </a:lnTo>
                  <a:lnTo>
                    <a:pt x="1314" y="3165"/>
                  </a:lnTo>
                  <a:lnTo>
                    <a:pt x="1281" y="3165"/>
                  </a:lnTo>
                  <a:lnTo>
                    <a:pt x="1247" y="3167"/>
                  </a:lnTo>
                  <a:lnTo>
                    <a:pt x="1213" y="3171"/>
                  </a:lnTo>
                  <a:lnTo>
                    <a:pt x="1179" y="3176"/>
                  </a:lnTo>
                  <a:lnTo>
                    <a:pt x="1145" y="3180"/>
                  </a:lnTo>
                  <a:lnTo>
                    <a:pt x="1111" y="3183"/>
                  </a:lnTo>
                  <a:lnTo>
                    <a:pt x="1079" y="3182"/>
                  </a:lnTo>
                  <a:lnTo>
                    <a:pt x="1048" y="3178"/>
                  </a:lnTo>
                  <a:lnTo>
                    <a:pt x="1018" y="3169"/>
                  </a:lnTo>
                  <a:lnTo>
                    <a:pt x="993" y="3156"/>
                  </a:lnTo>
                  <a:lnTo>
                    <a:pt x="969" y="3139"/>
                  </a:lnTo>
                  <a:lnTo>
                    <a:pt x="948" y="3119"/>
                  </a:lnTo>
                  <a:lnTo>
                    <a:pt x="927" y="3096"/>
                  </a:lnTo>
                  <a:lnTo>
                    <a:pt x="908" y="3072"/>
                  </a:lnTo>
                  <a:lnTo>
                    <a:pt x="889" y="3047"/>
                  </a:lnTo>
                  <a:lnTo>
                    <a:pt x="870" y="3022"/>
                  </a:lnTo>
                  <a:lnTo>
                    <a:pt x="851" y="2998"/>
                  </a:lnTo>
                  <a:lnTo>
                    <a:pt x="831" y="2975"/>
                  </a:lnTo>
                  <a:lnTo>
                    <a:pt x="808" y="2955"/>
                  </a:lnTo>
                  <a:lnTo>
                    <a:pt x="786" y="2937"/>
                  </a:lnTo>
                  <a:lnTo>
                    <a:pt x="761" y="2923"/>
                  </a:lnTo>
                  <a:lnTo>
                    <a:pt x="734" y="2911"/>
                  </a:lnTo>
                  <a:lnTo>
                    <a:pt x="705" y="2901"/>
                  </a:lnTo>
                  <a:lnTo>
                    <a:pt x="675" y="2892"/>
                  </a:lnTo>
                  <a:lnTo>
                    <a:pt x="645" y="2884"/>
                  </a:lnTo>
                  <a:lnTo>
                    <a:pt x="614" y="2876"/>
                  </a:lnTo>
                  <a:lnTo>
                    <a:pt x="585" y="2867"/>
                  </a:lnTo>
                  <a:lnTo>
                    <a:pt x="556" y="2857"/>
                  </a:lnTo>
                  <a:lnTo>
                    <a:pt x="529" y="2845"/>
                  </a:lnTo>
                  <a:lnTo>
                    <a:pt x="505" y="2830"/>
                  </a:lnTo>
                  <a:lnTo>
                    <a:pt x="483" y="2812"/>
                  </a:lnTo>
                  <a:lnTo>
                    <a:pt x="465" y="2790"/>
                  </a:lnTo>
                  <a:lnTo>
                    <a:pt x="450" y="2766"/>
                  </a:lnTo>
                  <a:lnTo>
                    <a:pt x="438" y="2739"/>
                  </a:lnTo>
                  <a:lnTo>
                    <a:pt x="428" y="2710"/>
                  </a:lnTo>
                  <a:lnTo>
                    <a:pt x="419" y="2681"/>
                  </a:lnTo>
                  <a:lnTo>
                    <a:pt x="411" y="2650"/>
                  </a:lnTo>
                  <a:lnTo>
                    <a:pt x="403" y="2620"/>
                  </a:lnTo>
                  <a:lnTo>
                    <a:pt x="394" y="2590"/>
                  </a:lnTo>
                  <a:lnTo>
                    <a:pt x="384" y="2561"/>
                  </a:lnTo>
                  <a:lnTo>
                    <a:pt x="372" y="2534"/>
                  </a:lnTo>
                  <a:lnTo>
                    <a:pt x="358" y="2509"/>
                  </a:lnTo>
                  <a:lnTo>
                    <a:pt x="340" y="2487"/>
                  </a:lnTo>
                  <a:lnTo>
                    <a:pt x="320" y="2464"/>
                  </a:lnTo>
                  <a:lnTo>
                    <a:pt x="297" y="2444"/>
                  </a:lnTo>
                  <a:lnTo>
                    <a:pt x="272" y="2425"/>
                  </a:lnTo>
                  <a:lnTo>
                    <a:pt x="247" y="2406"/>
                  </a:lnTo>
                  <a:lnTo>
                    <a:pt x="222" y="2387"/>
                  </a:lnTo>
                  <a:lnTo>
                    <a:pt x="198" y="2368"/>
                  </a:lnTo>
                  <a:lnTo>
                    <a:pt x="175" y="2347"/>
                  </a:lnTo>
                  <a:lnTo>
                    <a:pt x="155" y="2326"/>
                  </a:lnTo>
                  <a:lnTo>
                    <a:pt x="138" y="2302"/>
                  </a:lnTo>
                  <a:lnTo>
                    <a:pt x="125" y="2277"/>
                  </a:lnTo>
                  <a:lnTo>
                    <a:pt x="116" y="2247"/>
                  </a:lnTo>
                  <a:lnTo>
                    <a:pt x="112" y="2216"/>
                  </a:lnTo>
                  <a:lnTo>
                    <a:pt x="111" y="2184"/>
                  </a:lnTo>
                  <a:lnTo>
                    <a:pt x="114" y="2150"/>
                  </a:lnTo>
                  <a:lnTo>
                    <a:pt x="118" y="2116"/>
                  </a:lnTo>
                  <a:lnTo>
                    <a:pt x="123" y="2082"/>
                  </a:lnTo>
                  <a:lnTo>
                    <a:pt x="127" y="2048"/>
                  </a:lnTo>
                  <a:lnTo>
                    <a:pt x="129" y="2014"/>
                  </a:lnTo>
                  <a:lnTo>
                    <a:pt x="129" y="1981"/>
                  </a:lnTo>
                  <a:lnTo>
                    <a:pt x="125" y="1950"/>
                  </a:lnTo>
                  <a:lnTo>
                    <a:pt x="117" y="1919"/>
                  </a:lnTo>
                  <a:lnTo>
                    <a:pt x="105" y="1890"/>
                  </a:lnTo>
                  <a:lnTo>
                    <a:pt x="90" y="1860"/>
                  </a:lnTo>
                  <a:lnTo>
                    <a:pt x="73" y="1830"/>
                  </a:lnTo>
                  <a:lnTo>
                    <a:pt x="55" y="1800"/>
                  </a:lnTo>
                  <a:lnTo>
                    <a:pt x="38" y="1771"/>
                  </a:lnTo>
                  <a:lnTo>
                    <a:pt x="23" y="1740"/>
                  </a:lnTo>
                  <a:lnTo>
                    <a:pt x="11" y="1710"/>
                  </a:lnTo>
                  <a:lnTo>
                    <a:pt x="3" y="1679"/>
                  </a:lnTo>
                  <a:lnTo>
                    <a:pt x="0" y="1647"/>
                  </a:lnTo>
                  <a:lnTo>
                    <a:pt x="3" y="1615"/>
                  </a:lnTo>
                  <a:lnTo>
                    <a:pt x="11" y="1584"/>
                  </a:lnTo>
                  <a:lnTo>
                    <a:pt x="23" y="1554"/>
                  </a:lnTo>
                  <a:lnTo>
                    <a:pt x="38" y="1523"/>
                  </a:lnTo>
                  <a:lnTo>
                    <a:pt x="55" y="1494"/>
                  </a:lnTo>
                  <a:lnTo>
                    <a:pt x="73" y="1464"/>
                  </a:lnTo>
                  <a:lnTo>
                    <a:pt x="90" y="1434"/>
                  </a:lnTo>
                  <a:lnTo>
                    <a:pt x="105" y="1404"/>
                  </a:lnTo>
                  <a:lnTo>
                    <a:pt x="117" y="1375"/>
                  </a:lnTo>
                  <a:lnTo>
                    <a:pt x="125" y="1344"/>
                  </a:lnTo>
                  <a:lnTo>
                    <a:pt x="129" y="1313"/>
                  </a:lnTo>
                  <a:lnTo>
                    <a:pt x="129" y="1280"/>
                  </a:lnTo>
                  <a:lnTo>
                    <a:pt x="127" y="1246"/>
                  </a:lnTo>
                  <a:lnTo>
                    <a:pt x="123" y="1212"/>
                  </a:lnTo>
                  <a:lnTo>
                    <a:pt x="118" y="1178"/>
                  </a:lnTo>
                  <a:lnTo>
                    <a:pt x="114" y="1144"/>
                  </a:lnTo>
                  <a:lnTo>
                    <a:pt x="111" y="1110"/>
                  </a:lnTo>
                  <a:lnTo>
                    <a:pt x="112" y="1078"/>
                  </a:lnTo>
                  <a:lnTo>
                    <a:pt x="116" y="1047"/>
                  </a:lnTo>
                  <a:lnTo>
                    <a:pt x="125" y="1017"/>
                  </a:lnTo>
                  <a:lnTo>
                    <a:pt x="138" y="992"/>
                  </a:lnTo>
                  <a:lnTo>
                    <a:pt x="155" y="968"/>
                  </a:lnTo>
                  <a:lnTo>
                    <a:pt x="175" y="947"/>
                  </a:lnTo>
                  <a:lnTo>
                    <a:pt x="198" y="926"/>
                  </a:lnTo>
                  <a:lnTo>
                    <a:pt x="222" y="907"/>
                  </a:lnTo>
                  <a:lnTo>
                    <a:pt x="247" y="888"/>
                  </a:lnTo>
                  <a:lnTo>
                    <a:pt x="272" y="869"/>
                  </a:lnTo>
                  <a:lnTo>
                    <a:pt x="297" y="850"/>
                  </a:lnTo>
                  <a:lnTo>
                    <a:pt x="320" y="830"/>
                  </a:lnTo>
                  <a:lnTo>
                    <a:pt x="340" y="807"/>
                  </a:lnTo>
                  <a:lnTo>
                    <a:pt x="358" y="785"/>
                  </a:lnTo>
                  <a:lnTo>
                    <a:pt x="372" y="760"/>
                  </a:lnTo>
                  <a:lnTo>
                    <a:pt x="384" y="733"/>
                  </a:lnTo>
                  <a:lnTo>
                    <a:pt x="394" y="704"/>
                  </a:lnTo>
                  <a:lnTo>
                    <a:pt x="403" y="674"/>
                  </a:lnTo>
                  <a:lnTo>
                    <a:pt x="411" y="644"/>
                  </a:lnTo>
                  <a:lnTo>
                    <a:pt x="419" y="613"/>
                  </a:lnTo>
                  <a:lnTo>
                    <a:pt x="428" y="584"/>
                  </a:lnTo>
                  <a:lnTo>
                    <a:pt x="438" y="555"/>
                  </a:lnTo>
                  <a:lnTo>
                    <a:pt x="450" y="528"/>
                  </a:lnTo>
                  <a:lnTo>
                    <a:pt x="465" y="504"/>
                  </a:lnTo>
                  <a:lnTo>
                    <a:pt x="483" y="482"/>
                  </a:lnTo>
                  <a:lnTo>
                    <a:pt x="505" y="464"/>
                  </a:lnTo>
                  <a:lnTo>
                    <a:pt x="529" y="449"/>
                  </a:lnTo>
                  <a:lnTo>
                    <a:pt x="556" y="437"/>
                  </a:lnTo>
                  <a:lnTo>
                    <a:pt x="585" y="427"/>
                  </a:lnTo>
                  <a:lnTo>
                    <a:pt x="614" y="418"/>
                  </a:lnTo>
                  <a:lnTo>
                    <a:pt x="645" y="410"/>
                  </a:lnTo>
                  <a:lnTo>
                    <a:pt x="675" y="402"/>
                  </a:lnTo>
                  <a:lnTo>
                    <a:pt x="705" y="393"/>
                  </a:lnTo>
                  <a:lnTo>
                    <a:pt x="734" y="383"/>
                  </a:lnTo>
                  <a:lnTo>
                    <a:pt x="761" y="371"/>
                  </a:lnTo>
                  <a:lnTo>
                    <a:pt x="786" y="357"/>
                  </a:lnTo>
                  <a:lnTo>
                    <a:pt x="808" y="339"/>
                  </a:lnTo>
                  <a:lnTo>
                    <a:pt x="831" y="319"/>
                  </a:lnTo>
                  <a:lnTo>
                    <a:pt x="851" y="296"/>
                  </a:lnTo>
                  <a:lnTo>
                    <a:pt x="870" y="272"/>
                  </a:lnTo>
                  <a:lnTo>
                    <a:pt x="889" y="247"/>
                  </a:lnTo>
                  <a:lnTo>
                    <a:pt x="908" y="222"/>
                  </a:lnTo>
                  <a:lnTo>
                    <a:pt x="927" y="198"/>
                  </a:lnTo>
                  <a:lnTo>
                    <a:pt x="948" y="175"/>
                  </a:lnTo>
                  <a:lnTo>
                    <a:pt x="969" y="155"/>
                  </a:lnTo>
                  <a:lnTo>
                    <a:pt x="993" y="138"/>
                  </a:lnTo>
                  <a:lnTo>
                    <a:pt x="1018" y="125"/>
                  </a:lnTo>
                  <a:lnTo>
                    <a:pt x="1048" y="116"/>
                  </a:lnTo>
                  <a:lnTo>
                    <a:pt x="1079" y="112"/>
                  </a:lnTo>
                  <a:lnTo>
                    <a:pt x="1111" y="111"/>
                  </a:lnTo>
                  <a:lnTo>
                    <a:pt x="1145" y="114"/>
                  </a:lnTo>
                  <a:lnTo>
                    <a:pt x="1179" y="118"/>
                  </a:lnTo>
                  <a:lnTo>
                    <a:pt x="1213" y="123"/>
                  </a:lnTo>
                  <a:lnTo>
                    <a:pt x="1247" y="127"/>
                  </a:lnTo>
                  <a:lnTo>
                    <a:pt x="1281" y="129"/>
                  </a:lnTo>
                  <a:lnTo>
                    <a:pt x="1314" y="129"/>
                  </a:lnTo>
                  <a:lnTo>
                    <a:pt x="1345" y="125"/>
                  </a:lnTo>
                  <a:lnTo>
                    <a:pt x="1376" y="117"/>
                  </a:lnTo>
                  <a:lnTo>
                    <a:pt x="1406" y="105"/>
                  </a:lnTo>
                  <a:lnTo>
                    <a:pt x="1436" y="89"/>
                  </a:lnTo>
                  <a:lnTo>
                    <a:pt x="1466" y="73"/>
                  </a:lnTo>
                  <a:lnTo>
                    <a:pt x="1496" y="55"/>
                  </a:lnTo>
                  <a:lnTo>
                    <a:pt x="1525" y="38"/>
                  </a:lnTo>
                  <a:lnTo>
                    <a:pt x="1556" y="23"/>
                  </a:lnTo>
                  <a:lnTo>
                    <a:pt x="1586" y="11"/>
                  </a:lnTo>
                  <a:lnTo>
                    <a:pt x="1617" y="3"/>
                  </a:lnTo>
                  <a:lnTo>
                    <a:pt x="1649" y="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6FC1E65-443F-BC48-9032-542C4DF59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9409" y="1841917"/>
            <a:ext cx="4097866" cy="2590801"/>
          </a:xfrm>
        </p:spPr>
        <p:txBody>
          <a:bodyPr anchor="ctr">
            <a:normAutofit/>
          </a:bodyPr>
          <a:lstStyle/>
          <a:p>
            <a:r>
              <a:rPr lang="en-US" sz="5400" dirty="0"/>
              <a:t>A DOLL’S HOUSE by</a:t>
            </a:r>
            <a:br>
              <a:rPr lang="en-US" sz="5400" dirty="0"/>
            </a:br>
            <a:r>
              <a:rPr lang="en-US" sz="5400" dirty="0"/>
              <a:t>HENRIK IBSEN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F1DA8-7931-FD41-98A3-2982AC1A5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4218" y="5842672"/>
            <a:ext cx="6648249" cy="528878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chemeClr val="tx1">
                    <a:alpha val="60000"/>
                  </a:schemeClr>
                </a:solidFill>
              </a:rPr>
              <a:t>AKE 114/ING 118/DING 118</a:t>
            </a:r>
          </a:p>
        </p:txBody>
      </p:sp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6333AF66-8722-FF41-87DF-C881E50EDC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29" r="5350"/>
          <a:stretch/>
        </p:blipFill>
        <p:spPr>
          <a:xfrm>
            <a:off x="7556685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250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3F90D4-C71D-1D4B-899F-362B144B9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52097" cy="4480726"/>
          </a:xfrm>
        </p:spPr>
        <p:txBody>
          <a:bodyPr>
            <a:normAutofit/>
          </a:bodyPr>
          <a:lstStyle/>
          <a:p>
            <a:pPr algn="r"/>
            <a:r>
              <a:rPr lang="en-US" sz="6600" dirty="0"/>
              <a:t>Themes</a:t>
            </a:r>
          </a:p>
        </p:txBody>
      </p:sp>
      <p:sp>
        <p:nvSpPr>
          <p:cNvPr id="16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232" y="623275"/>
            <a:ext cx="6896595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CD727635-97FF-481F-BA41-8A6E3CBC18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290609"/>
              </p:ext>
            </p:extLst>
          </p:nvPr>
        </p:nvGraphicFramePr>
        <p:xfrm>
          <a:off x="5293698" y="1265230"/>
          <a:ext cx="4840901" cy="4310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116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80236E-2B9D-2144-A70B-DF24E4638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en-US" sz="5200"/>
              <a:t>Realism in Drama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4537D4-876C-4406-83AA-6BDA3F351E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780826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4609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AC4C5F0-E768-49A6-9F0A-F41202AEDE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39" b="131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6C7B4A1-154A-4DF0-AC46-F88D75A2E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7197772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73B570-1260-4844-9A05-ACB8D6C14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4" y="640263"/>
            <a:ext cx="6619811" cy="1344975"/>
          </a:xfrm>
        </p:spPr>
        <p:txBody>
          <a:bodyPr>
            <a:normAutofit/>
          </a:bodyPr>
          <a:lstStyle/>
          <a:p>
            <a:r>
              <a:rPr lang="en-US" sz="4000" dirty="0"/>
              <a:t>Realist Playwrights</a:t>
            </a:r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86824997-71C5-47AD-8B09-2C7517DE53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932203"/>
              </p:ext>
            </p:extLst>
          </p:nvPr>
        </p:nvGraphicFramePr>
        <p:xfrm>
          <a:off x="594109" y="2121763"/>
          <a:ext cx="6620505" cy="3773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997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B618E1-97C4-4547-8300-3CC8C605C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/>
              <a:t>Henrik Ibsen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D1CF0-C668-804B-8945-4099FD1B1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1900"/>
              <a:t>Ibsen (Norwegian) wrote on the respectability and smugness of the middle-classes.</a:t>
            </a:r>
          </a:p>
          <a:p>
            <a:r>
              <a:rPr lang="en-US" sz="1900"/>
              <a:t>His characters are common and ordinary people.</a:t>
            </a:r>
          </a:p>
          <a:p>
            <a:r>
              <a:rPr lang="en-US" sz="1900"/>
              <a:t>His settings and subjects are common, as well.</a:t>
            </a:r>
          </a:p>
          <a:p>
            <a:r>
              <a:rPr lang="en-US" sz="1900"/>
              <a:t>Ibsen uses </a:t>
            </a:r>
          </a:p>
          <a:p>
            <a:pPr lvl="1"/>
            <a:r>
              <a:rPr lang="en-US" sz="1900"/>
              <a:t>detailed stage-directions</a:t>
            </a:r>
          </a:p>
          <a:p>
            <a:pPr lvl="1"/>
            <a:r>
              <a:rPr lang="en-US" sz="1900"/>
              <a:t>employment of everyday prose</a:t>
            </a:r>
          </a:p>
          <a:p>
            <a:pPr lvl="1"/>
            <a:r>
              <a:rPr lang="en-US" sz="1900"/>
              <a:t>elimination of soliloquies and asides</a:t>
            </a:r>
          </a:p>
        </p:txBody>
      </p:sp>
    </p:spTree>
    <p:extLst>
      <p:ext uri="{BB962C8B-B14F-4D97-AF65-F5344CB8AC3E}">
        <p14:creationId xmlns:p14="http://schemas.microsoft.com/office/powerpoint/2010/main" val="121975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g dolls with one painted">
            <a:extLst>
              <a:ext uri="{FF2B5EF4-FFF2-40B4-BE49-F238E27FC236}">
                <a16:creationId xmlns:a16="http://schemas.microsoft.com/office/drawing/2014/main" id="{488CC5E7-1ABE-4AE3-89EE-17A4E60ED1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A2A09A-8A0B-664E-8093-9FA46CB21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A Doll’s House: Discussion of the Title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49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8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6" name="Rectangle 20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D7F44A6D-9CAD-7D4D-86FD-6BA99B71D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en-US" sz="3200">
                <a:solidFill>
                  <a:srgbClr val="FFFFFF"/>
                </a:solidFill>
              </a:rPr>
              <a:t>The patriarchal Society associates…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791402A-B71A-9549-80E9-EAE566633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7698" y="1608667"/>
            <a:ext cx="3421958" cy="4501127"/>
          </a:xfrm>
        </p:spPr>
        <p:txBody>
          <a:bodyPr>
            <a:normAutofit/>
          </a:bodyPr>
          <a:lstStyle/>
          <a:p>
            <a:r>
              <a:rPr lang="en-US" sz="2000"/>
              <a:t>Superiority</a:t>
            </a:r>
          </a:p>
          <a:p>
            <a:r>
              <a:rPr lang="en-US" sz="2000"/>
              <a:t>Action</a:t>
            </a:r>
          </a:p>
          <a:p>
            <a:r>
              <a:rPr lang="en-US" sz="2000"/>
              <a:t>Strength</a:t>
            </a:r>
          </a:p>
          <a:p>
            <a:r>
              <a:rPr lang="en-US" sz="2000"/>
              <a:t>Self-assertion</a:t>
            </a:r>
          </a:p>
          <a:p>
            <a:r>
              <a:rPr lang="en-US" sz="2000"/>
              <a:t>Domination</a:t>
            </a:r>
          </a:p>
          <a:p>
            <a:pPr marL="914400" lvl="2" indent="0">
              <a:buNone/>
            </a:pPr>
            <a:r>
              <a:rPr lang="en-US"/>
              <a:t>with </a:t>
            </a:r>
            <a:r>
              <a:rPr lang="en-US" dirty="0"/>
              <a:t>masculinity/the masculine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3A0875D7-8B77-E247-B46C-726E7594A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1608667"/>
            <a:ext cx="3421957" cy="4501127"/>
          </a:xfrm>
        </p:spPr>
        <p:txBody>
          <a:bodyPr>
            <a:normAutofit/>
          </a:bodyPr>
          <a:lstStyle/>
          <a:p>
            <a:r>
              <a:rPr lang="en-US" sz="2000"/>
              <a:t>Inferiority</a:t>
            </a:r>
          </a:p>
          <a:p>
            <a:r>
              <a:rPr lang="en-US" sz="2000"/>
              <a:t>Passivity</a:t>
            </a:r>
          </a:p>
          <a:p>
            <a:r>
              <a:rPr lang="en-US" sz="2000"/>
              <a:t>Weakness</a:t>
            </a:r>
          </a:p>
          <a:p>
            <a:r>
              <a:rPr lang="en-US" sz="2000"/>
              <a:t>Obedience</a:t>
            </a:r>
          </a:p>
          <a:p>
            <a:r>
              <a:rPr lang="en-US" sz="2000"/>
              <a:t>Self-negation</a:t>
            </a:r>
          </a:p>
          <a:p>
            <a:pPr marL="914400" lvl="2" indent="0">
              <a:buNone/>
            </a:pPr>
            <a:r>
              <a:rPr lang="en-US"/>
              <a:t>with  </a:t>
            </a:r>
            <a:r>
              <a:rPr lang="en-US" dirty="0"/>
              <a:t>femininity/the feminine</a:t>
            </a:r>
          </a:p>
        </p:txBody>
      </p:sp>
    </p:spTree>
    <p:extLst>
      <p:ext uri="{BB962C8B-B14F-4D97-AF65-F5344CB8AC3E}">
        <p14:creationId xmlns:p14="http://schemas.microsoft.com/office/powerpoint/2010/main" val="1163497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49110EA-A3EA-C84B-952B-83A0E1010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5600"/>
              <a:t>Feminism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B278B2-7EBD-E64D-AB74-C3B5EC113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Feminism tries to</a:t>
            </a:r>
          </a:p>
          <a:p>
            <a:pPr lvl="1"/>
            <a:r>
              <a:rPr lang="en-US" dirty="0"/>
              <a:t>define and establish legal, social and cultural freedom and equality for women</a:t>
            </a:r>
          </a:p>
          <a:p>
            <a:pPr lvl="1"/>
            <a:r>
              <a:rPr lang="en-US" dirty="0"/>
              <a:t>establish equality between sexes in all spheres of life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0226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0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1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D91AE38-622C-9641-9EB3-9D9907312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/>
              <a:t>Feminism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197397-5895-F44A-84F4-0C412E5FB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2400" dirty="0"/>
              <a:t>Feminist writers highlight and condemn the plight of women in the patriarchal society and thereby try to introduce to women a sense of</a:t>
            </a:r>
          </a:p>
          <a:p>
            <a:pPr lvl="1"/>
            <a:r>
              <a:rPr lang="en-US" dirty="0"/>
              <a:t>rebellion</a:t>
            </a:r>
          </a:p>
          <a:p>
            <a:pPr lvl="1"/>
            <a:r>
              <a:rPr lang="en-US" dirty="0"/>
              <a:t>self-assertion </a:t>
            </a:r>
          </a:p>
          <a:p>
            <a:pPr lvl="1"/>
            <a:r>
              <a:rPr lang="en-US" dirty="0"/>
              <a:t>self-identity </a:t>
            </a:r>
          </a:p>
          <a:p>
            <a:pPr lvl="1"/>
            <a:r>
              <a:rPr lang="en-US" dirty="0"/>
              <a:t>self-worth</a:t>
            </a:r>
          </a:p>
        </p:txBody>
      </p:sp>
    </p:spTree>
    <p:extLst>
      <p:ext uri="{BB962C8B-B14F-4D97-AF65-F5344CB8AC3E}">
        <p14:creationId xmlns:p14="http://schemas.microsoft.com/office/powerpoint/2010/main" val="3520496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0B8E0A-88B6-8348-9C63-9EFB69DB4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 Doll’s House: A Feminist Play?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24A7B-08A2-1946-8F2D-0D87060752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338" y="4092320"/>
            <a:ext cx="10601325" cy="1144884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Ibsen claimed that this was a humanist play and not a feminist one.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41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306</Words>
  <Application>Microsoft Macintosh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 DOLL’S HOUSE by HENRIK IBSEN</vt:lpstr>
      <vt:lpstr>Realism in Drama </vt:lpstr>
      <vt:lpstr>Realist Playwrights</vt:lpstr>
      <vt:lpstr>Henrik Ibsen</vt:lpstr>
      <vt:lpstr>A Doll’s House: Discussion of the Title </vt:lpstr>
      <vt:lpstr>The patriarchal Society associates…</vt:lpstr>
      <vt:lpstr>Feminism</vt:lpstr>
      <vt:lpstr>Feminism</vt:lpstr>
      <vt:lpstr>A Doll’s House: A Feminist Play?</vt:lpstr>
      <vt:lpstr>Themes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DOLL’S HOUSE by HENRIK IBSEN</dc:title>
  <dc:creator>Gamze.Kati</dc:creator>
  <cp:lastModifiedBy>Gamze.Kati</cp:lastModifiedBy>
  <cp:revision>13</cp:revision>
  <dcterms:created xsi:type="dcterms:W3CDTF">2021-04-08T08:58:12Z</dcterms:created>
  <dcterms:modified xsi:type="dcterms:W3CDTF">2021-04-08T20:43:16Z</dcterms:modified>
</cp:coreProperties>
</file>