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14"/>
  </p:notesMasterIdLst>
  <p:sldIdLst>
    <p:sldId id="271" r:id="rId2"/>
    <p:sldId id="291" r:id="rId3"/>
    <p:sldId id="292" r:id="rId4"/>
    <p:sldId id="312" r:id="rId5"/>
    <p:sldId id="294" r:id="rId6"/>
    <p:sldId id="314" r:id="rId7"/>
    <p:sldId id="293" r:id="rId8"/>
    <p:sldId id="315" r:id="rId9"/>
    <p:sldId id="295" r:id="rId10"/>
    <p:sldId id="316" r:id="rId11"/>
    <p:sldId id="317" r:id="rId12"/>
    <p:sldId id="318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19" d="100"/>
          <a:sy n="119" d="100"/>
        </p:scale>
        <p:origin x="-16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5B8D2D-ABD7-4A2E-A48A-48EE9336303D}" type="datetimeFigureOut">
              <a:rPr lang="tr-TR" smtClean="0"/>
              <a:pPr/>
              <a:t>7.12.17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987939-7771-4AEF-A0CD-691D93DB773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9266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7.12.17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7.12.17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7.12.17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7.12.17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7.12.17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7.12.17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7.12.17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7.12.17</a:t>
            </a:fld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7.12.17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7.12.17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EBD185E0-26BA-421C-BCD2-099FB826AD83}" type="datetimeFigureOut">
              <a:rPr lang="tr-TR" smtClean="0"/>
              <a:pPr/>
              <a:t>7.12.17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Serbest Form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Serbest Form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EBD185E0-26BA-421C-BCD2-099FB826AD83}" type="datetimeFigureOut">
              <a:rPr lang="tr-TR" smtClean="0"/>
              <a:pPr/>
              <a:t>7.12.17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jpg"/><Relationship Id="rId5" Type="http://schemas.openxmlformats.org/officeDocument/2006/relationships/image" Target="../media/image4.jpg"/><Relationship Id="rId6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59832" y="2996952"/>
            <a:ext cx="5091336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b="1" dirty="0" smtClean="0"/>
              <a:t>İşletme ve İşletmelerle İlgili Temel Kavramlar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3235951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İşletme</a:t>
            </a:r>
            <a:r>
              <a:rPr lang="en-US" dirty="0" smtClean="0"/>
              <a:t> </a:t>
            </a:r>
            <a:r>
              <a:rPr lang="en-US" dirty="0" err="1" smtClean="0"/>
              <a:t>Yönetiminin</a:t>
            </a:r>
            <a:r>
              <a:rPr lang="en-US" dirty="0" smtClean="0"/>
              <a:t> </a:t>
            </a:r>
            <a:r>
              <a:rPr lang="en-US" dirty="0" err="1" smtClean="0"/>
              <a:t>Gelişimi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Sanayi</a:t>
            </a:r>
            <a:r>
              <a:rPr lang="en-US" dirty="0" smtClean="0"/>
              <a:t> </a:t>
            </a:r>
            <a:r>
              <a:rPr lang="en-US" dirty="0" err="1" smtClean="0"/>
              <a:t>Devrimi</a:t>
            </a:r>
            <a:endParaRPr lang="en-US" dirty="0" smtClean="0"/>
          </a:p>
          <a:p>
            <a:pPr lvl="1"/>
            <a:r>
              <a:rPr lang="en-US" dirty="0" err="1" smtClean="0"/>
              <a:t>Kitlesel</a:t>
            </a:r>
            <a:r>
              <a:rPr lang="en-US" dirty="0" smtClean="0"/>
              <a:t> </a:t>
            </a:r>
            <a:r>
              <a:rPr lang="en-US" dirty="0" err="1" smtClean="0"/>
              <a:t>Üretim</a:t>
            </a:r>
            <a:endParaRPr lang="en-US" dirty="0" smtClean="0"/>
          </a:p>
          <a:p>
            <a:pPr lvl="1"/>
            <a:r>
              <a:rPr lang="en-US" dirty="0" err="1" smtClean="0"/>
              <a:t>Ölçekte</a:t>
            </a:r>
            <a:r>
              <a:rPr lang="en-US" dirty="0" smtClean="0"/>
              <a:t> </a:t>
            </a:r>
            <a:r>
              <a:rPr lang="en-US" dirty="0" err="1" smtClean="0"/>
              <a:t>Büyüme</a:t>
            </a:r>
            <a:endParaRPr lang="en-US" dirty="0" smtClean="0"/>
          </a:p>
          <a:p>
            <a:pPr lvl="1"/>
            <a:r>
              <a:rPr lang="en-US" dirty="0" err="1" smtClean="0"/>
              <a:t>Fabrikanın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çıkışı</a:t>
            </a:r>
            <a:endParaRPr lang="en-US" dirty="0" smtClean="0"/>
          </a:p>
          <a:p>
            <a:pPr lvl="1"/>
            <a:r>
              <a:rPr lang="en-US" dirty="0" err="1" smtClean="0"/>
              <a:t>İşbölümü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3499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İşletme</a:t>
            </a:r>
            <a:r>
              <a:rPr lang="en-US" dirty="0" smtClean="0"/>
              <a:t> </a:t>
            </a:r>
            <a:r>
              <a:rPr lang="en-US" dirty="0" err="1" smtClean="0"/>
              <a:t>Yönetiminin</a:t>
            </a:r>
            <a:r>
              <a:rPr lang="en-US" dirty="0" smtClean="0"/>
              <a:t> </a:t>
            </a:r>
            <a:r>
              <a:rPr lang="en-US" dirty="0" err="1" smtClean="0"/>
              <a:t>Gelişimi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Taylor </a:t>
            </a:r>
            <a:r>
              <a:rPr lang="en-US" dirty="0" err="1" smtClean="0"/>
              <a:t>ve</a:t>
            </a:r>
            <a:r>
              <a:rPr lang="en-US" dirty="0" smtClean="0"/>
              <a:t> “</a:t>
            </a:r>
            <a:r>
              <a:rPr lang="en-US" dirty="0" err="1" smtClean="0"/>
              <a:t>Bilimsel</a:t>
            </a:r>
            <a:r>
              <a:rPr lang="en-US" dirty="0" smtClean="0"/>
              <a:t> </a:t>
            </a:r>
            <a:r>
              <a:rPr lang="en-US" dirty="0" err="1" smtClean="0"/>
              <a:t>Yönetim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8156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İşletme</a:t>
            </a:r>
            <a:r>
              <a:rPr lang="en-US" dirty="0" smtClean="0"/>
              <a:t> </a:t>
            </a:r>
            <a:r>
              <a:rPr lang="en-US" dirty="0" err="1" smtClean="0"/>
              <a:t>Yönetiminin</a:t>
            </a:r>
            <a:r>
              <a:rPr lang="en-US" dirty="0" smtClean="0"/>
              <a:t> </a:t>
            </a:r>
            <a:r>
              <a:rPr lang="en-US" dirty="0" err="1" smtClean="0"/>
              <a:t>Gelişimi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Fayol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“</a:t>
            </a:r>
            <a:r>
              <a:rPr lang="en-US" dirty="0" err="1" smtClean="0"/>
              <a:t>Yönetim</a:t>
            </a:r>
            <a:r>
              <a:rPr lang="en-US" dirty="0" smtClean="0"/>
              <a:t> </a:t>
            </a:r>
            <a:r>
              <a:rPr lang="en-US" dirty="0" err="1" smtClean="0"/>
              <a:t>Süreci</a:t>
            </a:r>
            <a:r>
              <a:rPr lang="en-US" dirty="0" smtClean="0"/>
              <a:t> </a:t>
            </a:r>
            <a:r>
              <a:rPr lang="en-US" smtClean="0"/>
              <a:t>Yaklaşımı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096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 </a:t>
            </a:r>
            <a:r>
              <a:rPr lang="en-US" dirty="0" err="1" smtClean="0"/>
              <a:t>hafta</a:t>
            </a:r>
            <a:r>
              <a:rPr lang="en-US" dirty="0" smtClean="0"/>
              <a:t> </a:t>
            </a:r>
            <a:r>
              <a:rPr lang="en-US" dirty="0" err="1" smtClean="0"/>
              <a:t>neler</a:t>
            </a:r>
            <a:r>
              <a:rPr lang="en-US" dirty="0" smtClean="0"/>
              <a:t> </a:t>
            </a:r>
            <a:r>
              <a:rPr lang="en-US" dirty="0" err="1" smtClean="0"/>
              <a:t>öğreneceğiz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İşletme</a:t>
            </a:r>
            <a:r>
              <a:rPr lang="en-US" dirty="0" smtClean="0"/>
              <a:t> </a:t>
            </a:r>
            <a:r>
              <a:rPr lang="en-US" dirty="0" err="1" smtClean="0"/>
              <a:t>Kavramı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İşletme</a:t>
            </a:r>
            <a:r>
              <a:rPr lang="en-US" dirty="0" smtClean="0"/>
              <a:t> </a:t>
            </a:r>
            <a:r>
              <a:rPr lang="en-US" dirty="0" err="1" smtClean="0"/>
              <a:t>Biliminde</a:t>
            </a:r>
            <a:r>
              <a:rPr lang="en-US" dirty="0" smtClean="0"/>
              <a:t> </a:t>
            </a:r>
            <a:r>
              <a:rPr lang="en-US" dirty="0" err="1" smtClean="0"/>
              <a:t>Kullanılan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Kavramlar</a:t>
            </a:r>
            <a:endParaRPr lang="en-US" dirty="0" smtClean="0"/>
          </a:p>
          <a:p>
            <a:r>
              <a:rPr lang="en-US" dirty="0" err="1" smtClean="0"/>
              <a:t>Üretim</a:t>
            </a:r>
            <a:r>
              <a:rPr lang="en-US" dirty="0" smtClean="0"/>
              <a:t> </a:t>
            </a:r>
            <a:r>
              <a:rPr lang="en-US" dirty="0" err="1" smtClean="0"/>
              <a:t>Faktörleri</a:t>
            </a:r>
            <a:endParaRPr lang="en-US" dirty="0" smtClean="0"/>
          </a:p>
          <a:p>
            <a:r>
              <a:rPr lang="en-US" dirty="0" err="1" smtClean="0"/>
              <a:t>İşletme</a:t>
            </a:r>
            <a:r>
              <a:rPr lang="en-US" dirty="0" smtClean="0"/>
              <a:t> </a:t>
            </a:r>
            <a:r>
              <a:rPr lang="en-US" dirty="0" err="1" smtClean="0"/>
              <a:t>Yönetiminin</a:t>
            </a:r>
            <a:r>
              <a:rPr lang="en-US" dirty="0" smtClean="0"/>
              <a:t> </a:t>
            </a:r>
            <a:r>
              <a:rPr lang="en-US" dirty="0" err="1" smtClean="0"/>
              <a:t>Gelişimi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11103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İşletmenin</a:t>
            </a:r>
            <a:r>
              <a:rPr lang="en-US" dirty="0" smtClean="0"/>
              <a:t> </a:t>
            </a:r>
            <a:r>
              <a:rPr lang="en-US" dirty="0" err="1" smtClean="0"/>
              <a:t>Kavramı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İşletme</a:t>
            </a:r>
            <a:r>
              <a:rPr lang="en-US" dirty="0" smtClean="0"/>
              <a:t> </a:t>
            </a:r>
            <a:r>
              <a:rPr lang="en-US" dirty="0" err="1" smtClean="0"/>
              <a:t>sözcüğü</a:t>
            </a:r>
            <a:r>
              <a:rPr lang="en-US" dirty="0" smtClean="0"/>
              <a:t> </a:t>
            </a:r>
            <a:r>
              <a:rPr lang="en-US" dirty="0" err="1" smtClean="0"/>
              <a:t>dilimizde</a:t>
            </a:r>
            <a:r>
              <a:rPr lang="en-US" dirty="0" smtClean="0"/>
              <a:t> </a:t>
            </a:r>
            <a:r>
              <a:rPr lang="en-US" dirty="0" err="1" smtClean="0"/>
              <a:t>çeşitli</a:t>
            </a:r>
            <a:r>
              <a:rPr lang="en-US" dirty="0" smtClean="0"/>
              <a:t> </a:t>
            </a:r>
            <a:r>
              <a:rPr lang="en-US" dirty="0" err="1" smtClean="0"/>
              <a:t>anlamlarda</a:t>
            </a:r>
            <a:r>
              <a:rPr lang="en-US" dirty="0" smtClean="0"/>
              <a:t> </a:t>
            </a:r>
            <a:r>
              <a:rPr lang="en-US" dirty="0" err="1" smtClean="0"/>
              <a:t>kullanılmaktadır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Çalıştırma</a:t>
            </a:r>
            <a:r>
              <a:rPr lang="en-US" dirty="0"/>
              <a:t> </a:t>
            </a:r>
            <a:r>
              <a:rPr lang="en-US" dirty="0" err="1" smtClean="0"/>
              <a:t>anlamında</a:t>
            </a:r>
            <a:r>
              <a:rPr lang="en-US" dirty="0" smtClean="0"/>
              <a:t>;</a:t>
            </a:r>
          </a:p>
          <a:p>
            <a:r>
              <a:rPr lang="en-US" dirty="0" err="1" smtClean="0"/>
              <a:t>İşyeri</a:t>
            </a:r>
            <a:r>
              <a:rPr lang="en-US" dirty="0" smtClean="0"/>
              <a:t> </a:t>
            </a:r>
            <a:r>
              <a:rPr lang="en-US" dirty="0" err="1" smtClean="0"/>
              <a:t>anlamında</a:t>
            </a:r>
            <a:r>
              <a:rPr lang="en-US" dirty="0" smtClean="0"/>
              <a:t>;</a:t>
            </a:r>
          </a:p>
          <a:p>
            <a:r>
              <a:rPr lang="en-US" dirty="0" err="1" smtClean="0"/>
              <a:t>Üretim</a:t>
            </a:r>
            <a:r>
              <a:rPr lang="en-US" dirty="0" smtClean="0"/>
              <a:t> </a:t>
            </a:r>
            <a:r>
              <a:rPr lang="en-US" dirty="0" err="1" smtClean="0"/>
              <a:t>Birimi</a:t>
            </a:r>
            <a:r>
              <a:rPr lang="en-US" dirty="0" smtClean="0"/>
              <a:t> </a:t>
            </a:r>
            <a:r>
              <a:rPr lang="en-US" dirty="0" err="1" smtClean="0"/>
              <a:t>anlamında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258179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İşletme</a:t>
            </a:r>
            <a:r>
              <a:rPr lang="en-US" dirty="0" smtClean="0"/>
              <a:t> </a:t>
            </a:r>
            <a:r>
              <a:rPr lang="en-US" dirty="0" err="1" smtClean="0"/>
              <a:t>Biliminde</a:t>
            </a:r>
            <a:r>
              <a:rPr lang="en-US" dirty="0" smtClean="0"/>
              <a:t> </a:t>
            </a:r>
            <a:r>
              <a:rPr lang="en-US" dirty="0" err="1" smtClean="0"/>
              <a:t>Kullanılan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Kavramlar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Fayda</a:t>
            </a:r>
            <a:endParaRPr lang="en-US" dirty="0" smtClean="0"/>
          </a:p>
          <a:p>
            <a:r>
              <a:rPr lang="en-US" dirty="0" err="1" smtClean="0"/>
              <a:t>Ekonomik</a:t>
            </a:r>
            <a:r>
              <a:rPr lang="en-US" dirty="0" smtClean="0"/>
              <a:t> Mal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Hizmet</a:t>
            </a:r>
            <a:endParaRPr lang="en-US" dirty="0" smtClean="0"/>
          </a:p>
          <a:p>
            <a:r>
              <a:rPr lang="en-US" dirty="0" err="1" smtClean="0"/>
              <a:t>Üretim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88662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ÜRETİM FAKTÖRLERİ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20624" lvl="1" indent="-384048">
              <a:buSzPct val="80000"/>
              <a:buFont typeface="Wingdings 2"/>
              <a:buChar char=""/>
            </a:pPr>
            <a:endParaRPr lang="en-US" sz="1700" dirty="0" smtClean="0"/>
          </a:p>
          <a:p>
            <a:pPr marL="36576" lvl="1" indent="0">
              <a:buSzPct val="80000"/>
              <a:buNone/>
            </a:pPr>
            <a:endParaRPr lang="en-US" sz="1700" dirty="0"/>
          </a:p>
        </p:txBody>
      </p:sp>
      <p:pic>
        <p:nvPicPr>
          <p:cNvPr id="4" name="Picture 3" descr="Unknown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06" b="-22483"/>
          <a:stretch/>
        </p:blipFill>
        <p:spPr>
          <a:xfrm>
            <a:off x="2244328" y="1628800"/>
            <a:ext cx="3479800" cy="2480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03196" y="1268760"/>
            <a:ext cx="1556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KAYNAKLAR</a:t>
            </a:r>
            <a:endParaRPr lang="en-US" dirty="0"/>
          </a:p>
        </p:txBody>
      </p:sp>
      <p:pic>
        <p:nvPicPr>
          <p:cNvPr id="7" name="Picture 6" descr="imag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3645024"/>
            <a:ext cx="2160240" cy="1437542"/>
          </a:xfrm>
          <a:prstGeom prst="rect">
            <a:avLst/>
          </a:prstGeom>
        </p:spPr>
      </p:pic>
      <p:pic>
        <p:nvPicPr>
          <p:cNvPr id="8" name="Picture 7" descr="hseb note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5301208"/>
            <a:ext cx="2085363" cy="1389373"/>
          </a:xfrm>
          <a:prstGeom prst="rect">
            <a:avLst/>
          </a:prstGeom>
        </p:spPr>
      </p:pic>
      <p:pic>
        <p:nvPicPr>
          <p:cNvPr id="9" name="Picture 8" descr="images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645024"/>
            <a:ext cx="2029668" cy="1520292"/>
          </a:xfrm>
          <a:prstGeom prst="rect">
            <a:avLst/>
          </a:prstGeom>
        </p:spPr>
      </p:pic>
      <p:pic>
        <p:nvPicPr>
          <p:cNvPr id="10" name="Picture 9" descr="Unknown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5373216"/>
            <a:ext cx="2011676" cy="133867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956876" y="5661248"/>
            <a:ext cx="14285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Girişimcilik</a:t>
            </a:r>
            <a:r>
              <a:rPr lang="en-US" dirty="0" smtClean="0"/>
              <a:t> /</a:t>
            </a:r>
          </a:p>
          <a:p>
            <a:r>
              <a:rPr lang="en-US" dirty="0" err="1" smtClean="0"/>
              <a:t>kâr</a:t>
            </a:r>
            <a:endParaRPr lang="en-US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17968" y="5446965"/>
            <a:ext cx="13516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Doğal</a:t>
            </a:r>
            <a:r>
              <a:rPr lang="en-US" dirty="0" smtClean="0"/>
              <a:t> </a:t>
            </a:r>
          </a:p>
          <a:p>
            <a:pPr algn="ctr"/>
            <a:r>
              <a:rPr lang="en-US" dirty="0" err="1" smtClean="0"/>
              <a:t>Kaynaklar</a:t>
            </a:r>
            <a:r>
              <a:rPr lang="en-US" dirty="0" smtClean="0"/>
              <a:t> /</a:t>
            </a:r>
          </a:p>
          <a:p>
            <a:pPr algn="ctr"/>
            <a:r>
              <a:rPr lang="en-US" dirty="0" smtClean="0"/>
              <a:t>rant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54982" y="4067780"/>
            <a:ext cx="1249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Sermaye</a:t>
            </a:r>
            <a:r>
              <a:rPr lang="en-US" dirty="0" smtClean="0"/>
              <a:t> /</a:t>
            </a:r>
          </a:p>
          <a:p>
            <a:r>
              <a:rPr lang="en-US" dirty="0" err="1" smtClean="0"/>
              <a:t>faiz</a:t>
            </a:r>
            <a:endParaRPr lang="en-US" dirty="0" smtClean="0"/>
          </a:p>
        </p:txBody>
      </p:sp>
      <p:sp>
        <p:nvSpPr>
          <p:cNvPr id="14" name="TextBox 13"/>
          <p:cNvSpPr txBox="1"/>
          <p:nvPr/>
        </p:nvSpPr>
        <p:spPr>
          <a:xfrm>
            <a:off x="395536" y="4211796"/>
            <a:ext cx="9156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Emek</a:t>
            </a:r>
            <a:r>
              <a:rPr lang="en-US" dirty="0" smtClean="0"/>
              <a:t> /</a:t>
            </a:r>
          </a:p>
          <a:p>
            <a:r>
              <a:rPr lang="en-US" dirty="0" err="1" smtClean="0"/>
              <a:t>ücret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11608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İşletme</a:t>
            </a:r>
            <a:r>
              <a:rPr lang="en-US" dirty="0" smtClean="0"/>
              <a:t> </a:t>
            </a:r>
            <a:r>
              <a:rPr lang="en-US" dirty="0" err="1" smtClean="0"/>
              <a:t>Tanımı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Başkalarının</a:t>
            </a:r>
            <a:r>
              <a:rPr lang="en-US" dirty="0" smtClean="0"/>
              <a:t> </a:t>
            </a:r>
            <a:r>
              <a:rPr lang="en-US" dirty="0" err="1" smtClean="0"/>
              <a:t>ihtiyaçlarını</a:t>
            </a:r>
            <a:r>
              <a:rPr lang="en-US" dirty="0" smtClean="0"/>
              <a:t> </a:t>
            </a:r>
            <a:r>
              <a:rPr lang="en-US" dirty="0" err="1" smtClean="0"/>
              <a:t>karşılamak</a:t>
            </a:r>
            <a:r>
              <a:rPr lang="en-US" dirty="0" smtClean="0"/>
              <a:t> </a:t>
            </a:r>
            <a:r>
              <a:rPr lang="en-US" dirty="0" err="1" smtClean="0"/>
              <a:t>üzere</a:t>
            </a:r>
            <a:r>
              <a:rPr lang="en-US" dirty="0" smtClean="0"/>
              <a:t> mal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hizmet</a:t>
            </a:r>
            <a:r>
              <a:rPr lang="en-US" dirty="0" smtClean="0"/>
              <a:t> </a:t>
            </a:r>
            <a:r>
              <a:rPr lang="en-US" dirty="0" err="1" smtClean="0"/>
              <a:t>üretmek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sahibine</a:t>
            </a:r>
            <a:r>
              <a:rPr lang="en-US" dirty="0" smtClean="0"/>
              <a:t> </a:t>
            </a:r>
            <a:r>
              <a:rPr lang="en-US" dirty="0" err="1" smtClean="0"/>
              <a:t>k</a:t>
            </a:r>
            <a:r>
              <a:rPr lang="en-US" dirty="0" err="1" smtClean="0"/>
              <a:t>âr</a:t>
            </a:r>
            <a:r>
              <a:rPr lang="en-US" dirty="0" smtClean="0"/>
              <a:t> </a:t>
            </a:r>
            <a:r>
              <a:rPr lang="en-US" dirty="0" err="1" smtClean="0"/>
              <a:t>sağlamak</a:t>
            </a:r>
            <a:r>
              <a:rPr lang="en-US" dirty="0" smtClean="0"/>
              <a:t> </a:t>
            </a:r>
            <a:r>
              <a:rPr lang="en-US" dirty="0" err="1" smtClean="0"/>
              <a:t>amacıyla</a:t>
            </a:r>
            <a:r>
              <a:rPr lang="en-US" dirty="0" smtClean="0"/>
              <a:t> </a:t>
            </a:r>
            <a:r>
              <a:rPr lang="en-US" dirty="0" err="1" smtClean="0"/>
              <a:t>faaliyet</a:t>
            </a:r>
            <a:r>
              <a:rPr lang="en-US" dirty="0" smtClean="0"/>
              <a:t> </a:t>
            </a:r>
            <a:r>
              <a:rPr lang="en-US" dirty="0" err="1" smtClean="0"/>
              <a:t>gösteren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birimdir</a:t>
            </a:r>
            <a:r>
              <a:rPr lang="en-US" dirty="0" smtClean="0"/>
              <a:t>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64321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Müteşebbis</a:t>
            </a:r>
            <a:r>
              <a:rPr lang="en-US" dirty="0" smtClean="0"/>
              <a:t> (</a:t>
            </a:r>
            <a:r>
              <a:rPr lang="en-US" dirty="0" err="1" smtClean="0"/>
              <a:t>Girişimci</a:t>
            </a:r>
            <a:r>
              <a:rPr lang="en-US" dirty="0" smtClean="0"/>
              <a:t>)….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3284984"/>
            <a:ext cx="7467600" cy="4525963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sz="2400" dirty="0" err="1" smtClean="0"/>
              <a:t>Emek</a:t>
            </a:r>
            <a:r>
              <a:rPr lang="en-US" sz="2400" dirty="0" smtClean="0"/>
              <a:t>, </a:t>
            </a:r>
            <a:r>
              <a:rPr lang="en-US" sz="2400" dirty="0" err="1" smtClean="0"/>
              <a:t>sermaye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doğal</a:t>
            </a:r>
            <a:r>
              <a:rPr lang="en-US" sz="2400" dirty="0" smtClean="0"/>
              <a:t> </a:t>
            </a:r>
            <a:r>
              <a:rPr lang="en-US" sz="2400" dirty="0" err="1" smtClean="0"/>
              <a:t>kaynaklar</a:t>
            </a:r>
            <a:r>
              <a:rPr lang="en-US" sz="2400" dirty="0" smtClean="0"/>
              <a:t> </a:t>
            </a:r>
            <a:r>
              <a:rPr lang="en-US" sz="2400" dirty="0" err="1" smtClean="0"/>
              <a:t>olarak</a:t>
            </a:r>
            <a:r>
              <a:rPr lang="en-US" sz="2400" dirty="0" smtClean="0"/>
              <a:t> </a:t>
            </a:r>
            <a:r>
              <a:rPr lang="en-US" sz="2400" dirty="0" err="1" smtClean="0"/>
              <a:t>üretim</a:t>
            </a:r>
            <a:r>
              <a:rPr lang="en-US" sz="2400" dirty="0" smtClean="0"/>
              <a:t> </a:t>
            </a:r>
            <a:r>
              <a:rPr lang="en-US" sz="2400" dirty="0" err="1" smtClean="0"/>
              <a:t>faktörlerini</a:t>
            </a:r>
            <a:r>
              <a:rPr lang="en-US" sz="2400" dirty="0" smtClean="0"/>
              <a:t>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araya</a:t>
            </a:r>
            <a:r>
              <a:rPr lang="en-US" sz="2400" dirty="0" smtClean="0"/>
              <a:t> </a:t>
            </a:r>
            <a:r>
              <a:rPr lang="en-US" sz="2400" dirty="0" err="1" smtClean="0"/>
              <a:t>toplayarak</a:t>
            </a:r>
            <a:r>
              <a:rPr lang="en-US" sz="2400" dirty="0" smtClean="0"/>
              <a:t> </a:t>
            </a:r>
            <a:r>
              <a:rPr lang="en-US" sz="2400" dirty="0" err="1" smtClean="0"/>
              <a:t>işletme</a:t>
            </a:r>
            <a:r>
              <a:rPr lang="en-US" sz="2400" dirty="0" smtClean="0"/>
              <a:t> </a:t>
            </a:r>
            <a:r>
              <a:rPr lang="en-US" sz="2400" dirty="0" err="1" smtClean="0"/>
              <a:t>faaliyetini</a:t>
            </a:r>
            <a:r>
              <a:rPr lang="en-US" sz="2400" dirty="0" smtClean="0"/>
              <a:t> </a:t>
            </a:r>
            <a:r>
              <a:rPr lang="en-US" sz="2400" dirty="0" err="1" smtClean="0"/>
              <a:t>yürüten</a:t>
            </a:r>
            <a:r>
              <a:rPr lang="en-US" sz="2400" dirty="0"/>
              <a:t> </a:t>
            </a:r>
            <a:r>
              <a:rPr lang="en-US" sz="2400" dirty="0" err="1" smtClean="0"/>
              <a:t>kişidir</a:t>
            </a:r>
            <a:r>
              <a:rPr lang="en-US" sz="2400" dirty="0" smtClean="0"/>
              <a:t>.</a:t>
            </a:r>
            <a:endParaRPr lang="en-US" sz="2400" dirty="0" smtClean="0"/>
          </a:p>
          <a:p>
            <a:r>
              <a:rPr lang="en-US" sz="2400" dirty="0" err="1"/>
              <a:t>Rasyonel</a:t>
            </a:r>
            <a:r>
              <a:rPr lang="en-US" sz="2400" dirty="0"/>
              <a:t> </a:t>
            </a:r>
            <a:r>
              <a:rPr lang="en-US" sz="2400" dirty="0" err="1"/>
              <a:t>davranır</a:t>
            </a:r>
            <a:r>
              <a:rPr lang="en-US" sz="2400" dirty="0"/>
              <a:t>…</a:t>
            </a:r>
            <a:r>
              <a:rPr lang="en-US" sz="2400" dirty="0" smtClean="0"/>
              <a:t>.</a:t>
            </a:r>
            <a:endParaRPr lang="en-US" sz="2400" dirty="0" smtClean="0"/>
          </a:p>
          <a:p>
            <a:r>
              <a:rPr lang="en-US" sz="2400" dirty="0" err="1" smtClean="0"/>
              <a:t>Kaynakları</a:t>
            </a:r>
            <a:r>
              <a:rPr lang="en-US" sz="2400" dirty="0" smtClean="0"/>
              <a:t> en </a:t>
            </a:r>
            <a:r>
              <a:rPr lang="en-US" sz="2400" dirty="0" err="1" smtClean="0"/>
              <a:t>ekonomik</a:t>
            </a:r>
            <a:r>
              <a:rPr lang="en-US" sz="2400" dirty="0" smtClean="0"/>
              <a:t> </a:t>
            </a:r>
            <a:r>
              <a:rPr lang="en-US" sz="2400" dirty="0" err="1" smtClean="0"/>
              <a:t>biçimde</a:t>
            </a:r>
            <a:r>
              <a:rPr lang="en-US" sz="2400" dirty="0" smtClean="0"/>
              <a:t> </a:t>
            </a:r>
            <a:r>
              <a:rPr lang="en-US" sz="2400" dirty="0" err="1" smtClean="0"/>
              <a:t>kullanır</a:t>
            </a:r>
            <a:r>
              <a:rPr lang="en-US" sz="2400" dirty="0" smtClean="0"/>
              <a:t>…</a:t>
            </a:r>
          </a:p>
          <a:p>
            <a:r>
              <a:rPr lang="en-US" sz="2400" dirty="0" err="1" smtClean="0"/>
              <a:t>Maliyetleri</a:t>
            </a:r>
            <a:r>
              <a:rPr lang="en-US" sz="2400" dirty="0" smtClean="0"/>
              <a:t> minimum </a:t>
            </a:r>
            <a:r>
              <a:rPr lang="en-US" sz="2400" dirty="0" err="1" smtClean="0"/>
              <a:t>düzeyde</a:t>
            </a:r>
            <a:r>
              <a:rPr lang="en-US" sz="2400" dirty="0" smtClean="0"/>
              <a:t> </a:t>
            </a:r>
            <a:r>
              <a:rPr lang="en-US" sz="2400" dirty="0" err="1" smtClean="0"/>
              <a:t>kullanır</a:t>
            </a:r>
            <a:r>
              <a:rPr lang="en-US" sz="2400" dirty="0" smtClean="0"/>
              <a:t>…</a:t>
            </a:r>
          </a:p>
          <a:p>
            <a:r>
              <a:rPr lang="en-US" sz="2400" dirty="0" err="1" smtClean="0"/>
              <a:t>Zarar</a:t>
            </a:r>
            <a:r>
              <a:rPr lang="en-US" sz="2400" dirty="0" smtClean="0"/>
              <a:t> </a:t>
            </a:r>
            <a:r>
              <a:rPr lang="en-US" sz="2400" dirty="0" err="1" smtClean="0"/>
              <a:t>riskini</a:t>
            </a:r>
            <a:r>
              <a:rPr lang="en-US" sz="2400" dirty="0" smtClean="0"/>
              <a:t> </a:t>
            </a:r>
            <a:r>
              <a:rPr lang="en-US" sz="2400" dirty="0" err="1" smtClean="0"/>
              <a:t>üstlenir</a:t>
            </a:r>
            <a:r>
              <a:rPr lang="en-US" sz="2400" dirty="0" smtClean="0"/>
              <a:t>.</a:t>
            </a:r>
            <a:endParaRPr lang="en-US" sz="2400" dirty="0" smtClean="0"/>
          </a:p>
          <a:p>
            <a:endParaRPr lang="en-US" dirty="0"/>
          </a:p>
        </p:txBody>
      </p:sp>
      <p:pic>
        <p:nvPicPr>
          <p:cNvPr id="4" name="Picture 3" descr="Unknow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268760"/>
            <a:ext cx="3960440" cy="2635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5474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Yönetici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3284984"/>
            <a:ext cx="7467600" cy="4525963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sz="2400" dirty="0" err="1" smtClean="0"/>
              <a:t>Aynı</a:t>
            </a:r>
            <a:r>
              <a:rPr lang="en-US" sz="2400" dirty="0" smtClean="0"/>
              <a:t> </a:t>
            </a:r>
            <a:r>
              <a:rPr lang="en-US" sz="2400" dirty="0" err="1" smtClean="0"/>
              <a:t>faaliyeti</a:t>
            </a:r>
            <a:r>
              <a:rPr lang="en-US" sz="2400" dirty="0" smtClean="0"/>
              <a:t> </a:t>
            </a:r>
            <a:r>
              <a:rPr lang="en-US" sz="2400" dirty="0" err="1" smtClean="0"/>
              <a:t>başkaları</a:t>
            </a:r>
            <a:r>
              <a:rPr lang="en-US" sz="2400" dirty="0" smtClean="0"/>
              <a:t> </a:t>
            </a:r>
            <a:r>
              <a:rPr lang="en-US" sz="2400" dirty="0" err="1" smtClean="0"/>
              <a:t>adına</a:t>
            </a:r>
            <a:r>
              <a:rPr lang="en-US" sz="2400" dirty="0" smtClean="0"/>
              <a:t> </a:t>
            </a:r>
            <a:r>
              <a:rPr lang="en-US" sz="2400" dirty="0" err="1" smtClean="0"/>
              <a:t>yapar</a:t>
            </a:r>
            <a:r>
              <a:rPr lang="en-US" sz="2400" dirty="0" smtClean="0"/>
              <a:t>. </a:t>
            </a:r>
            <a:r>
              <a:rPr lang="en-US" sz="2400" dirty="0" err="1" smtClean="0"/>
              <a:t>Ücretli</a:t>
            </a:r>
            <a:r>
              <a:rPr lang="en-US" sz="2400" dirty="0" smtClean="0"/>
              <a:t> </a:t>
            </a:r>
            <a:r>
              <a:rPr lang="en-US" sz="2400" dirty="0" err="1" smtClean="0"/>
              <a:t>çalışandır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Yönetim</a:t>
            </a:r>
            <a:r>
              <a:rPr lang="en-US" sz="2400" dirty="0" smtClean="0"/>
              <a:t> </a:t>
            </a:r>
            <a:r>
              <a:rPr lang="en-US" sz="2400" dirty="0" err="1" smtClean="0"/>
              <a:t>işini</a:t>
            </a:r>
            <a:r>
              <a:rPr lang="en-US" sz="2400" dirty="0" smtClean="0"/>
              <a:t> </a:t>
            </a:r>
            <a:r>
              <a:rPr lang="en-US" sz="2400" dirty="0" err="1" smtClean="0"/>
              <a:t>meslek</a:t>
            </a:r>
            <a:r>
              <a:rPr lang="en-US" sz="2400" dirty="0" smtClean="0"/>
              <a:t> </a:t>
            </a:r>
            <a:r>
              <a:rPr lang="en-US" sz="2400" dirty="0" err="1" smtClean="0"/>
              <a:t>haline</a:t>
            </a:r>
            <a:r>
              <a:rPr lang="en-US" sz="2400" dirty="0" smtClean="0"/>
              <a:t> </a:t>
            </a:r>
            <a:r>
              <a:rPr lang="en-US" sz="2400" dirty="0" err="1" smtClean="0"/>
              <a:t>getirmiştir</a:t>
            </a:r>
            <a:r>
              <a:rPr lang="en-US" sz="2400" dirty="0" smtClean="0"/>
              <a:t>.</a:t>
            </a:r>
            <a:endParaRPr lang="en-US" sz="2400" dirty="0" smtClean="0"/>
          </a:p>
          <a:p>
            <a:endParaRPr lang="en-US" dirty="0"/>
          </a:p>
        </p:txBody>
      </p:sp>
      <p:pic>
        <p:nvPicPr>
          <p:cNvPr id="6" name="Picture 5" descr="images-9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177" y="803334"/>
            <a:ext cx="3632200" cy="223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0954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 </a:t>
            </a:r>
            <a:r>
              <a:rPr lang="en-US" dirty="0" err="1" smtClean="0"/>
              <a:t>bakımdan</a:t>
            </a:r>
            <a:r>
              <a:rPr lang="en-US" dirty="0"/>
              <a:t> </a:t>
            </a:r>
            <a:r>
              <a:rPr lang="en-US" dirty="0" err="1" smtClean="0"/>
              <a:t>işletme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Kârlılık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verimlilik</a:t>
            </a:r>
            <a:r>
              <a:rPr lang="en-US" dirty="0" smtClean="0"/>
              <a:t> </a:t>
            </a:r>
            <a:r>
              <a:rPr lang="en-US" dirty="0" err="1" smtClean="0"/>
              <a:t>esaslarına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faaliyette</a:t>
            </a:r>
            <a:r>
              <a:rPr lang="en-US" dirty="0" smtClean="0"/>
              <a:t> </a:t>
            </a:r>
            <a:r>
              <a:rPr lang="en-US" dirty="0" err="1" smtClean="0"/>
              <a:t>bulunur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kurum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kuruluşları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İŞLETME </a:t>
            </a:r>
            <a:r>
              <a:rPr lang="en-US" dirty="0" err="1" smtClean="0"/>
              <a:t>değildir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2208932"/>
      </p:ext>
    </p:extLst>
  </p:cSld>
  <p:clrMapOvr>
    <a:masterClrMapping/>
  </p:clrMapOvr>
</p:sld>
</file>

<file path=ppt/theme/theme1.xml><?xml version="1.0" encoding="utf-8"?>
<a:theme xmlns:a="http://schemas.openxmlformats.org/drawingml/2006/main" name="Teknik">
  <a:themeElements>
    <a:clrScheme name="Teknik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knik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knik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Genesis.thmx</Template>
  <TotalTime>1038</TotalTime>
  <Words>196</Words>
  <Application>Microsoft Macintosh PowerPoint</Application>
  <PresentationFormat>On-screen Show (4:3)</PresentationFormat>
  <Paragraphs>54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Teknik</vt:lpstr>
      <vt:lpstr>İşletme ve İşletmelerle İlgili Temel Kavramlar</vt:lpstr>
      <vt:lpstr>Bu hafta neler öğreneceğiz?</vt:lpstr>
      <vt:lpstr>İşletmenin Kavramı</vt:lpstr>
      <vt:lpstr>İşletme Biliminde Kullanılan Temel Kavramlar</vt:lpstr>
      <vt:lpstr>ÜRETİM FAKTÖRLERİ</vt:lpstr>
      <vt:lpstr>İşletme Tanımı</vt:lpstr>
      <vt:lpstr>Müteşebbis (Girişimci)….</vt:lpstr>
      <vt:lpstr>Yönetici</vt:lpstr>
      <vt:lpstr>Bu bakımdan işletme…</vt:lpstr>
      <vt:lpstr>İşletme Yönetiminin Gelişimi</vt:lpstr>
      <vt:lpstr>İşletme Yönetiminin Gelişimi</vt:lpstr>
      <vt:lpstr>İşletme Yönetiminin Gelişimi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asuspc</dc:creator>
  <cp:lastModifiedBy>Evin Miser</cp:lastModifiedBy>
  <cp:revision>96</cp:revision>
  <dcterms:created xsi:type="dcterms:W3CDTF">2014-03-10T07:58:34Z</dcterms:created>
  <dcterms:modified xsi:type="dcterms:W3CDTF">2017-12-07T12:14:48Z</dcterms:modified>
</cp:coreProperties>
</file>