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12.xml" ContentType="application/vnd.openxmlformats-officedocument.theme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theme/theme13.xml" ContentType="application/vnd.openxmlformats-officedocument.theme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theme/theme23.xml" ContentType="application/vnd.openxmlformats-officedocument.theme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theme/theme24.xml" ContentType="application/vnd.openxmlformats-officedocument.theme+xml"/>
  <Override PartName="/ppt/theme/theme2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87" r:id="rId3"/>
    <p:sldMasterId id="2147483704" r:id="rId4"/>
    <p:sldMasterId id="2147483716" r:id="rId5"/>
    <p:sldMasterId id="2147483728" r:id="rId6"/>
    <p:sldMasterId id="2147483741" r:id="rId7"/>
    <p:sldMasterId id="2147483753" r:id="rId8"/>
    <p:sldMasterId id="2147483765" r:id="rId9"/>
    <p:sldMasterId id="2147483778" r:id="rId10"/>
    <p:sldMasterId id="2147483790" r:id="rId11"/>
    <p:sldMasterId id="2147483803" r:id="rId12"/>
    <p:sldMasterId id="2147483815" r:id="rId13"/>
    <p:sldMasterId id="2147483827" r:id="rId14"/>
    <p:sldMasterId id="2147483839" r:id="rId15"/>
    <p:sldMasterId id="2147483852" r:id="rId16"/>
    <p:sldMasterId id="2147483865" r:id="rId17"/>
    <p:sldMasterId id="2147483878" r:id="rId18"/>
    <p:sldMasterId id="2147483891" r:id="rId19"/>
    <p:sldMasterId id="2147483904" r:id="rId20"/>
    <p:sldMasterId id="2147483917" r:id="rId21"/>
    <p:sldMasterId id="2147483930" r:id="rId22"/>
    <p:sldMasterId id="2147484905" r:id="rId23"/>
    <p:sldMasterId id="2147486770" r:id="rId24"/>
  </p:sldMasterIdLst>
  <p:notesMasterIdLst>
    <p:notesMasterId r:id="rId40"/>
  </p:notesMasterIdLst>
  <p:sldIdLst>
    <p:sldId id="288" r:id="rId25"/>
    <p:sldId id="290" r:id="rId26"/>
    <p:sldId id="292" r:id="rId27"/>
    <p:sldId id="315" r:id="rId28"/>
    <p:sldId id="321" r:id="rId29"/>
    <p:sldId id="322" r:id="rId30"/>
    <p:sldId id="323" r:id="rId31"/>
    <p:sldId id="325" r:id="rId32"/>
    <p:sldId id="327" r:id="rId33"/>
    <p:sldId id="328" r:id="rId34"/>
    <p:sldId id="329" r:id="rId35"/>
    <p:sldId id="310" r:id="rId36"/>
    <p:sldId id="314" r:id="rId37"/>
    <p:sldId id="284" r:id="rId38"/>
    <p:sldId id="302" r:id="rId3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AE02"/>
    <a:srgbClr val="FF6600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0" autoAdjust="0"/>
    <p:restoredTop sz="94671" autoAdjust="0"/>
  </p:normalViewPr>
  <p:slideViewPr>
    <p:cSldViewPr>
      <p:cViewPr>
        <p:scale>
          <a:sx n="70" d="100"/>
          <a:sy n="70" d="100"/>
        </p:scale>
        <p:origin x="-16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2.xml"/><Relationship Id="rId39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0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1.xml"/><Relationship Id="rId33" Type="http://schemas.openxmlformats.org/officeDocument/2006/relationships/slide" Target="slides/slide9.xml"/><Relationship Id="rId38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5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8.xml"/><Relationship Id="rId37" Type="http://schemas.openxmlformats.org/officeDocument/2006/relationships/slide" Target="slides/slide13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4.xml"/><Relationship Id="rId36" Type="http://schemas.openxmlformats.org/officeDocument/2006/relationships/slide" Target="slides/slide12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3.xml"/><Relationship Id="rId30" Type="http://schemas.openxmlformats.org/officeDocument/2006/relationships/slide" Target="slides/slide6.xml"/><Relationship Id="rId35" Type="http://schemas.openxmlformats.org/officeDocument/2006/relationships/slide" Target="slides/slide11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4AAB3D22-96CD-40F1-9AF3-5C680A16E957}" type="datetimeFigureOut">
              <a:rPr lang="zh-CN" altLang="en-US"/>
              <a:pPr>
                <a:defRPr/>
              </a:pPr>
              <a:t>2014/11/24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362C80CC-9470-4B9F-BFA7-D4850AB1513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6224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298845F0-AEA7-41C1-ACB6-2673DA6751C0}" type="slidenum">
              <a:rPr lang="zh-CN" altLang="en-US" smtClean="0">
                <a:solidFill>
                  <a:srgbClr val="000000"/>
                </a:solidFill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2</a:t>
            </a:fld>
            <a:endParaRPr lang="en-US" altLang="zh-CN" smtClean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1CFC5CBC-B7C3-4B5C-B6EA-09F9656D577F}" type="slidenum">
              <a:rPr lang="zh-CN" altLang="en-US" smtClean="0">
                <a:solidFill>
                  <a:srgbClr val="000000"/>
                </a:solidFill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3</a:t>
            </a:fld>
            <a:endParaRPr lang="en-US" altLang="zh-CN" smtClean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fld id="{526F5A4D-3FFD-47BC-BE9B-54EE30160DA9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10</a:t>
            </a:fld>
            <a:endParaRPr lang="zh-CN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F4D1F64-572F-44AF-9733-19E94D2603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693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FEEC8-CA64-4F10-AF39-BDC49B9B8E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90457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5F620-29C3-483E-9F39-2BBB134E43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414755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6C746-BDCD-498B-B2F5-5CA7A85EB9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258077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A64BA-7FD8-4E3E-A01B-31B79CA811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494250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1887D-0D9C-4BEA-B4AA-315D198CC0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627320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13DF2-6475-45E1-8AF2-843801A113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305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85057-A2C1-4769-9BCE-F8B35A6272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87537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B2750-14E7-4AAB-B154-825C6F9967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106469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E3E8C-95B1-44F7-9004-E2D854D4BE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264608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F6B1C-404C-48E2-9D24-B2A83723ED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819384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4A4A47A-24A8-454B-B614-96165AFB93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792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84466-A42E-4475-AF20-17A6A32CCB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020830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5BDA4-502C-4729-AE79-98627A9646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308259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A24C2-BF01-4017-8282-C8A2710887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769421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51FA4-FC66-4514-8E07-3CFDB2CF0D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642450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055A2-BCE4-4325-AD6A-F5C68911B5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865881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7FCF7-FABE-49A5-8AC4-2E500E988A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427627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0C7A1-6489-4AC3-89C4-2160B42A85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276668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DFC10-DCD0-4B6C-BC8E-61E377B7FD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736777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D2A1C-10B6-47DB-BFCA-C76F7CCD6F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705768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1D5FD-7870-4A5A-A37A-D6EA0F1507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8160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E18CF-C3A3-414D-91BD-FD059400CE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0707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2A71D-8A0F-4526-9747-16F0E28B11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876780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18F4262-E13E-4C40-9F7C-3A18B5E66C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972873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B6F32-BD23-4FCA-B0AA-516E66B941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454414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99504-A302-41D0-9897-4101649095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294683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28D7F-C703-41DA-B441-B1D72D9833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584676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AE061-8A6C-480C-B9EA-16FEC1F27E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557677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AC385-1D95-49E1-BE0E-F151D84433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320131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52F00-1693-48ED-BDAC-DB364A5239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410187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C33AF-4371-4585-B2F6-A820B302AC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4976453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AD3AE-AC7D-44F1-BC88-269749099A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710815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F3C5A-255B-4AB8-A615-A9425444BF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8997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0CD1E9B-B487-43D3-BCF8-B55F076754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3585979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C87A1-14D3-4DBE-8C85-DFF2EFFD4C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047020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0C0EE-6AF7-431B-BAE9-0515C8D494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542721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6A57DE44-3127-4348-9A29-1FC7615CF5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798528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7BEA833-2806-46E7-873C-E619A4F757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404773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1B045F9-F3E9-4C8F-A5B9-24DA8D9023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027643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E6156F4-381D-4BF1-9F65-FDCF0A4813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211372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EA63DC1-EBAC-48AE-943E-7BF5FD6C12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068336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3A8C84E-F92A-46A9-9E8B-18262830D6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824076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ECCFE73-1DDE-485D-B305-88283F17FA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503105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964886A-E4DE-43BE-A67D-DB4DF85342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2227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9F482-216B-4EC0-AB6D-5FD4B77D27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006179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CE06D11-2FF7-47B5-9F44-D1D552EFE8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570604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9732A78-EDC4-4587-9B3F-CC067EAC83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857217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AD04C5F-05A1-430E-8E1B-4C2A3961EC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5658218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9C75BAF-9561-442B-9C5E-395AA61427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8638949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8B710CD-A846-4CA6-925C-DD2B5E8A7E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020634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DA5449D-967C-453A-A280-B301393C39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9127038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52AE4C8-2219-4483-8700-AFD3553779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6907845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0EA79E0-3DE0-463B-AB07-3FF5E4D0C1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192345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73A4D8F-BAE0-4E11-B023-E5C7A3377F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914143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5737A16-7EF7-4ED1-A8FB-81941CD19E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3685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B9FD5-CE84-4399-AC83-C37193974F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006372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92B9A15-0AE6-4D4F-9501-4111F77877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654302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48B882C-7507-487B-BA25-A44E3E80C9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0593712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A3ACC6D-2F7C-44A8-BF8E-112C5461C3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888167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7FAB6A9-33F4-471B-91E9-AF1A1DB4086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2126298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DC9E8AE-4F56-46F8-95A9-0027AB01DE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542318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FE5F628-577A-425A-A971-034816DFBB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0676355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0F35DF6-C660-4C79-9C88-54D627334F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7097580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C50FBD8-F650-4E72-9E55-4165F2CEE4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931728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2476A3E-BF9A-494B-9E3C-84A74F6AFF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087368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2AAF740-880D-4E1D-A95D-00F12C2711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2539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D9E46-BDE4-4926-AD22-576ED43EA1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4642786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49F52FD-9EFD-41C4-A589-9E6D0374CA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1246952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1D785E8-F26A-444E-A5EC-CDCF9815D3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134740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CDAA87F-1E7C-485E-9347-94E2341B84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461943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438D34C-0EF4-4EA9-8F18-BC0B8F5DF0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748764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6A81F18-E07D-424F-806E-F461CC42C5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524520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1DB5C21-CF32-402B-8173-F23484B47C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8468431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3B171-B0FF-42C4-891E-C482210D86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1818460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1EEB6-5EAA-4415-A477-9EC20C8FEE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353674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8B0A6-BDAB-488F-8446-6A18344266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7981438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4322-F064-42EB-8282-1CA8134E52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0541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6097F-7120-4DA1-9464-F652A231DD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049645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223D3-11AA-4CCA-B61C-B3217617BD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582016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92872-3E06-4083-9007-0B8B9C2982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3250548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E3C35-79AD-4DA8-B4E2-71DDF622EC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2920348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61BAC-594C-434D-BA2D-C9944BBC91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961636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3C165-FF8A-4CAC-AC5D-20A5048E35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2206623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6AE46-6E00-411C-874A-CBDF03DEBC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0321422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B8BEE-1F9A-4624-B3A4-4776761824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143126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8B814CC-C341-45EA-BCA8-8DCD31BB5C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6009142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ECB8E-4E54-4F19-A067-AEB4D417AF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6323984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A3956-FE18-43C7-BBF5-ED41BCA67D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9018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95794-9D37-4172-B2E1-20E38FB4FB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4160439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F5C4E-3372-4817-B161-F64FF31F8B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045902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0C814-1780-4F80-934C-5F3223EF84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212379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07AD8-E9FB-426F-8B1C-BF86992448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6111778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F15EF-71F4-4B79-8446-5D0B734656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8176350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E745E-784A-4EA4-B40D-D8B04A0E5D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288985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6C6DC-1AFF-4977-9F0F-A75FB0E49C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1965466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70E73-BAFA-42EA-82A0-E75EE21B0B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057935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6D292-9EFF-4A03-9CEE-6BA7494FBC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3388201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022B0-80A3-4A95-9EA6-BEAE16A2A8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1469634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AACAB34-3EF6-4D04-8E12-7CC1468F13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12288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96F97-D1DF-4B42-B979-4776A5390B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31132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75744-9EA6-4835-B812-3378812408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4124146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06C3D-00B6-4C76-AB87-AD8E82E0B0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100128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79F7-3A53-4BD8-BCEE-445E7449F1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7459652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229E1-C754-4FB5-BE49-27EF4F5F2F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3532032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E5FBA-E2CF-4AA3-B374-B3E0EAC49E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593309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39DCD-DB53-40F9-AAEE-647DD1D274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427472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4501D-69B4-42F8-A639-CBF026C2B5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5947855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2A102-0A3B-4397-BBD9-BB447D5F9E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1323119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2516F-D635-4C2A-8D4B-EC5F5BB776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8060047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3D1E6-2079-4BB8-938B-DCB8B1B595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379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F113E-D545-44A9-B704-B967F21C77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75627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0EDED-7EDE-49E8-A6DD-D06A4A66F57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932763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ABF9A-5156-42DC-92F5-F5FCDA2D19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9069565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05A6B47-29F8-4FAB-969A-2FA37F4E43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9613871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89B53-2ED2-4DA3-B512-B21C648397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2359567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F8445-769C-4D86-8637-7C5E85F9FD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2905164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E99CA-4F06-4469-99D8-C6ECBC218A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4495845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4B444-854E-4248-819D-79EB80CD2D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7448921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187E1-53EC-4721-8E1C-15CFCED8F6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9600834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1128D-850E-47B1-97C3-63D860D2A9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988389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C2116-3321-46C5-B9FC-13C42A6E70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5731707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44D5D-07D6-446D-9697-BDA312E753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85149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9FD4C-3D8A-4B32-AA99-75A439C3C2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040346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418A8-C7A1-4BC4-8E53-0E5F6979E3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7054916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38536-754F-4FE4-9371-2E4AE2C11B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3411311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6AE8C-8A59-4BDE-91BD-DF3090A29B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7279519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3390B2C-A048-4B90-9DFB-FBDCABF317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9595820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F2913-079F-4AA5-B464-9E40EE6794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1956067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6BE39-4634-40C0-AFAC-B4BEDD7334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2512920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6B11-B285-49B3-9A80-6E2B900F1C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5624177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27A4C-AB6C-4BFC-9C9C-3B7726C8E3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5837197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0FABB-D243-4D64-8EFD-A448B9D755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4055572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DBD64-5D2F-4588-82E9-CB91520551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2099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E2FD8-3312-436C-B850-2629B0C4CB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9935535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D7136-C895-46F2-A270-A0482D788F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8345032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9BEC6-9306-471B-A5B7-EC0EC9E41B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2328865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1B1C4-A67D-416A-8054-352AFC12A9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4430919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31EC4-A881-4989-93B6-483FFA549B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6258324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580EA-0547-4BE5-9ACD-506CDA95A9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0614710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92EDAE8-3030-44AF-8C6E-2127B1C779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6865190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92D71-7440-4D95-BFB6-1C35490E8F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4076197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C61D6-A883-4E2B-B1DB-E074E5459A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5379989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2AA70-14EF-4AD9-BAED-823B4338AA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9651316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DBF10-40E4-4563-B94B-55407BD39E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22208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DAA17-101F-402A-980F-C7F6654AFD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2064342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D4BD5-B5EB-445A-892E-0FE0180B4B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9772300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5202D-D5A1-4AFD-83B0-EE6577B148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7986371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3F477-9920-4480-8BA6-7023BA881E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0395002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F1443-9C05-47B4-B6E0-2CF28A2462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960481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0D107-72FB-45F8-AF65-F311B83FC4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072293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05909-DB0F-4478-8309-A5729613F0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48318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E24A3-FAAB-4F5E-B3C3-F6DC15295C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262928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13236FD-08E2-4159-B1CA-36FBB31506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864685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19CD3-1492-454F-AC34-6BA68ABF77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1372990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18BB0-4B9C-4C43-B68A-9448AF809B4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09485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C5703-3F64-4D52-A6CE-4A95FE4A4E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2497207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FBB99-FE8C-4AF7-80C9-DF6228AA70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9895048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46A93-93EF-4FB0-A660-F59E15FB6B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061094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CC239-464E-4BC9-88C6-A3ECA56E55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3745630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E51DB-1071-4CD7-805D-6126492E52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2561073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C3593-3F26-449C-9F3F-C0F259B8C9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9181006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66DF3-6D18-49E9-9AC6-99BC113122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3339871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D3B59-0C86-44F1-B77A-455F7E8F14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8526780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BB7E7-478E-4D18-972B-69498BDF1E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5916924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E1C01-DEDF-47E0-9C12-7EEAB0C5F3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2840016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1777911-EB08-4B62-BED9-700E80616C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1172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F2B2947-644A-4F08-AB52-E57ACC61A9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3882221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EFE9C-D3CE-4CFD-B881-5D435D59CA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8322279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EAC42-FF6A-44A0-BBED-05FB18C827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9749588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45A12-A664-4063-943B-57141BA844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5005239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E7FA9-B796-47CD-9407-0F9CE70BE8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4374712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F1448-81F7-400D-97CA-6F66A99563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8963518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FA11F-076B-4CBD-9772-57E6C20A88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8582304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CA715-2FBD-4400-85D8-ADA482BF9C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5857790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E054D-312E-4DCC-B0BD-BE67BF2069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9636524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89CCD-B30C-4535-8E30-585702621D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5280780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35097-24CB-4FA1-B8D8-9E4C7291F8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75697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51B3B-16AC-450D-A245-13547C9525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4478236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01F23-F175-4193-9CBE-669BCE31DC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4551208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636ABCC-1B1A-4610-B8A2-E27DCAE4FC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2121382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71E7D-BAB7-4B9C-9B6C-F5F31E6EE2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1667665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3C7C9-0842-4A31-989D-1FBA20F0D2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5291689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28330-A69F-48A2-8D12-B7C1B9442A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6698138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AEB89-DC6C-4FB0-844D-605C74240F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0871080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6F9BA-834F-45CD-B0B4-6C468024C1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3022240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76165-54F6-404C-B2FB-C9A1A5B5B2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2094026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15796-2852-47C3-A22A-0CB9F2C35F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3773500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A62A2-D3C3-4D87-8F97-C5477A31CB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49610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343CC-B74D-4730-995A-ED4E91241E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0819366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6D2C2-1FE5-4DD0-9992-608EEDB9E8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6020037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5ADEE-895B-424D-98E7-56C3F28680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6236733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0355D-1E2C-4EB7-8C81-CB6671DFC5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8269620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EC4E3-995E-4E53-88D3-2CC7719468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5272918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9B13869-3829-4BE0-92F7-9DF19C2D2E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3048802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970DE-49EE-40DB-A2DF-87DC189263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6482193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7E850-64BF-49E4-AF84-835C49F8B5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661086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8E84B-CE8E-4483-AEFA-19B09D37FB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0995504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9D002-0C12-4983-9D6F-47C4492F6C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3651627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9501A-E06D-4447-9C74-3C28DC5794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76227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73F17-82B2-4E6A-A0FF-CE91AF9DA9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0212509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9E06D-943D-40DF-A5C8-956E8B3864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7329940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49FCD-20F1-49CF-853A-004B48371A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8724790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46721-3F58-4952-A15D-84C423452F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7732996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D6B03-A04E-4CD4-BC4C-C6AEC69AE0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7152152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951A4-3320-447C-BF44-422F8AB172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7259562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E41F2-66D4-4BC8-B81E-1234F3325F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13078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A90D4-2EDC-4A77-9EEF-8453E821F5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462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A6DF6-DC88-47F3-89D5-DEF04088B0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03387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AF5CB-5B85-4A1B-A973-C95E3312DB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20330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B0BC7-3D72-4265-AAAA-4C21DD6A56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5463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EB2FE-2556-45E4-92BE-56B7CA1569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24383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337B4-16C1-4C1A-A8B8-A022349915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60451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8B40F-0192-4D95-BD41-38D2D2B311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21867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91F3D-037A-48BE-BC52-F461C8A31C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2011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9856E-A7BB-4383-A600-ADFC2E398C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51838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F77CA-195E-4778-8824-7209041B11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70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E9775-B13A-4065-82A6-E8052579C1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3934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29A84-A056-4E8F-A6AC-E96826262A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771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2EFC3-4C76-48E7-B249-65EA8836B9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58713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6121B-FA38-4FD5-8412-C916E04EE4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11012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1CD8134-EC22-4376-AEB9-466B4A61C0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08289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EA1E9-9B56-4F7B-BD84-F662BAC405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99483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A5C00-1233-4FBA-B83E-A1A616159F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53174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45D2E-4C2E-4128-BC46-630C730B95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275247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3B895-E466-4652-B622-29FD29999B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46735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D3758-80F4-44CB-8D94-9B9827435A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55297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AB6A9-224C-467E-8898-2970CE6B6F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4598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B8136-8843-4283-B17D-AC1D538EF0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61121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A1D35-13A4-47BC-9252-23E863609E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641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E6CA2-9B8B-4FE6-9E6F-7B21A558EC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547032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DA6C4-2FCC-4F8F-A5BF-8C5BFC2404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78463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6FC8C-D364-4F4E-84AD-09342CA789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866985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1DCD770-0178-4008-B88E-BBAB12B316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36988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351A8-6943-4BB8-912C-D087661868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554272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80028-1E0B-4187-A9A0-F821A0D79E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003560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86132-5261-432B-9E19-1DE632816B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61236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5B5A7-C18D-461D-B381-6687699DD0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503099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785A4-BDFD-4E91-B8B2-CE9C09851E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3379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6C9C7-0A26-415A-88E5-FEFD994585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61026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30DB9-9129-4C9E-8327-058459E497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8404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75D64-C4CC-4DB4-9716-A9532F35DA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70474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12892-9A59-4138-9CA6-6C16DDC17B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25071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759B4-DE5F-4CD8-88FF-8F605E82A5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849329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80B7-A268-460E-9640-814203C1C5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13419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6F54578-DC51-4A25-98D6-57115FD5A1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828358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BFA37-166D-4D81-8C71-66A2A05374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469646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641D5-0823-4BBA-B46F-693DCD52D9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526410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3B8B9-4C0F-4482-990E-E3A4A5436A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313409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F9166-382A-4524-8127-0469E12630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092168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AEF21-9354-45A4-8BE4-0CCB68AF03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57441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CE294-0214-4251-9700-4BE5B3E298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149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046C0-019B-47BB-B137-640E507566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97396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79452-1372-431D-9FED-8DAE78C95D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7469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0B7FD-CED2-466D-9819-932859DD09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78038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70DC0-08C6-48FF-A951-C6427C6BA1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647241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1537B-D6E2-4214-95B8-2D33D590EC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511388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34432-3969-49DB-9C62-34635D6E99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055833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9953A30-7392-4035-80B1-CB2E86B9D4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616759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CABA5-B710-46DF-8F12-E96A2552FE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850418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35941-16E6-4C60-AF21-7D036CB99D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252377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E6762-3C76-40EB-8964-C0641853E7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20322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EDE98-EE16-437D-AF16-5F5769442B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289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91A7B-0D4C-44C6-A072-23BABF195E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338375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74894-989E-45D8-9E07-6B04907C98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367651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862C6-B905-49F5-82B7-A1318895A6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002804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3BD43-4D54-4F28-A6B7-4759050BC1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299469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4F4C0-A916-41B6-9056-A2C3C18687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396763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A4F6F-83FC-4F67-822A-1F036E01B1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418665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0CA8B-5D06-4B1F-AB1A-0906EF1979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780354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E15EEEF-BB14-42AE-BEC9-606F881613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798207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B7932-D7DA-4BF7-BCBA-14628B4610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145725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16B6F-1A63-4D0D-A996-F1958F3AB5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279537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B2035-7DD0-463F-9509-84CBED5193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3350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CCDE3-81B3-43A0-85CE-ADD70FBBC7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858247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4F3CA-E8FD-495B-B0D7-57AD7714ED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631448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5C293-C131-4B9F-A4FC-0CDF2BD1A7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26340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240B1-DBCD-41C4-9B12-CB5FD2F391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847412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A67CD-5FCC-4B6C-B59B-7F3735B709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72227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F3F18-5F9E-4420-A2B9-BA477EF8FF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299692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E8772-AE90-4B82-901E-8994ECFBD8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301404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BB289-BCFE-40B5-8603-D7099929C6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419590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29B6B74-2FFB-4A30-B7E9-F5FE540CD4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078696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A6524-89A0-462F-826E-4066F2B099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291197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D29E8-6AE0-4BC5-99E8-0EC5817328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439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45.xml"/><Relationship Id="rId7" Type="http://schemas.openxmlformats.org/officeDocument/2006/relationships/slideLayout" Target="../slideLayouts/slideLayout14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4.xml"/><Relationship Id="rId1" Type="http://schemas.openxmlformats.org/officeDocument/2006/relationships/slideLayout" Target="../slideLayouts/slideLayout143.xml"/><Relationship Id="rId6" Type="http://schemas.openxmlformats.org/officeDocument/2006/relationships/slideLayout" Target="../slideLayouts/slideLayout148.xml"/><Relationship Id="rId11" Type="http://schemas.openxmlformats.org/officeDocument/2006/relationships/slideLayout" Target="../slideLayouts/slideLayout153.xml"/><Relationship Id="rId5" Type="http://schemas.openxmlformats.org/officeDocument/2006/relationships/slideLayout" Target="../slideLayouts/slideLayout147.xml"/><Relationship Id="rId10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46.xml"/><Relationship Id="rId9" Type="http://schemas.openxmlformats.org/officeDocument/2006/relationships/slideLayout" Target="../slideLayouts/slideLayout15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1.xml"/><Relationship Id="rId3" Type="http://schemas.openxmlformats.org/officeDocument/2006/relationships/slideLayout" Target="../slideLayouts/slideLayout156.xml"/><Relationship Id="rId7" Type="http://schemas.openxmlformats.org/officeDocument/2006/relationships/slideLayout" Target="../slideLayouts/slideLayout16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5.xml"/><Relationship Id="rId1" Type="http://schemas.openxmlformats.org/officeDocument/2006/relationships/slideLayout" Target="../slideLayouts/slideLayout154.xml"/><Relationship Id="rId6" Type="http://schemas.openxmlformats.org/officeDocument/2006/relationships/slideLayout" Target="../slideLayouts/slideLayout159.xml"/><Relationship Id="rId11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58.xml"/><Relationship Id="rId10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57.xml"/><Relationship Id="rId9" Type="http://schemas.openxmlformats.org/officeDocument/2006/relationships/slideLayout" Target="../slideLayouts/slideLayout16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8.xml"/><Relationship Id="rId13" Type="http://schemas.openxmlformats.org/officeDocument/2006/relationships/slideLayout" Target="../slideLayouts/slideLayout273.xml"/><Relationship Id="rId3" Type="http://schemas.openxmlformats.org/officeDocument/2006/relationships/slideLayout" Target="../slideLayouts/slideLayout263.xml"/><Relationship Id="rId7" Type="http://schemas.openxmlformats.org/officeDocument/2006/relationships/slideLayout" Target="../slideLayouts/slideLayout267.xml"/><Relationship Id="rId12" Type="http://schemas.openxmlformats.org/officeDocument/2006/relationships/slideLayout" Target="../slideLayouts/slideLayout272.xml"/><Relationship Id="rId2" Type="http://schemas.openxmlformats.org/officeDocument/2006/relationships/slideLayout" Target="../slideLayouts/slideLayout262.xml"/><Relationship Id="rId1" Type="http://schemas.openxmlformats.org/officeDocument/2006/relationships/slideLayout" Target="../slideLayouts/slideLayout261.xml"/><Relationship Id="rId6" Type="http://schemas.openxmlformats.org/officeDocument/2006/relationships/slideLayout" Target="../slideLayouts/slideLayout266.xml"/><Relationship Id="rId11" Type="http://schemas.openxmlformats.org/officeDocument/2006/relationships/slideLayout" Target="../slideLayouts/slideLayout271.xml"/><Relationship Id="rId5" Type="http://schemas.openxmlformats.org/officeDocument/2006/relationships/slideLayout" Target="../slideLayouts/slideLayout265.xml"/><Relationship Id="rId10" Type="http://schemas.openxmlformats.org/officeDocument/2006/relationships/slideLayout" Target="../slideLayouts/slideLayout270.xml"/><Relationship Id="rId4" Type="http://schemas.openxmlformats.org/officeDocument/2006/relationships/slideLayout" Target="../slideLayouts/slideLayout264.xml"/><Relationship Id="rId9" Type="http://schemas.openxmlformats.org/officeDocument/2006/relationships/slideLayout" Target="../slideLayouts/slideLayout269.xml"/><Relationship Id="rId14" Type="http://schemas.openxmlformats.org/officeDocument/2006/relationships/theme" Target="../theme/theme23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1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6.xml"/><Relationship Id="rId7" Type="http://schemas.openxmlformats.org/officeDocument/2006/relationships/slideLayout" Target="../slideLayouts/slideLayout280.xml"/><Relationship Id="rId12" Type="http://schemas.openxmlformats.org/officeDocument/2006/relationships/slideLayout" Target="../slideLayouts/slideLayout285.xml"/><Relationship Id="rId2" Type="http://schemas.openxmlformats.org/officeDocument/2006/relationships/slideLayout" Target="../slideLayouts/slideLayout275.xml"/><Relationship Id="rId1" Type="http://schemas.openxmlformats.org/officeDocument/2006/relationships/slideLayout" Target="../slideLayouts/slideLayout274.xml"/><Relationship Id="rId6" Type="http://schemas.openxmlformats.org/officeDocument/2006/relationships/slideLayout" Target="../slideLayouts/slideLayout279.xml"/><Relationship Id="rId11" Type="http://schemas.openxmlformats.org/officeDocument/2006/relationships/slideLayout" Target="../slideLayouts/slideLayout284.xml"/><Relationship Id="rId5" Type="http://schemas.openxmlformats.org/officeDocument/2006/relationships/slideLayout" Target="../slideLayouts/slideLayout278.xml"/><Relationship Id="rId10" Type="http://schemas.openxmlformats.org/officeDocument/2006/relationships/slideLayout" Target="../slideLayouts/slideLayout283.xml"/><Relationship Id="rId4" Type="http://schemas.openxmlformats.org/officeDocument/2006/relationships/slideLayout" Target="../slideLayouts/slideLayout277.xml"/><Relationship Id="rId9" Type="http://schemas.openxmlformats.org/officeDocument/2006/relationships/slideLayout" Target="../slideLayouts/slideLayout28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ACA2933-CA72-43B2-80EB-B1A783B24D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57" r:id="rId1"/>
    <p:sldLayoutId id="2147487204" r:id="rId2"/>
    <p:sldLayoutId id="2147487205" r:id="rId3"/>
    <p:sldLayoutId id="2147487206" r:id="rId4"/>
    <p:sldLayoutId id="2147487207" r:id="rId5"/>
    <p:sldLayoutId id="2147487208" r:id="rId6"/>
    <p:sldLayoutId id="2147487209" r:id="rId7"/>
    <p:sldLayoutId id="2147487210" r:id="rId8"/>
    <p:sldLayoutId id="2147487211" r:id="rId9"/>
    <p:sldLayoutId id="2147487212" r:id="rId10"/>
    <p:sldLayoutId id="2147487213" r:id="rId11"/>
    <p:sldLayoutId id="214748721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3612CD7-097E-4A9A-82D0-32512CE224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6" r:id="rId1"/>
    <p:sldLayoutId id="2147487303" r:id="rId2"/>
    <p:sldLayoutId id="2147487304" r:id="rId3"/>
    <p:sldLayoutId id="2147487305" r:id="rId4"/>
    <p:sldLayoutId id="2147487306" r:id="rId5"/>
    <p:sldLayoutId id="2147487307" r:id="rId6"/>
    <p:sldLayoutId id="2147487308" r:id="rId7"/>
    <p:sldLayoutId id="2147487309" r:id="rId8"/>
    <p:sldLayoutId id="2147487310" r:id="rId9"/>
    <p:sldLayoutId id="2147487311" r:id="rId10"/>
    <p:sldLayoutId id="214748731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CEB63B7-E68A-4960-8C6C-5F1A56E6FC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7" r:id="rId1"/>
    <p:sldLayoutId id="2147487313" r:id="rId2"/>
    <p:sldLayoutId id="2147487314" r:id="rId3"/>
    <p:sldLayoutId id="2147487315" r:id="rId4"/>
    <p:sldLayoutId id="2147487316" r:id="rId5"/>
    <p:sldLayoutId id="2147487317" r:id="rId6"/>
    <p:sldLayoutId id="2147487318" r:id="rId7"/>
    <p:sldLayoutId id="2147487319" r:id="rId8"/>
    <p:sldLayoutId id="2147487320" r:id="rId9"/>
    <p:sldLayoutId id="2147487321" r:id="rId10"/>
    <p:sldLayoutId id="2147487322" r:id="rId11"/>
    <p:sldLayoutId id="214748732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8C4B98F0-1271-401E-BB67-587A758819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8" r:id="rId1"/>
    <p:sldLayoutId id="2147487469" r:id="rId2"/>
    <p:sldLayoutId id="2147487470" r:id="rId3"/>
    <p:sldLayoutId id="2147487471" r:id="rId4"/>
    <p:sldLayoutId id="2147487472" r:id="rId5"/>
    <p:sldLayoutId id="2147487473" r:id="rId6"/>
    <p:sldLayoutId id="2147487474" r:id="rId7"/>
    <p:sldLayoutId id="2147487475" r:id="rId8"/>
    <p:sldLayoutId id="2147487476" r:id="rId9"/>
    <p:sldLayoutId id="2147487477" r:id="rId10"/>
    <p:sldLayoutId id="21474874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1A8C2239-DC4C-4917-9BAC-B5323728D6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79" r:id="rId1"/>
    <p:sldLayoutId id="2147487480" r:id="rId2"/>
    <p:sldLayoutId id="2147487481" r:id="rId3"/>
    <p:sldLayoutId id="2147487482" r:id="rId4"/>
    <p:sldLayoutId id="2147487483" r:id="rId5"/>
    <p:sldLayoutId id="2147487484" r:id="rId6"/>
    <p:sldLayoutId id="2147487485" r:id="rId7"/>
    <p:sldLayoutId id="2147487486" r:id="rId8"/>
    <p:sldLayoutId id="2147487487" r:id="rId9"/>
    <p:sldLayoutId id="2147487488" r:id="rId10"/>
    <p:sldLayoutId id="21474874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66DE858-5850-482C-90CF-E9DD06E07F0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90" r:id="rId1"/>
    <p:sldLayoutId id="2147487491" r:id="rId2"/>
    <p:sldLayoutId id="2147487492" r:id="rId3"/>
    <p:sldLayoutId id="2147487493" r:id="rId4"/>
    <p:sldLayoutId id="2147487494" r:id="rId5"/>
    <p:sldLayoutId id="2147487495" r:id="rId6"/>
    <p:sldLayoutId id="2147487496" r:id="rId7"/>
    <p:sldLayoutId id="2147487497" r:id="rId8"/>
    <p:sldLayoutId id="2147487498" r:id="rId9"/>
    <p:sldLayoutId id="2147487499" r:id="rId10"/>
    <p:sldLayoutId id="21474875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0153E4B-1A85-4000-8679-BF35A01A1E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1" r:id="rId1"/>
    <p:sldLayoutId id="2147487324" r:id="rId2"/>
    <p:sldLayoutId id="2147487325" r:id="rId3"/>
    <p:sldLayoutId id="2147487326" r:id="rId4"/>
    <p:sldLayoutId id="2147487327" r:id="rId5"/>
    <p:sldLayoutId id="2147487328" r:id="rId6"/>
    <p:sldLayoutId id="2147487329" r:id="rId7"/>
    <p:sldLayoutId id="2147487330" r:id="rId8"/>
    <p:sldLayoutId id="2147487331" r:id="rId9"/>
    <p:sldLayoutId id="2147487332" r:id="rId10"/>
    <p:sldLayoutId id="2147487333" r:id="rId11"/>
    <p:sldLayoutId id="214748733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62856F2-10CC-4E32-B1EC-A83205E83C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2" r:id="rId1"/>
    <p:sldLayoutId id="2147487335" r:id="rId2"/>
    <p:sldLayoutId id="2147487336" r:id="rId3"/>
    <p:sldLayoutId id="2147487337" r:id="rId4"/>
    <p:sldLayoutId id="2147487338" r:id="rId5"/>
    <p:sldLayoutId id="2147487339" r:id="rId6"/>
    <p:sldLayoutId id="2147487340" r:id="rId7"/>
    <p:sldLayoutId id="2147487341" r:id="rId8"/>
    <p:sldLayoutId id="2147487342" r:id="rId9"/>
    <p:sldLayoutId id="2147487343" r:id="rId10"/>
    <p:sldLayoutId id="2147487344" r:id="rId11"/>
    <p:sldLayoutId id="21474873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4121096-E661-4CA2-8D17-D7F11685D1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3" r:id="rId1"/>
    <p:sldLayoutId id="2147487346" r:id="rId2"/>
    <p:sldLayoutId id="2147487347" r:id="rId3"/>
    <p:sldLayoutId id="2147487348" r:id="rId4"/>
    <p:sldLayoutId id="2147487349" r:id="rId5"/>
    <p:sldLayoutId id="2147487350" r:id="rId6"/>
    <p:sldLayoutId id="2147487351" r:id="rId7"/>
    <p:sldLayoutId id="2147487352" r:id="rId8"/>
    <p:sldLayoutId id="2147487353" r:id="rId9"/>
    <p:sldLayoutId id="2147487354" r:id="rId10"/>
    <p:sldLayoutId id="2147487355" r:id="rId11"/>
    <p:sldLayoutId id="214748735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833D2D2-D9FC-4177-A511-8D1113410D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4" r:id="rId1"/>
    <p:sldLayoutId id="2147487357" r:id="rId2"/>
    <p:sldLayoutId id="2147487358" r:id="rId3"/>
    <p:sldLayoutId id="2147487359" r:id="rId4"/>
    <p:sldLayoutId id="2147487360" r:id="rId5"/>
    <p:sldLayoutId id="2147487361" r:id="rId6"/>
    <p:sldLayoutId id="2147487362" r:id="rId7"/>
    <p:sldLayoutId id="2147487363" r:id="rId8"/>
    <p:sldLayoutId id="2147487364" r:id="rId9"/>
    <p:sldLayoutId id="2147487365" r:id="rId10"/>
    <p:sldLayoutId id="2147487366" r:id="rId11"/>
    <p:sldLayoutId id="214748736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A8DDB94-3704-4402-B259-A9A0B573BA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5" r:id="rId1"/>
    <p:sldLayoutId id="2147487368" r:id="rId2"/>
    <p:sldLayoutId id="2147487369" r:id="rId3"/>
    <p:sldLayoutId id="2147487370" r:id="rId4"/>
    <p:sldLayoutId id="2147487371" r:id="rId5"/>
    <p:sldLayoutId id="2147487372" r:id="rId6"/>
    <p:sldLayoutId id="2147487373" r:id="rId7"/>
    <p:sldLayoutId id="2147487374" r:id="rId8"/>
    <p:sldLayoutId id="2147487375" r:id="rId9"/>
    <p:sldLayoutId id="2147487376" r:id="rId10"/>
    <p:sldLayoutId id="2147487377" r:id="rId11"/>
    <p:sldLayoutId id="214748737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3AF15B80-6465-4374-BA73-6B6E0E5C17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58" r:id="rId1"/>
    <p:sldLayoutId id="2147487215" r:id="rId2"/>
    <p:sldLayoutId id="2147487216" r:id="rId3"/>
    <p:sldLayoutId id="2147487217" r:id="rId4"/>
    <p:sldLayoutId id="2147487218" r:id="rId5"/>
    <p:sldLayoutId id="2147487219" r:id="rId6"/>
    <p:sldLayoutId id="2147487220" r:id="rId7"/>
    <p:sldLayoutId id="2147487221" r:id="rId8"/>
    <p:sldLayoutId id="2147487222" r:id="rId9"/>
    <p:sldLayoutId id="2147487223" r:id="rId10"/>
    <p:sldLayoutId id="2147487224" r:id="rId11"/>
    <p:sldLayoutId id="214748722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43471A1-C749-4DDB-B8C2-86C5C9B078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6" r:id="rId1"/>
    <p:sldLayoutId id="2147487379" r:id="rId2"/>
    <p:sldLayoutId id="2147487380" r:id="rId3"/>
    <p:sldLayoutId id="2147487381" r:id="rId4"/>
    <p:sldLayoutId id="2147487382" r:id="rId5"/>
    <p:sldLayoutId id="2147487383" r:id="rId6"/>
    <p:sldLayoutId id="2147487384" r:id="rId7"/>
    <p:sldLayoutId id="2147487385" r:id="rId8"/>
    <p:sldLayoutId id="2147487386" r:id="rId9"/>
    <p:sldLayoutId id="2147487387" r:id="rId10"/>
    <p:sldLayoutId id="2147487388" r:id="rId11"/>
    <p:sldLayoutId id="214748738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EE3C18D-3B59-4538-9B86-CD9BA9DEEB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7" r:id="rId1"/>
    <p:sldLayoutId id="2147487390" r:id="rId2"/>
    <p:sldLayoutId id="2147487391" r:id="rId3"/>
    <p:sldLayoutId id="2147487392" r:id="rId4"/>
    <p:sldLayoutId id="2147487393" r:id="rId5"/>
    <p:sldLayoutId id="2147487394" r:id="rId6"/>
    <p:sldLayoutId id="2147487395" r:id="rId7"/>
    <p:sldLayoutId id="2147487396" r:id="rId8"/>
    <p:sldLayoutId id="2147487397" r:id="rId9"/>
    <p:sldLayoutId id="2147487398" r:id="rId10"/>
    <p:sldLayoutId id="2147487399" r:id="rId11"/>
    <p:sldLayoutId id="214748740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681E293-14E8-472D-9040-05505FDA72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8" r:id="rId1"/>
    <p:sldLayoutId id="2147487401" r:id="rId2"/>
    <p:sldLayoutId id="2147487402" r:id="rId3"/>
    <p:sldLayoutId id="2147487403" r:id="rId4"/>
    <p:sldLayoutId id="2147487404" r:id="rId5"/>
    <p:sldLayoutId id="2147487405" r:id="rId6"/>
    <p:sldLayoutId id="2147487406" r:id="rId7"/>
    <p:sldLayoutId id="2147487407" r:id="rId8"/>
    <p:sldLayoutId id="2147487408" r:id="rId9"/>
    <p:sldLayoutId id="2147487409" r:id="rId10"/>
    <p:sldLayoutId id="2147487410" r:id="rId11"/>
    <p:sldLayoutId id="214748741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D67C717-A6A8-49F0-9E0E-8ED5A5A566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9" r:id="rId1"/>
    <p:sldLayoutId id="2147487412" r:id="rId2"/>
    <p:sldLayoutId id="2147487413" r:id="rId3"/>
    <p:sldLayoutId id="2147487414" r:id="rId4"/>
    <p:sldLayoutId id="2147487415" r:id="rId5"/>
    <p:sldLayoutId id="2147487416" r:id="rId6"/>
    <p:sldLayoutId id="2147487417" r:id="rId7"/>
    <p:sldLayoutId id="2147487418" r:id="rId8"/>
    <p:sldLayoutId id="2147487419" r:id="rId9"/>
    <p:sldLayoutId id="2147487420" r:id="rId10"/>
    <p:sldLayoutId id="2147487421" r:id="rId11"/>
    <p:sldLayoutId id="2147487422" r:id="rId12"/>
    <p:sldLayoutId id="2147487423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5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6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7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8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0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9234AD4-16B3-400F-8ABE-3521831BCD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12" r:id="rId1"/>
    <p:sldLayoutId id="2147487446" r:id="rId2"/>
    <p:sldLayoutId id="2147487447" r:id="rId3"/>
    <p:sldLayoutId id="2147487448" r:id="rId4"/>
    <p:sldLayoutId id="2147487449" r:id="rId5"/>
    <p:sldLayoutId id="2147487450" r:id="rId6"/>
    <p:sldLayoutId id="2147487451" r:id="rId7"/>
    <p:sldLayoutId id="2147487452" r:id="rId8"/>
    <p:sldLayoutId id="2147487453" r:id="rId9"/>
    <p:sldLayoutId id="2147487454" r:id="rId10"/>
    <p:sldLayoutId id="2147487455" r:id="rId11"/>
    <p:sldLayoutId id="214748745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5656DB4-5408-4C7E-A70A-6766880832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59" r:id="rId1"/>
    <p:sldLayoutId id="2147487226" r:id="rId2"/>
    <p:sldLayoutId id="2147487227" r:id="rId3"/>
    <p:sldLayoutId id="2147487228" r:id="rId4"/>
    <p:sldLayoutId id="2147487229" r:id="rId5"/>
    <p:sldLayoutId id="2147487230" r:id="rId6"/>
    <p:sldLayoutId id="2147487231" r:id="rId7"/>
    <p:sldLayoutId id="2147487232" r:id="rId8"/>
    <p:sldLayoutId id="2147487233" r:id="rId9"/>
    <p:sldLayoutId id="2147487234" r:id="rId10"/>
    <p:sldLayoutId id="2147487235" r:id="rId11"/>
    <p:sldLayoutId id="2147487236" r:id="rId12"/>
    <p:sldLayoutId id="2147487237" r:id="rId13"/>
    <p:sldLayoutId id="2147487238" r:id="rId14"/>
    <p:sldLayoutId id="2147487239" r:id="rId15"/>
    <p:sldLayoutId id="2147487240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F4DDFBB-23A8-401F-92EC-299C6480EA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0" r:id="rId1"/>
    <p:sldLayoutId id="2147487241" r:id="rId2"/>
    <p:sldLayoutId id="2147487242" r:id="rId3"/>
    <p:sldLayoutId id="2147487243" r:id="rId4"/>
    <p:sldLayoutId id="2147487244" r:id="rId5"/>
    <p:sldLayoutId id="2147487245" r:id="rId6"/>
    <p:sldLayoutId id="2147487246" r:id="rId7"/>
    <p:sldLayoutId id="2147487247" r:id="rId8"/>
    <p:sldLayoutId id="2147487248" r:id="rId9"/>
    <p:sldLayoutId id="2147487249" r:id="rId10"/>
    <p:sldLayoutId id="214748725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CDD3387-EC78-4E52-B71C-20F16BAA54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1" r:id="rId1"/>
    <p:sldLayoutId id="2147487251" r:id="rId2"/>
    <p:sldLayoutId id="2147487252" r:id="rId3"/>
    <p:sldLayoutId id="2147487253" r:id="rId4"/>
    <p:sldLayoutId id="2147487254" r:id="rId5"/>
    <p:sldLayoutId id="2147487255" r:id="rId6"/>
    <p:sldLayoutId id="2147487256" r:id="rId7"/>
    <p:sldLayoutId id="2147487257" r:id="rId8"/>
    <p:sldLayoutId id="2147487258" r:id="rId9"/>
    <p:sldLayoutId id="2147487259" r:id="rId10"/>
    <p:sldLayoutId id="21474872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1187C76-D308-4E42-B0EE-245D8BA0E5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2" r:id="rId1"/>
    <p:sldLayoutId id="2147487261" r:id="rId2"/>
    <p:sldLayoutId id="2147487262" r:id="rId3"/>
    <p:sldLayoutId id="2147487263" r:id="rId4"/>
    <p:sldLayoutId id="2147487264" r:id="rId5"/>
    <p:sldLayoutId id="2147487265" r:id="rId6"/>
    <p:sldLayoutId id="2147487266" r:id="rId7"/>
    <p:sldLayoutId id="2147487267" r:id="rId8"/>
    <p:sldLayoutId id="2147487268" r:id="rId9"/>
    <p:sldLayoutId id="2147487269" r:id="rId10"/>
    <p:sldLayoutId id="2147487270" r:id="rId11"/>
    <p:sldLayoutId id="214748727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CC8011B-9E17-4710-A8DB-D600056441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3" r:id="rId1"/>
    <p:sldLayoutId id="2147487272" r:id="rId2"/>
    <p:sldLayoutId id="2147487273" r:id="rId3"/>
    <p:sldLayoutId id="2147487274" r:id="rId4"/>
    <p:sldLayoutId id="2147487275" r:id="rId5"/>
    <p:sldLayoutId id="2147487276" r:id="rId6"/>
    <p:sldLayoutId id="2147487277" r:id="rId7"/>
    <p:sldLayoutId id="2147487278" r:id="rId8"/>
    <p:sldLayoutId id="2147487279" r:id="rId9"/>
    <p:sldLayoutId id="2147487280" r:id="rId10"/>
    <p:sldLayoutId id="214748728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2CEFA3D-A1DE-4681-A8C0-8DBF9F9D43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4" r:id="rId1"/>
    <p:sldLayoutId id="2147487282" r:id="rId2"/>
    <p:sldLayoutId id="2147487283" r:id="rId3"/>
    <p:sldLayoutId id="2147487284" r:id="rId4"/>
    <p:sldLayoutId id="2147487285" r:id="rId5"/>
    <p:sldLayoutId id="2147487286" r:id="rId6"/>
    <p:sldLayoutId id="2147487287" r:id="rId7"/>
    <p:sldLayoutId id="2147487288" r:id="rId8"/>
    <p:sldLayoutId id="2147487289" r:id="rId9"/>
    <p:sldLayoutId id="2147487290" r:id="rId10"/>
    <p:sldLayoutId id="214748729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5D0621B-E8DA-42A2-AEC4-AC65FE5822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5" r:id="rId1"/>
    <p:sldLayoutId id="2147487292" r:id="rId2"/>
    <p:sldLayoutId id="2147487293" r:id="rId3"/>
    <p:sldLayoutId id="2147487294" r:id="rId4"/>
    <p:sldLayoutId id="2147487295" r:id="rId5"/>
    <p:sldLayoutId id="2147487296" r:id="rId6"/>
    <p:sldLayoutId id="2147487297" r:id="rId7"/>
    <p:sldLayoutId id="2147487298" r:id="rId8"/>
    <p:sldLayoutId id="2147487299" r:id="rId9"/>
    <p:sldLayoutId id="2147487300" r:id="rId10"/>
    <p:sldLayoutId id="2147487301" r:id="rId11"/>
    <p:sldLayoutId id="214748730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23850" y="1295400"/>
            <a:ext cx="860425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青春期碰上更年期</a:t>
            </a:r>
            <a:endParaRPr lang="zh-CN" altLang="en-US" sz="6000" kern="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语法</a:t>
            </a:r>
            <a:r>
              <a:rPr lang="en-US" altLang="zh-CN" b="1" smtClean="0"/>
              <a:t>3</a:t>
            </a:r>
            <a:r>
              <a:rPr lang="zh-CN" altLang="en-US" b="1" smtClean="0"/>
              <a:t>：以</a:t>
            </a:r>
            <a:r>
              <a:rPr lang="en-US" altLang="zh-CN" b="1" smtClean="0">
                <a:latin typeface="Arial" charset="0"/>
              </a:rPr>
              <a:t>A</a:t>
            </a:r>
            <a:r>
              <a:rPr lang="zh-CN" altLang="en-US" b="1" smtClean="0"/>
              <a:t>为</a:t>
            </a:r>
            <a:r>
              <a:rPr lang="en-US" altLang="zh-CN" b="1" smtClean="0"/>
              <a:t>B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57163" y="1844675"/>
            <a:ext cx="8964612" cy="2160588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、她常常</a:t>
            </a:r>
            <a:r>
              <a:rPr lang="zh-CN" altLang="en-US" b="1" u="sng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以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生病</a:t>
            </a:r>
            <a:r>
              <a:rPr lang="zh-CN" altLang="en-US" b="1" u="sng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借口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不来上课。</a:t>
            </a:r>
          </a:p>
          <a:p>
            <a:pPr marL="609600" indent="-60960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、这家饭店口味多样，但是</a:t>
            </a:r>
            <a:r>
              <a:rPr lang="zh-CN" altLang="en-US" b="1" u="sng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以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四川菜</a:t>
            </a:r>
            <a:r>
              <a:rPr lang="zh-CN" altLang="en-US" b="1" u="sng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主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5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、唐朝（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618-907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）人</a:t>
            </a:r>
            <a:r>
              <a:rPr lang="zh-CN" altLang="en-US" b="1" u="sng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以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胖</a:t>
            </a:r>
            <a:r>
              <a:rPr lang="zh-CN" altLang="en-US" b="1" u="sng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美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，而现代人则</a:t>
            </a:r>
            <a:r>
              <a:rPr lang="zh-CN" altLang="en-US" b="1" u="sng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以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瘦</a:t>
            </a:r>
            <a:r>
              <a:rPr lang="zh-CN" altLang="en-US" b="1" u="sng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美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35496" y="1844675"/>
            <a:ext cx="7056908" cy="453707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zh-CN" b="1" dirty="0" smtClean="0"/>
              <a:t>◇</a:t>
            </a:r>
            <a:r>
              <a:rPr lang="zh-CN" altLang="en-US" b="1" dirty="0" smtClean="0"/>
              <a:t>根据提示词用</a:t>
            </a:r>
            <a:r>
              <a:rPr lang="zh-CN" altLang="en-US" b="1" dirty="0" smtClean="0">
                <a:latin typeface="Arial" charset="0"/>
              </a:rPr>
              <a:t>“</a:t>
            </a:r>
            <a:r>
              <a:rPr lang="zh-CN" altLang="en-US" b="1" dirty="0" smtClean="0"/>
              <a:t>以</a:t>
            </a:r>
            <a:r>
              <a:rPr lang="en-US" altLang="zh-CN" b="1" dirty="0" smtClean="0"/>
              <a:t>A</a:t>
            </a:r>
            <a:r>
              <a:rPr lang="zh-CN" altLang="en-US" b="1" dirty="0" smtClean="0"/>
              <a:t>为</a:t>
            </a:r>
            <a:r>
              <a:rPr lang="en-US" altLang="zh-CN" b="1" dirty="0" smtClean="0"/>
              <a:t>B</a:t>
            </a:r>
            <a:r>
              <a:rPr lang="en-US" altLang="zh-CN" b="1" dirty="0" smtClean="0">
                <a:latin typeface="Arial" charset="0"/>
              </a:rPr>
              <a:t>”</a:t>
            </a:r>
            <a:r>
              <a:rPr lang="zh-CN" altLang="en-US" b="1" dirty="0" smtClean="0"/>
              <a:t>结构造句：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zh-CN" altLang="en-US" b="1" dirty="0" smtClean="0"/>
              <a:t>              </a:t>
            </a:r>
            <a:r>
              <a:rPr lang="en-US" altLang="zh-CN" b="1" dirty="0" smtClean="0">
                <a:solidFill>
                  <a:schemeClr val="folHlink"/>
                </a:solidFill>
              </a:rPr>
              <a:t>A                 B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zh-CN" b="1" dirty="0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     </a:t>
            </a:r>
            <a:r>
              <a:rPr lang="zh-CN" altLang="en-US" b="1" dirty="0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办公室       家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zh-CN" altLang="en-US" b="1" dirty="0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     瘦           美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zh-CN" altLang="en-US" b="1" dirty="0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     手机         主要通讯工具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zh-CN" altLang="en-US" b="1" dirty="0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     农业         主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zh-CN" altLang="en-US" b="1" dirty="0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     故宫         中心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zh-CN" altLang="en-US" b="1" dirty="0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     生病         理由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92080" y="2996952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他工作很努力，经常以办公室为家。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92080" y="349171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现代人一般以胖为美。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00192" y="3934797"/>
            <a:ext cx="265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人们以手机为主要通讯工具。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20072" y="465313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中国是一个以农业为主的国家。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220072" y="521990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北京以故宫为中心。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20072" y="5723964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他以生病为理由不来上班。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课文</a:t>
            </a:r>
            <a:endParaRPr lang="en-US" altLang="zh-CN" smtClean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412875"/>
            <a:ext cx="8858250" cy="6477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CN" altLang="en-US" b="1" smtClean="0"/>
              <a:t>自打女儿进入青春期后，行为发生了哪些变化？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5113" y="2343150"/>
            <a:ext cx="7777162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buSzPct val="59000"/>
              <a:buFont typeface="Wingdings" panose="05000000000000000000" pitchFamily="2" charset="2"/>
              <a:buChar char="n"/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自打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以后，变得，而且</a:t>
            </a:r>
            <a:endParaRPr lang="en-US" altLang="zh-CN" sz="28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57200" indent="-457200">
              <a:lnSpc>
                <a:spcPct val="150000"/>
              </a:lnSpc>
              <a:buSzPct val="59000"/>
              <a:buFont typeface="Wingdings" panose="05000000000000000000" pitchFamily="2" charset="2"/>
              <a:buChar char="n"/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房间里  又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又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  几乎连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都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</a:p>
          <a:p>
            <a:pPr>
              <a:lnSpc>
                <a:spcPct val="150000"/>
              </a:lnSpc>
              <a:buSzPct val="59000"/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    让她 耸耸肩 满不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在乎</a:t>
            </a:r>
            <a:endParaRPr lang="en-US" altLang="zh-CN" sz="28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57200" indent="-457200">
              <a:lnSpc>
                <a:spcPct val="150000"/>
              </a:lnSpc>
              <a:buSzPct val="59000"/>
              <a:buFont typeface="Wingdings" panose="05000000000000000000" pitchFamily="2" charset="2"/>
              <a:buChar char="n"/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整晚  劝阻  盯着  连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都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 </a:t>
            </a:r>
          </a:p>
          <a:p>
            <a:pPr>
              <a:lnSpc>
                <a:spcPct val="150000"/>
              </a:lnSpc>
              <a:buSzPct val="59000"/>
              <a:defRPr/>
            </a:pP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    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不耐烦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 谁不是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？</a:t>
            </a:r>
            <a:endParaRPr lang="en-US" altLang="zh-CN" sz="28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  <a:buSzPct val="59000"/>
              <a:buFont typeface="Wingdings" pitchFamily="2" charset="2"/>
              <a:buChar char="n"/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怪 态度 礼貌 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对</a:t>
            </a:r>
            <a:r>
              <a:rPr lang="en-US" altLang="zh-CN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来说  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酷</a:t>
            </a:r>
            <a:endParaRPr lang="en-US" altLang="zh-CN" sz="28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825" y="1700213"/>
            <a:ext cx="7777163" cy="4402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SzPct val="59000"/>
              <a:defRPr/>
            </a:pPr>
            <a:r>
              <a:rPr lang="zh-CN" altLang="en-US" sz="2800" b="1" dirty="0">
                <a:solidFill>
                  <a:srgbClr val="02AE02"/>
                </a:solidFill>
                <a:latin typeface="楷体_GB2312" pitchFamily="49" charset="-122"/>
                <a:ea typeface="楷体_GB2312" pitchFamily="49" charset="-122"/>
              </a:rPr>
              <a:t>（自打</a:t>
            </a:r>
            <a:r>
              <a:rPr lang="en-US" altLang="zh-CN" sz="2800" b="1" dirty="0">
                <a:solidFill>
                  <a:srgbClr val="02AE02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2AE02"/>
                </a:solidFill>
                <a:latin typeface="楷体_GB2312" pitchFamily="49" charset="-122"/>
                <a:ea typeface="楷体_GB2312" pitchFamily="49" charset="-122"/>
              </a:rPr>
              <a:t>以后，变得，而且）</a:t>
            </a:r>
            <a:endParaRPr lang="en-US" altLang="zh-CN" sz="2800" b="1" dirty="0">
              <a:solidFill>
                <a:srgbClr val="02AE0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57200" indent="-457200">
              <a:buSzPct val="59000"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妈妈：房间里  又</a:t>
            </a:r>
            <a:r>
              <a:rPr lang="en-US" altLang="zh-CN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又</a:t>
            </a:r>
            <a:r>
              <a:rPr lang="en-US" altLang="zh-CN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   几乎连</a:t>
            </a:r>
            <a:r>
              <a:rPr lang="en-US" altLang="zh-CN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都</a:t>
            </a:r>
            <a:r>
              <a:rPr lang="en-US" altLang="zh-CN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……  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赶快</a:t>
            </a:r>
            <a:endParaRPr lang="en-US" altLang="zh-CN" sz="28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57200" indent="-457200">
              <a:buSzPct val="59000"/>
              <a:defRPr/>
            </a:pPr>
            <a:r>
              <a:rPr lang="zh-CN" altLang="en-US" sz="2800" b="1" dirty="0">
                <a:solidFill>
                  <a:srgbClr val="02AE02"/>
                </a:solidFill>
                <a:latin typeface="楷体_GB2312" pitchFamily="49" charset="-122"/>
                <a:ea typeface="楷体_GB2312" pitchFamily="49" charset="-122"/>
              </a:rPr>
              <a:t>（耸耸肩 满不在乎）</a:t>
            </a:r>
            <a:endParaRPr lang="en-US" altLang="zh-CN" sz="2800" b="1" dirty="0">
              <a:solidFill>
                <a:srgbClr val="02AE0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57200" indent="-457200">
              <a:buSzPct val="59000"/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女儿：青春期的孩子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</a:p>
          <a:p>
            <a:pPr marL="457200" indent="-457200">
              <a:buSzPct val="59000"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妈妈：整晚  </a:t>
            </a:r>
            <a:endParaRPr lang="en-US" altLang="zh-CN" sz="28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57200" indent="-457200">
              <a:buSzPct val="59000"/>
              <a:defRPr/>
            </a:pPr>
            <a:r>
              <a:rPr lang="zh-CN" altLang="en-US" sz="2800" b="1" dirty="0">
                <a:solidFill>
                  <a:srgbClr val="02AE02"/>
                </a:solidFill>
                <a:latin typeface="楷体_GB2312" pitchFamily="49" charset="-122"/>
                <a:ea typeface="楷体_GB2312" pitchFamily="49" charset="-122"/>
              </a:rPr>
              <a:t>（盯着  连</a:t>
            </a:r>
            <a:r>
              <a:rPr lang="en-US" altLang="zh-CN" sz="2800" b="1" dirty="0">
                <a:solidFill>
                  <a:srgbClr val="02AE02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2AE02"/>
                </a:solidFill>
                <a:latin typeface="楷体_GB2312" pitchFamily="49" charset="-122"/>
                <a:ea typeface="楷体_GB2312" pitchFamily="49" charset="-122"/>
              </a:rPr>
              <a:t>都</a:t>
            </a:r>
            <a:r>
              <a:rPr lang="en-US" altLang="zh-CN" sz="2800" b="1" dirty="0">
                <a:solidFill>
                  <a:srgbClr val="02AE02"/>
                </a:solidFill>
                <a:latin typeface="楷体_GB2312" pitchFamily="49" charset="-122"/>
                <a:ea typeface="楷体_GB2312" pitchFamily="49" charset="-122"/>
              </a:rPr>
              <a:t>…… </a:t>
            </a:r>
            <a:r>
              <a:rPr lang="zh-CN" altLang="en-US" sz="2800" b="1" dirty="0">
                <a:solidFill>
                  <a:srgbClr val="02AE02"/>
                </a:solidFill>
                <a:latin typeface="楷体_GB2312" pitchFamily="49" charset="-122"/>
                <a:ea typeface="楷体_GB2312" pitchFamily="49" charset="-122"/>
              </a:rPr>
              <a:t>不耐烦）</a:t>
            </a:r>
            <a:endParaRPr lang="en-US" altLang="zh-CN" sz="2800" b="1" dirty="0">
              <a:solidFill>
                <a:srgbClr val="02AE02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buSzPct val="59000"/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女儿：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谁不是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？</a:t>
            </a:r>
            <a:endParaRPr lang="en-US" altLang="zh-CN" sz="28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buSzPct val="59000"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妈妈：态度 礼貌</a:t>
            </a:r>
            <a:endParaRPr lang="en-US" altLang="zh-CN" sz="28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buSzPct val="59000"/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女儿：对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来说  酷</a:t>
            </a:r>
            <a:endParaRPr lang="en-US" altLang="zh-CN" sz="28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06502" name="Title 2"/>
          <p:cNvSpPr>
            <a:spLocks noGrp="1"/>
          </p:cNvSpPr>
          <p:nvPr>
            <p:ph type="title"/>
          </p:nvPr>
        </p:nvSpPr>
        <p:spPr>
          <a:xfrm>
            <a:off x="2476500" y="255588"/>
            <a:ext cx="5111750" cy="1246187"/>
          </a:xfrm>
          <a:ln w="28575">
            <a:solidFill>
              <a:srgbClr val="FF6600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r>
              <a:rPr lang="zh-CN" altLang="en-US" sz="4000" b="1" smtClean="0"/>
              <a:t>小话剧：</a:t>
            </a:r>
            <a:r>
              <a:rPr lang="en-US" altLang="zh-CN" sz="4000" b="1" smtClean="0"/>
              <a:t/>
            </a:r>
            <a:br>
              <a:rPr lang="en-US" altLang="zh-CN" sz="4000" b="1" smtClean="0"/>
            </a:br>
            <a:r>
              <a:rPr lang="zh-CN" altLang="en-US" sz="4000" b="1" smtClean="0"/>
              <a:t>当青春期碰上更年期</a:t>
            </a:r>
            <a:endParaRPr lang="zh-CN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844675"/>
            <a:ext cx="8893175" cy="42481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defRPr/>
            </a:pPr>
            <a:r>
              <a:rPr lang="zh-CN" altLang="en-US" b="1" dirty="0" smtClean="0"/>
              <a:t>重点词：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谅解、在乎、不耐烦、拒绝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令  差点儿  以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为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endParaRPr lang="zh-CN" altLang="en-US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b="1" dirty="0" smtClean="0"/>
              <a:t>课文：</a:t>
            </a:r>
            <a:endParaRPr lang="en-US" altLang="zh-CN" b="1" dirty="0" smtClean="0"/>
          </a:p>
          <a:p>
            <a:pPr marL="0" indent="0" eaLnBrk="1" hangingPunct="1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zh-CN" altLang="en-US" sz="2800" b="1" dirty="0" smtClean="0"/>
              <a:t>（</a:t>
            </a:r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）</a:t>
            </a:r>
            <a:r>
              <a:rPr lang="zh-CN" altLang="en-US" sz="2800" b="1" dirty="0" smtClean="0">
                <a:ea typeface="楷体_GB2312"/>
              </a:rPr>
              <a:t>处于青春期的孩子一般有什么变化？（口头）</a:t>
            </a:r>
            <a:endParaRPr lang="en-US" altLang="zh-CN" sz="2800" b="1" dirty="0" smtClean="0">
              <a:ea typeface="楷体_GB2312"/>
            </a:endParaRPr>
          </a:p>
          <a:p>
            <a:pPr marL="0" indent="0" eaLnBrk="1" hangingPunct="1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zh-CN" altLang="en-US" sz="2800" b="1" dirty="0" smtClean="0">
                <a:ea typeface="楷体_GB2312"/>
              </a:rPr>
              <a:t>（</a:t>
            </a:r>
            <a:r>
              <a:rPr lang="en-US" altLang="zh-CN" sz="2800" b="1" dirty="0" smtClean="0">
                <a:ea typeface="楷体_GB2312"/>
              </a:rPr>
              <a:t>2</a:t>
            </a:r>
            <a:r>
              <a:rPr lang="zh-CN" altLang="en-US" sz="2800" b="1" dirty="0" smtClean="0">
                <a:ea typeface="楷体_GB2312"/>
              </a:rPr>
              <a:t>）自</a:t>
            </a:r>
            <a:r>
              <a:rPr lang="zh-CN" altLang="en-US" sz="2800" b="1" dirty="0" smtClean="0">
                <a:latin typeface="楷体_GB2312" pitchFamily="49" charset="-122"/>
                <a:ea typeface="楷体_GB2312"/>
              </a:rPr>
              <a:t>打女儿进入青春期后，她的行为发生了哪些变化？（口头）</a:t>
            </a:r>
            <a:endParaRPr lang="zh-CN" altLang="en-US" sz="2800" b="1" dirty="0" smtClean="0">
              <a:ea typeface="楷体_GB231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8043862" cy="1163637"/>
          </a:xfrm>
        </p:spPr>
        <p:txBody>
          <a:bodyPr/>
          <a:lstStyle/>
          <a:p>
            <a:pPr eaLnBrk="1" hangingPunct="1"/>
            <a:r>
              <a:rPr lang="zh-CN" altLang="en-US" b="1" smtClean="0"/>
              <a:t>预习：</a:t>
            </a:r>
            <a:r>
              <a:rPr lang="zh-CN" altLang="en-US" sz="3600" b="1" smtClean="0"/>
              <a:t>第</a:t>
            </a:r>
            <a:r>
              <a:rPr lang="en-US" altLang="zh-CN" sz="3600" b="1" smtClean="0"/>
              <a:t>6</a:t>
            </a:r>
            <a:r>
              <a:rPr lang="zh-CN" altLang="en-US" sz="3600" b="1" smtClean="0"/>
              <a:t>课 青春期碰上更年期</a:t>
            </a:r>
          </a:p>
        </p:txBody>
      </p:sp>
      <p:sp>
        <p:nvSpPr>
          <p:cNvPr id="110595" name="Content Placeholder 2"/>
          <p:cNvSpPr>
            <a:spLocks noGrp="1"/>
          </p:cNvSpPr>
          <p:nvPr>
            <p:ph idx="1"/>
          </p:nvPr>
        </p:nvSpPr>
        <p:spPr>
          <a:xfrm>
            <a:off x="323850" y="1484313"/>
            <a:ext cx="8424863" cy="4824412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生词：</a:t>
            </a:r>
            <a:r>
              <a:rPr lang="en-US" altLang="zh-CN" b="1" smtClean="0"/>
              <a:t>22-44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重点词：抗议</a:t>
            </a:r>
            <a:endParaRPr lang="en-US" altLang="zh-CN" b="1" smtClean="0"/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语言点：简直；向来；随即；甚至</a:t>
            </a:r>
            <a:endParaRPr lang="en-US" altLang="zh-CN" b="1" smtClean="0"/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课文：</a:t>
            </a:r>
            <a:r>
              <a:rPr lang="en-US" altLang="zh-CN" b="1" smtClean="0"/>
              <a:t>5</a:t>
            </a:r>
            <a:r>
              <a:rPr lang="zh-CN" altLang="en-US" b="1" smtClean="0"/>
              <a:t>段</a:t>
            </a:r>
            <a:r>
              <a:rPr lang="en-US" altLang="zh-CN" b="1" smtClean="0"/>
              <a:t>-7</a:t>
            </a:r>
            <a:r>
              <a:rPr lang="zh-CN" altLang="en-US" b="1" smtClean="0"/>
              <a:t>段</a:t>
            </a:r>
            <a:endParaRPr lang="en-US" altLang="zh-CN" b="1" smtClean="0"/>
          </a:p>
          <a:p>
            <a:pPr lvl="1" eaLnBrk="1" hangingPunct="1">
              <a:buFont typeface="Wingdings" pitchFamily="2" charset="2"/>
              <a:buChar char="Ø"/>
            </a:pPr>
            <a:r>
              <a:rPr lang="zh-CN" altLang="en-US" b="1" smtClean="0"/>
              <a:t>妈妈采取了什么行动？</a:t>
            </a:r>
            <a:endParaRPr lang="en-US" altLang="zh-CN" b="1" smtClean="0"/>
          </a:p>
          <a:p>
            <a:pPr lvl="1" eaLnBrk="1" hangingPunct="1">
              <a:buFont typeface="Wingdings" pitchFamily="2" charset="2"/>
              <a:buChar char="Ø"/>
            </a:pPr>
            <a:r>
              <a:rPr lang="zh-CN" altLang="en-US" b="1" smtClean="0"/>
              <a:t>处于更年期的妇女会有什么变化？</a:t>
            </a:r>
            <a:endParaRPr lang="en-US" altLang="zh-CN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谅解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5163" y="1916113"/>
            <a:ext cx="2303462" cy="1296987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谅解</a:t>
            </a: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157163" y="3730625"/>
            <a:ext cx="8955087" cy="293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两个人一起生活难免会有矛盾，需要相互</a:t>
            </a:r>
            <a:r>
              <a:rPr lang="zh-CN" altLang="en-US" sz="2800" b="1">
                <a:solidFill>
                  <a:srgbClr val="FF0000"/>
                </a:solidFill>
              </a:rPr>
              <a:t>谅解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如果你不能</a:t>
            </a:r>
            <a:r>
              <a:rPr lang="zh-CN" altLang="en-US" sz="2800" b="1">
                <a:solidFill>
                  <a:srgbClr val="FF0000"/>
                </a:solidFill>
              </a:rPr>
              <a:t>谅解</a:t>
            </a:r>
            <a:r>
              <a:rPr lang="zh-CN" altLang="en-US" sz="2800" b="1">
                <a:solidFill>
                  <a:srgbClr val="000000"/>
                </a:solidFill>
              </a:rPr>
              <a:t>别人，也很难得到别人的</a:t>
            </a:r>
            <a:r>
              <a:rPr lang="zh-CN" altLang="en-US" sz="2800" b="1">
                <a:solidFill>
                  <a:srgbClr val="FF0000"/>
                </a:solidFill>
              </a:rPr>
              <a:t>谅解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  <a:endParaRPr lang="en-US" altLang="zh-CN" sz="2800" b="1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“不好意思，因为路上堵车，我来晚了，希望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。”</a:t>
            </a:r>
            <a:endParaRPr lang="en-US" altLang="zh-CN" sz="28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尽管小强做了错事，但是大家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，因为他毕竟还是个孩子。</a:t>
            </a:r>
            <a:endParaRPr lang="en-US" altLang="zh-CN" sz="28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250825" y="1538288"/>
            <a:ext cx="2592388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得到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  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表示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 </a:t>
            </a:r>
          </a:p>
          <a:p>
            <a:pPr eaLnBrk="1" hangingPunct="1">
              <a:spcBef>
                <a:spcPct val="50000"/>
              </a:spcBef>
            </a:pP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相互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  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不能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 </a:t>
            </a:r>
          </a:p>
        </p:txBody>
      </p:sp>
      <p:sp>
        <p:nvSpPr>
          <p:cNvPr id="883722" name="Text Box 10"/>
          <p:cNvSpPr txBox="1">
            <a:spLocks noChangeArrowheads="1"/>
          </p:cNvSpPr>
          <p:nvPr/>
        </p:nvSpPr>
        <p:spPr bwMode="auto">
          <a:xfrm>
            <a:off x="6170613" y="1412875"/>
            <a:ext cx="29416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对方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84213" y="5170488"/>
            <a:ext cx="194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你能谅解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19713" y="5656263"/>
            <a:ext cx="23479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都能谅解他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8" grpId="0"/>
      <p:bldP spid="883722" grpId="0"/>
      <p:bldP spid="2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（不）耐烦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0188" y="1936750"/>
            <a:ext cx="3241675" cy="1296988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不耐烦</a:t>
            </a: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163513" y="3935413"/>
            <a:ext cx="8955087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排队时，即使前边没多少人，他也会觉得</a:t>
            </a:r>
            <a:r>
              <a:rPr lang="zh-CN" altLang="en-US" sz="2800" b="1">
                <a:solidFill>
                  <a:srgbClr val="FF0000"/>
                </a:solidFill>
              </a:rPr>
              <a:t>不耐烦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哥哥等了两分钟，就</a:t>
            </a:r>
            <a:r>
              <a:rPr lang="zh-CN" altLang="en-US" sz="2800" b="1">
                <a:solidFill>
                  <a:srgbClr val="FF0000"/>
                </a:solidFill>
              </a:rPr>
              <a:t>不耐烦</a:t>
            </a:r>
            <a:r>
              <a:rPr lang="zh-CN" altLang="en-US" sz="2800" b="1">
                <a:solidFill>
                  <a:srgbClr val="000000"/>
                </a:solidFill>
              </a:rPr>
              <a:t>地冲我说：“你能不能快点儿？”</a:t>
            </a:r>
            <a:endParaRPr lang="en-US" altLang="zh-CN" sz="2800" b="1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我让他快点儿，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：“你着什么急啊！”</a:t>
            </a:r>
            <a:endParaRPr lang="en-US" altLang="zh-CN" sz="28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每次妈妈叮嘱他注意安全，他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endParaRPr lang="en-US" altLang="zh-CN" sz="28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234950" y="1801813"/>
            <a:ext cx="2592388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感到很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  </a:t>
            </a:r>
          </a:p>
        </p:txBody>
      </p:sp>
      <p:sp>
        <p:nvSpPr>
          <p:cNvPr id="883722" name="Text Box 10"/>
          <p:cNvSpPr txBox="1">
            <a:spLocks noChangeArrowheads="1"/>
          </p:cNvSpPr>
          <p:nvPr/>
        </p:nvSpPr>
        <p:spPr bwMode="auto">
          <a:xfrm>
            <a:off x="6516688" y="1741488"/>
            <a:ext cx="2392362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的样子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地说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132138" y="5354638"/>
            <a:ext cx="28082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他不耐烦地说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508625" y="5876925"/>
            <a:ext cx="2447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都很不耐烦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8" grpId="0"/>
      <p:bldP spid="883722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07950" y="1341438"/>
            <a:ext cx="2232025" cy="5327650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/>
            </a:pPr>
            <a:r>
              <a:rPr lang="zh-CN" altLang="en-US" b="1" smtClean="0"/>
              <a:t>青春期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/>
            </a:pPr>
            <a:r>
              <a:rPr lang="zh-CN" altLang="en-US" b="1" smtClean="0"/>
              <a:t>更年期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/>
            </a:pPr>
            <a:r>
              <a:rPr lang="zh-CN" altLang="en-US" b="1" smtClean="0"/>
              <a:t>处于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/>
            </a:pPr>
            <a:r>
              <a:rPr lang="zh-CN" altLang="en-US" b="1" smtClean="0"/>
              <a:t>荷尔蒙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/>
            </a:pPr>
            <a:r>
              <a:rPr lang="zh-CN" altLang="en-US" b="1" smtClean="0"/>
              <a:t>情绪</a:t>
            </a:r>
            <a:endParaRPr lang="en-US" altLang="zh-CN" sz="1800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/>
            </a:pPr>
            <a:r>
              <a:rPr lang="zh-CN" altLang="en-US" b="1" smtClean="0"/>
              <a:t>稳定</a:t>
            </a:r>
            <a:endParaRPr lang="en-US" altLang="zh-CN" sz="1800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FF0000"/>
                </a:solidFill>
              </a:rPr>
              <a:t>谅解</a:t>
            </a:r>
            <a:endParaRPr lang="en-US" altLang="zh-CN" b="1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/>
            </a:pPr>
            <a:r>
              <a:rPr lang="zh-CN" altLang="en-US" b="1" smtClean="0"/>
              <a:t>打</a:t>
            </a:r>
            <a:endParaRPr lang="en-US" altLang="zh-CN" sz="1800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/>
            </a:pPr>
            <a:r>
              <a:rPr lang="zh-CN" altLang="en-US" b="1" smtClean="0"/>
              <a:t>耸</a:t>
            </a:r>
            <a:r>
              <a:rPr lang="en-US" altLang="zh-CN" b="1" smtClean="0"/>
              <a:t>//</a:t>
            </a:r>
            <a:r>
              <a:rPr lang="zh-CN" altLang="en-US" b="1" smtClean="0"/>
              <a:t>肩</a:t>
            </a:r>
          </a:p>
        </p:txBody>
      </p:sp>
      <p:sp>
        <p:nvSpPr>
          <p:cNvPr id="931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生词：</a:t>
            </a:r>
          </a:p>
        </p:txBody>
      </p:sp>
      <p:sp>
        <p:nvSpPr>
          <p:cNvPr id="93188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130550" y="1341438"/>
            <a:ext cx="1946275" cy="5327650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0"/>
            </a:pPr>
            <a:r>
              <a:rPr lang="zh-CN" altLang="en-US" b="1" smtClean="0">
                <a:solidFill>
                  <a:srgbClr val="FF0000"/>
                </a:solidFill>
              </a:rPr>
              <a:t>在乎</a:t>
            </a:r>
            <a:endParaRPr lang="en-US" altLang="zh-CN" sz="1800" b="1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0"/>
            </a:pPr>
            <a:r>
              <a:rPr lang="zh-CN" altLang="en-US" b="1" smtClean="0"/>
              <a:t>劝阻</a:t>
            </a:r>
            <a:endParaRPr lang="en-US" altLang="zh-CN" sz="1800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0"/>
            </a:pPr>
            <a:r>
              <a:rPr lang="zh-CN" altLang="en-US" b="1" smtClean="0"/>
              <a:t>盯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0"/>
            </a:pPr>
            <a:r>
              <a:rPr lang="zh-CN" altLang="en-US" b="1" smtClean="0"/>
              <a:t>屏幕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0"/>
            </a:pPr>
            <a:r>
              <a:rPr lang="zh-CN" altLang="en-US" b="1" smtClean="0">
                <a:solidFill>
                  <a:srgbClr val="FF0000"/>
                </a:solidFill>
              </a:rPr>
              <a:t>不耐烦</a:t>
            </a:r>
            <a:endParaRPr lang="en-US" altLang="zh-CN" b="1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0"/>
            </a:pPr>
            <a:r>
              <a:rPr lang="zh-CN" altLang="en-US" b="1" smtClean="0"/>
              <a:t>令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0"/>
            </a:pPr>
            <a:r>
              <a:rPr lang="zh-CN" altLang="en-US" b="1" smtClean="0"/>
              <a:t>合</a:t>
            </a:r>
            <a:endParaRPr lang="en-US" altLang="zh-CN" sz="1800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0"/>
            </a:pPr>
            <a:r>
              <a:rPr lang="zh-CN" altLang="en-US" b="1" smtClean="0"/>
              <a:t>心意</a:t>
            </a:r>
            <a:endParaRPr lang="en-US" altLang="zh-CN" sz="1800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0"/>
            </a:pPr>
            <a:r>
              <a:rPr lang="zh-CN" altLang="en-US" b="1" smtClean="0"/>
              <a:t>扭</a:t>
            </a:r>
            <a:r>
              <a:rPr lang="en-US" altLang="zh-CN" b="1" smtClean="0"/>
              <a:t>//</a:t>
            </a:r>
            <a:r>
              <a:rPr lang="zh-CN" altLang="en-US" b="1" smtClean="0"/>
              <a:t>头</a:t>
            </a:r>
            <a:endParaRPr lang="zh-CN" altLang="en-US" sz="1800" b="1" smtClean="0"/>
          </a:p>
        </p:txBody>
      </p:sp>
      <p:sp>
        <p:nvSpPr>
          <p:cNvPr id="9318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084888" y="1341438"/>
            <a:ext cx="2087562" cy="5111750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9"/>
            </a:pPr>
            <a:r>
              <a:rPr lang="zh-CN" altLang="en-US" b="1" smtClean="0"/>
              <a:t>顶</a:t>
            </a:r>
            <a:r>
              <a:rPr lang="en-US" altLang="zh-CN" b="1" smtClean="0"/>
              <a:t>//</a:t>
            </a:r>
            <a:r>
              <a:rPr lang="zh-CN" altLang="en-US" b="1" smtClean="0"/>
              <a:t>嘴</a:t>
            </a:r>
            <a:endParaRPr lang="en-US" altLang="zh-CN" sz="1800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9"/>
            </a:pPr>
            <a:r>
              <a:rPr lang="zh-CN" altLang="en-US" b="1" smtClean="0"/>
              <a:t>巴掌</a:t>
            </a:r>
            <a:endParaRPr lang="en-US" altLang="zh-CN" sz="1800" b="1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rgbClr val="FF0000"/>
                </a:solidFill>
              </a:rPr>
              <a:t>拒绝</a:t>
            </a:r>
            <a:endParaRPr lang="en-US" altLang="zh-CN" b="1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19"/>
            </a:pPr>
            <a:endParaRPr lang="zh-CN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1</a:t>
            </a:r>
            <a:r>
              <a:rPr lang="zh-CN" altLang="en-US" smtClean="0"/>
              <a:t>：令（人）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628775"/>
            <a:ext cx="8594725" cy="2305050"/>
          </a:xfrm>
        </p:spPr>
        <p:txBody>
          <a:bodyPr/>
          <a:lstStyle/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这个消息</a:t>
            </a:r>
            <a:r>
              <a:rPr lang="zh-CN" altLang="en-US" b="1" smtClean="0">
                <a:solidFill>
                  <a:srgbClr val="FF0000"/>
                </a:solidFill>
              </a:rPr>
              <a:t>令</a:t>
            </a:r>
            <a:r>
              <a:rPr lang="zh-CN" altLang="en-US" b="1" smtClean="0">
                <a:solidFill>
                  <a:srgbClr val="0000FF"/>
                </a:solidFill>
              </a:rPr>
              <a:t>大家</a:t>
            </a:r>
            <a:r>
              <a:rPr lang="zh-CN" altLang="en-US" b="1" smtClean="0"/>
              <a:t>很兴奋。</a:t>
            </a:r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他竟然得了</a:t>
            </a:r>
            <a:r>
              <a:rPr lang="en-US" altLang="zh-CN" b="1" smtClean="0"/>
              <a:t>99</a:t>
            </a:r>
            <a:r>
              <a:rPr lang="zh-CN" altLang="en-US" b="1" smtClean="0"/>
              <a:t>分，简直</a:t>
            </a:r>
            <a:r>
              <a:rPr lang="zh-CN" altLang="en-US" b="1" smtClean="0">
                <a:solidFill>
                  <a:srgbClr val="FF0000"/>
                </a:solidFill>
              </a:rPr>
              <a:t>令人</a:t>
            </a:r>
            <a:r>
              <a:rPr lang="zh-CN" altLang="en-US" b="1" smtClean="0"/>
              <a:t>难以相信。</a:t>
            </a:r>
            <a:endParaRPr lang="en-US" altLang="zh-CN" b="1" smtClean="0"/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看到这张照片，</a:t>
            </a:r>
            <a:r>
              <a:rPr lang="zh-CN" altLang="en-US" b="1" smtClean="0">
                <a:solidFill>
                  <a:srgbClr val="FF0000"/>
                </a:solidFill>
              </a:rPr>
              <a:t>令我</a:t>
            </a:r>
            <a:r>
              <a:rPr lang="zh-CN" altLang="en-US" b="1" smtClean="0"/>
              <a:t>想起了小时候的事。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9750" y="4005263"/>
            <a:ext cx="7488238" cy="9540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令</a:t>
            </a:r>
            <a:r>
              <a:rPr lang="en-US" altLang="zh-CN" sz="2800" b="1">
                <a:solidFill>
                  <a:srgbClr val="000000"/>
                </a:solidFill>
              </a:rPr>
              <a:t>+</a:t>
            </a:r>
            <a:r>
              <a:rPr lang="zh-CN" altLang="en-US" sz="2800" b="1">
                <a:solidFill>
                  <a:srgbClr val="000000"/>
                </a:solidFill>
              </a:rPr>
              <a:t>谁</a:t>
            </a:r>
            <a:r>
              <a:rPr lang="en-US" altLang="zh-CN" sz="2800" b="1">
                <a:solidFill>
                  <a:srgbClr val="000000"/>
                </a:solidFill>
              </a:rPr>
              <a:t>+</a:t>
            </a:r>
            <a:r>
              <a:rPr lang="zh-CN" altLang="en-US" sz="2800" b="1">
                <a:solidFill>
                  <a:srgbClr val="000000"/>
                </a:solidFill>
              </a:rPr>
              <a:t>怎么样（</a:t>
            </a:r>
            <a:r>
              <a:rPr lang="zh-CN" altLang="en-US" sz="2000" b="1">
                <a:solidFill>
                  <a:srgbClr val="000000"/>
                </a:solidFill>
              </a:rPr>
              <a:t>通常表示心理、情感、自然的反映等</a:t>
            </a:r>
            <a:r>
              <a:rPr lang="zh-CN" altLang="en-US" sz="2800" b="1">
                <a:solidFill>
                  <a:srgbClr val="000000"/>
                </a:solidFill>
              </a:rPr>
              <a:t>）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800" b="1">
                <a:solidFill>
                  <a:srgbClr val="000000"/>
                </a:solidFill>
                <a:latin typeface="楷体" pitchFamily="49" charset="-122"/>
                <a:ea typeface="楷体" pitchFamily="49" charset="-122"/>
              </a:rPr>
              <a:t>（书面语）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95288" y="5013325"/>
            <a:ext cx="8497887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疑惑、烦恼、同情、羡慕、吃惊、感叹、惊喜、高兴喜极而泣、忐忑不安、兴奋、紧张、激动、难过</a:t>
            </a:r>
            <a:endParaRPr lang="en-US" altLang="zh-CN" sz="2800">
              <a:solidFill>
                <a:srgbClr val="0000FF"/>
              </a:solidFill>
              <a:latin typeface="楷体" pitchFamily="49" charset="-122"/>
              <a:ea typeface="楷体" pitchFamily="49" charset="-122"/>
            </a:endParaRPr>
          </a:p>
          <a:p>
            <a:pPr eaLnBrk="1" hangingPunct="1"/>
            <a:r>
              <a:rPr lang="zh-CN" altLang="en-US" sz="280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伤心、失望、感动、难忘、生气、着急</a:t>
            </a:r>
            <a:r>
              <a:rPr lang="en-US" altLang="zh-CN" sz="280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/>
      <p:bldP spid="2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636838"/>
            <a:ext cx="8343900" cy="3024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◇ </a:t>
            </a:r>
            <a:r>
              <a:rPr lang="zh-CN" altLang="en-US" b="1" dirty="0" smtClean="0"/>
              <a:t>用</a:t>
            </a:r>
            <a:r>
              <a:rPr lang="zh-CN" altLang="en-US" b="1" dirty="0" smtClean="0">
                <a:latin typeface="Arial" charset="0"/>
              </a:rPr>
              <a:t>“</a:t>
            </a:r>
            <a:r>
              <a:rPr lang="zh-CN" altLang="en-US" b="1" dirty="0" smtClean="0"/>
              <a:t>令人</a:t>
            </a:r>
            <a:r>
              <a:rPr lang="en-US" altLang="zh-CN" b="1" dirty="0" smtClean="0">
                <a:latin typeface="Arial" charset="0"/>
              </a:rPr>
              <a:t>……”</a:t>
            </a:r>
            <a:r>
              <a:rPr lang="zh-CN" altLang="en-US" b="1" dirty="0" smtClean="0"/>
              <a:t>改说句子：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1</a:t>
            </a:r>
            <a:r>
              <a:rPr lang="zh-CN" altLang="en-US" b="1" dirty="0" smtClean="0"/>
              <a:t>、北京的变化之大让我很吃惊。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2</a:t>
            </a:r>
            <a:r>
              <a:rPr lang="zh-CN" altLang="en-US" b="1" dirty="0" smtClean="0"/>
              <a:t>、他的要求太高，让人很为难。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3</a:t>
            </a:r>
            <a:r>
              <a:rPr lang="zh-CN" altLang="en-US" b="1" dirty="0" smtClean="0"/>
              <a:t>、这是一件叫人很难忘记的事情。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4</a:t>
            </a:r>
            <a:r>
              <a:rPr lang="zh-CN" altLang="en-US" b="1" dirty="0" smtClean="0"/>
              <a:t>、电视里播出了一条使人兴奋的消息。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76375" y="1681163"/>
            <a:ext cx="5975350" cy="523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令</a:t>
            </a:r>
            <a:r>
              <a:rPr lang="en-US" altLang="zh-CN" sz="2800" b="1">
                <a:solidFill>
                  <a:srgbClr val="000000"/>
                </a:solidFill>
              </a:rPr>
              <a:t>+</a:t>
            </a:r>
            <a:r>
              <a:rPr lang="zh-CN" altLang="en-US" sz="2800" b="1">
                <a:solidFill>
                  <a:srgbClr val="000000"/>
                </a:solidFill>
              </a:rPr>
              <a:t>谁</a:t>
            </a:r>
            <a:r>
              <a:rPr lang="en-US" altLang="zh-CN" sz="2800" b="1">
                <a:solidFill>
                  <a:srgbClr val="000000"/>
                </a:solidFill>
              </a:rPr>
              <a:t>+</a:t>
            </a:r>
            <a:r>
              <a:rPr lang="zh-CN" altLang="en-US" sz="2800" b="1">
                <a:solidFill>
                  <a:srgbClr val="000000"/>
                </a:solidFill>
              </a:rPr>
              <a:t>怎么样（表心理、情感等）</a:t>
            </a:r>
            <a:endParaRPr lang="zh-CN" altLang="en-US" sz="2800" b="1">
              <a:solidFill>
                <a:srgbClr val="00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2</a:t>
            </a:r>
            <a:r>
              <a:rPr lang="zh-CN" altLang="en-US" sz="4000" b="1" smtClean="0">
                <a:solidFill>
                  <a:schemeClr val="tx1"/>
                </a:solidFill>
              </a:rPr>
              <a:t>    差点儿</a:t>
            </a:r>
            <a:r>
              <a:rPr lang="en-US" altLang="zh-CN" sz="4000" b="1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65603" name="Text Box 3"/>
          <p:cNvSpPr txBox="1">
            <a:spLocks noChangeArrowheads="1"/>
          </p:cNvSpPr>
          <p:nvPr/>
        </p:nvSpPr>
        <p:spPr bwMode="auto">
          <a:xfrm>
            <a:off x="250825" y="2060575"/>
            <a:ext cx="5834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1、今天早上我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差点儿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（没）迟到。</a:t>
            </a:r>
          </a:p>
        </p:txBody>
      </p:sp>
      <p:sp>
        <p:nvSpPr>
          <p:cNvPr id="665604" name="Text Box 4"/>
          <p:cNvSpPr txBox="1">
            <a:spLocks noChangeArrowheads="1"/>
          </p:cNvSpPr>
          <p:nvPr/>
        </p:nvSpPr>
        <p:spPr bwMode="auto">
          <a:xfrm>
            <a:off x="250825" y="2816225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2、他一时不小心，手机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差点儿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（没）掉在地上。</a:t>
            </a:r>
          </a:p>
        </p:txBody>
      </p:sp>
      <p:sp>
        <p:nvSpPr>
          <p:cNvPr id="665605" name="Rectangle 5"/>
          <p:cNvSpPr>
            <a:spLocks noChangeArrowheads="1"/>
          </p:cNvSpPr>
          <p:nvPr/>
        </p:nvSpPr>
        <p:spPr bwMode="auto">
          <a:xfrm>
            <a:off x="395288" y="4265613"/>
            <a:ext cx="8064500" cy="53181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</a:rPr>
              <a:t>差点儿+（没）+动词</a:t>
            </a:r>
            <a:r>
              <a:rPr kumimoji="1" lang="zh-CN" altLang="en-US" sz="2000" b="1">
                <a:solidFill>
                  <a:srgbClr val="000000"/>
                </a:solidFill>
              </a:rPr>
              <a:t>（不希望的事）</a:t>
            </a:r>
            <a:r>
              <a:rPr kumimoji="1" lang="zh-CN" altLang="en-US" sz="2800" b="1">
                <a:solidFill>
                  <a:srgbClr val="000000"/>
                </a:solidFill>
              </a:rPr>
              <a:t>   </a:t>
            </a:r>
            <a:r>
              <a:rPr kumimoji="1" lang="zh-CN" altLang="en-US" sz="2400" b="1">
                <a:solidFill>
                  <a:srgbClr val="FF6600"/>
                </a:solidFill>
              </a:rPr>
              <a:t>（没发生，庆幸）</a:t>
            </a:r>
          </a:p>
        </p:txBody>
      </p:sp>
      <p:sp>
        <p:nvSpPr>
          <p:cNvPr id="665606" name="Text Box 6"/>
          <p:cNvSpPr txBox="1">
            <a:spLocks noChangeArrowheads="1"/>
          </p:cNvSpPr>
          <p:nvPr/>
        </p:nvSpPr>
        <p:spPr bwMode="auto">
          <a:xfrm>
            <a:off x="6372225" y="1989138"/>
            <a:ext cx="2376488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FF6600"/>
                </a:solidFill>
                <a:latin typeface="楷体" pitchFamily="49" charset="-122"/>
                <a:ea typeface="楷体" pitchFamily="49" charset="-122"/>
              </a:rPr>
              <a:t>（没迟到）</a:t>
            </a:r>
            <a:endParaRPr kumimoji="1" lang="en-US" altLang="zh-CN" sz="2800" b="1">
              <a:solidFill>
                <a:srgbClr val="FF66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665607" name="Text Box 7"/>
          <p:cNvSpPr txBox="1">
            <a:spLocks noChangeArrowheads="1"/>
          </p:cNvSpPr>
          <p:nvPr/>
        </p:nvSpPr>
        <p:spPr bwMode="auto">
          <a:xfrm>
            <a:off x="6372225" y="3284538"/>
            <a:ext cx="2771775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FF6600"/>
                </a:solidFill>
                <a:latin typeface="楷体" pitchFamily="49" charset="-122"/>
                <a:ea typeface="楷体" pitchFamily="49" charset="-122"/>
              </a:rPr>
              <a:t>（没掉在地上）</a:t>
            </a:r>
            <a:endParaRPr kumimoji="1" lang="en-US" altLang="zh-CN" sz="2800" b="1">
              <a:solidFill>
                <a:srgbClr val="FF6600"/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03" grpId="0"/>
      <p:bldP spid="665604" grpId="0"/>
      <p:bldP spid="665605" grpId="0" animBg="1"/>
      <p:bldP spid="665606" grpId="0"/>
      <p:bldP spid="66560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2</a:t>
            </a:r>
            <a:r>
              <a:rPr lang="zh-CN" altLang="en-US" sz="4000" b="1" smtClean="0">
                <a:solidFill>
                  <a:schemeClr val="tx1"/>
                </a:solidFill>
              </a:rPr>
              <a:t>    差点儿</a:t>
            </a:r>
            <a:r>
              <a:rPr lang="en-US" altLang="zh-CN" sz="4000" b="1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748712" cy="1223962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1</a:t>
            </a:r>
            <a:r>
              <a:rPr lang="zh-CN" altLang="en-US" sz="2800" b="1" smtClean="0"/>
              <a:t>）他得了５</a:t>
            </a:r>
            <a:r>
              <a:rPr lang="en-US" altLang="zh-CN" sz="2800" b="1" smtClean="0">
                <a:latin typeface="宋体" charset="-122"/>
              </a:rPr>
              <a:t>9</a:t>
            </a:r>
            <a:r>
              <a:rPr lang="zh-CN" altLang="en-US" sz="2800" b="1" smtClean="0"/>
              <a:t>分，</a:t>
            </a:r>
            <a:r>
              <a:rPr lang="zh-CN" altLang="en-US" sz="2800" b="1" smtClean="0">
                <a:solidFill>
                  <a:schemeClr val="hlink"/>
                </a:solidFill>
              </a:rPr>
              <a:t>差点儿</a:t>
            </a:r>
            <a:r>
              <a:rPr lang="zh-CN" altLang="en-US" sz="2800" b="1" smtClean="0"/>
              <a:t>就及格了，真可惜。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2</a:t>
            </a:r>
            <a:r>
              <a:rPr lang="zh-CN" altLang="en-US" sz="2800" b="1" smtClean="0"/>
              <a:t>）我</a:t>
            </a:r>
            <a:r>
              <a:rPr lang="zh-CN" altLang="en-US" sz="2800" b="1" smtClean="0">
                <a:solidFill>
                  <a:schemeClr val="hlink"/>
                </a:solidFill>
              </a:rPr>
              <a:t>差点儿</a:t>
            </a:r>
            <a:r>
              <a:rPr lang="zh-CN" altLang="en-US" sz="2800" b="1" smtClean="0"/>
              <a:t>就买到火车票了，早去一分钟就好了。</a:t>
            </a:r>
          </a:p>
        </p:txBody>
      </p:sp>
      <p:sp>
        <p:nvSpPr>
          <p:cNvPr id="667652" name="Rectangle 4"/>
          <p:cNvSpPr>
            <a:spLocks noChangeArrowheads="1"/>
          </p:cNvSpPr>
          <p:nvPr/>
        </p:nvSpPr>
        <p:spPr bwMode="auto">
          <a:xfrm>
            <a:off x="323850" y="3930650"/>
            <a:ext cx="8424863" cy="57785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</a:rPr>
              <a:t>差点儿+</a:t>
            </a:r>
            <a:r>
              <a:rPr kumimoji="1" lang="en-US" altLang="zh-CN" sz="2800" b="1">
                <a:solidFill>
                  <a:srgbClr val="000000"/>
                </a:solidFill>
              </a:rPr>
              <a:t>[</a:t>
            </a:r>
            <a:r>
              <a:rPr kumimoji="1" lang="zh-CN" altLang="en-US" sz="2800" b="1">
                <a:solidFill>
                  <a:srgbClr val="000000"/>
                </a:solidFill>
              </a:rPr>
              <a:t>就</a:t>
            </a:r>
            <a:r>
              <a:rPr kumimoji="1" lang="en-US" altLang="zh-CN" sz="2800" b="1">
                <a:solidFill>
                  <a:srgbClr val="000000"/>
                </a:solidFill>
              </a:rPr>
              <a:t>]+</a:t>
            </a:r>
            <a:r>
              <a:rPr kumimoji="1" lang="zh-CN" altLang="en-US" sz="2800" b="1">
                <a:solidFill>
                  <a:srgbClr val="000000"/>
                </a:solidFill>
              </a:rPr>
              <a:t>动词</a:t>
            </a:r>
            <a:r>
              <a:rPr kumimoji="1" lang="zh-CN" altLang="en-US" sz="2000" b="1">
                <a:solidFill>
                  <a:srgbClr val="000000"/>
                </a:solidFill>
              </a:rPr>
              <a:t>（希望的事）</a:t>
            </a:r>
            <a:r>
              <a:rPr kumimoji="1" lang="en-US" altLang="zh-CN" sz="2800" b="1">
                <a:solidFill>
                  <a:srgbClr val="000000"/>
                </a:solidFill>
              </a:rPr>
              <a:t>+[</a:t>
            </a:r>
            <a:r>
              <a:rPr kumimoji="1" lang="zh-CN" altLang="en-US" sz="2800" b="1">
                <a:solidFill>
                  <a:srgbClr val="000000"/>
                </a:solidFill>
              </a:rPr>
              <a:t>了</a:t>
            </a:r>
            <a:r>
              <a:rPr kumimoji="1" lang="en-US" altLang="zh-CN" sz="2800" b="1">
                <a:solidFill>
                  <a:srgbClr val="000000"/>
                </a:solidFill>
              </a:rPr>
              <a:t>]    </a:t>
            </a:r>
            <a:r>
              <a:rPr kumimoji="1" lang="zh-CN" altLang="en-US" sz="2400" b="1">
                <a:solidFill>
                  <a:srgbClr val="FF6600"/>
                </a:solidFill>
                <a:latin typeface="楷体" pitchFamily="49" charset="-122"/>
                <a:ea typeface="楷体" pitchFamily="49" charset="-122"/>
              </a:rPr>
              <a:t>（没发生，可惜）</a:t>
            </a:r>
            <a:endParaRPr kumimoji="1" lang="en-US" altLang="zh-CN" sz="2400" b="1">
              <a:solidFill>
                <a:srgbClr val="FF66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95288" y="2636838"/>
            <a:ext cx="8820150" cy="1296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09600" indent="-60960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sz="2800" b="1" kern="0" dirty="0" smtClean="0">
                <a:solidFill>
                  <a:srgbClr val="000000"/>
                </a:solidFill>
              </a:rPr>
              <a:t>（</a:t>
            </a:r>
            <a:r>
              <a:rPr lang="en-US" altLang="zh-CN" sz="2800" b="1" kern="0" dirty="0" smtClean="0">
                <a:solidFill>
                  <a:srgbClr val="000000"/>
                </a:solidFill>
              </a:rPr>
              <a:t>3</a:t>
            </a:r>
            <a:r>
              <a:rPr lang="zh-CN" altLang="en-US" sz="2800" b="1" kern="0" dirty="0" smtClean="0">
                <a:solidFill>
                  <a:srgbClr val="000000"/>
                </a:solidFill>
              </a:rPr>
              <a:t>）这次考试他只得了６０分，</a:t>
            </a:r>
            <a:r>
              <a:rPr lang="zh-CN" altLang="en-US" sz="2800" b="1" kern="0" dirty="0" smtClean="0">
                <a:solidFill>
                  <a:srgbClr val="FF0000"/>
                </a:solidFill>
              </a:rPr>
              <a:t>差点儿</a:t>
            </a:r>
            <a:r>
              <a:rPr lang="zh-CN" altLang="en-US" sz="2800" b="1" kern="0" dirty="0" smtClean="0">
                <a:solidFill>
                  <a:srgbClr val="0000FF"/>
                </a:solidFill>
              </a:rPr>
              <a:t>没</a:t>
            </a:r>
            <a:r>
              <a:rPr lang="zh-CN" altLang="en-US" sz="2800" b="1" kern="0" dirty="0" smtClean="0">
                <a:solidFill>
                  <a:srgbClr val="000000"/>
                </a:solidFill>
              </a:rPr>
              <a:t>及格。</a:t>
            </a:r>
          </a:p>
          <a:p>
            <a:pPr marL="609600" indent="-60960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sz="2800" b="1" kern="0" dirty="0" smtClean="0">
                <a:solidFill>
                  <a:srgbClr val="000000"/>
                </a:solidFill>
              </a:rPr>
              <a:t>（</a:t>
            </a:r>
            <a:r>
              <a:rPr lang="en-US" altLang="zh-CN" sz="2800" b="1" kern="0" dirty="0" smtClean="0">
                <a:solidFill>
                  <a:srgbClr val="000000"/>
                </a:solidFill>
              </a:rPr>
              <a:t>4</a:t>
            </a:r>
            <a:r>
              <a:rPr lang="zh-CN" altLang="en-US" sz="2800" b="1" kern="0" dirty="0" smtClean="0">
                <a:solidFill>
                  <a:srgbClr val="000000"/>
                </a:solidFill>
              </a:rPr>
              <a:t>）买票的人太多了，我</a:t>
            </a:r>
            <a:r>
              <a:rPr lang="zh-CN" altLang="en-US" sz="2800" b="1" kern="0" dirty="0" smtClean="0">
                <a:solidFill>
                  <a:srgbClr val="FF0000"/>
                </a:solidFill>
              </a:rPr>
              <a:t>差点儿</a:t>
            </a:r>
            <a:r>
              <a:rPr lang="zh-CN" altLang="en-US" sz="2800" b="1" kern="0" dirty="0" smtClean="0">
                <a:solidFill>
                  <a:srgbClr val="0000FF"/>
                </a:solidFill>
              </a:rPr>
              <a:t>没</a:t>
            </a:r>
            <a:r>
              <a:rPr lang="zh-CN" altLang="en-US" sz="2800" b="1" kern="0" dirty="0" smtClean="0">
                <a:solidFill>
                  <a:srgbClr val="000000"/>
                </a:solidFill>
              </a:rPr>
              <a:t>买到。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23850" y="4822825"/>
            <a:ext cx="8424863" cy="6223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</a:rPr>
              <a:t>差点儿+</a:t>
            </a:r>
            <a:r>
              <a:rPr kumimoji="1" lang="zh-CN" altLang="en-US" sz="2800" b="1">
                <a:solidFill>
                  <a:srgbClr val="0000FF"/>
                </a:solidFill>
              </a:rPr>
              <a:t>没</a:t>
            </a:r>
            <a:r>
              <a:rPr kumimoji="1" lang="zh-CN" altLang="en-US" sz="2800" b="1">
                <a:solidFill>
                  <a:srgbClr val="000000"/>
                </a:solidFill>
              </a:rPr>
              <a:t>+动词</a:t>
            </a:r>
            <a:r>
              <a:rPr kumimoji="1" lang="zh-CN" altLang="en-US" sz="2000" b="1">
                <a:solidFill>
                  <a:srgbClr val="000000"/>
                </a:solidFill>
              </a:rPr>
              <a:t>（希望的事）</a:t>
            </a:r>
            <a:r>
              <a:rPr kumimoji="1" lang="zh-CN" altLang="en-US" sz="2800" b="1">
                <a:solidFill>
                  <a:srgbClr val="000000"/>
                </a:solidFill>
              </a:rPr>
              <a:t>               </a:t>
            </a:r>
            <a:r>
              <a:rPr kumimoji="1" lang="zh-CN" altLang="en-US" sz="2400" b="1">
                <a:solidFill>
                  <a:srgbClr val="FF6600"/>
                </a:solidFill>
                <a:latin typeface="楷体" pitchFamily="49" charset="-122"/>
                <a:ea typeface="楷体" pitchFamily="49" charset="-122"/>
              </a:rPr>
              <a:t>（发生了，庆幸）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651" grpId="0"/>
      <p:bldP spid="667652" grpId="0" build="allAtOnce" animBg="1"/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844675"/>
            <a:ext cx="8893175" cy="48688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400" b="1" smtClean="0"/>
              <a:t>◇ </a:t>
            </a:r>
            <a:r>
              <a:rPr lang="zh-CN" altLang="en-US" sz="2400" b="1" smtClean="0"/>
              <a:t>用</a:t>
            </a:r>
            <a:r>
              <a:rPr lang="zh-CN" altLang="en-US" sz="2400" b="1" smtClean="0">
                <a:latin typeface="Arial" charset="0"/>
              </a:rPr>
              <a:t>“</a:t>
            </a:r>
            <a:r>
              <a:rPr lang="zh-CN" altLang="en-US" sz="2400" b="1" smtClean="0"/>
              <a:t>差点儿</a:t>
            </a:r>
            <a:r>
              <a:rPr lang="zh-CN" altLang="en-US" sz="2400" b="1" smtClean="0">
                <a:latin typeface="Arial" charset="0"/>
              </a:rPr>
              <a:t>”</a:t>
            </a:r>
            <a:r>
              <a:rPr lang="zh-CN" altLang="en-US" sz="2400" b="1" smtClean="0"/>
              <a:t>完成句子：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、我们每天早上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8:30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上课，可我今天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8:28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才到教室，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、我这次考试只得了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59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分，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、谢谢你提醒我今天下午开会，我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、我去找她的时候，她正要出门，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100356" name="Text Box 5"/>
          <p:cNvSpPr txBox="1">
            <a:spLocks noChangeArrowheads="1"/>
          </p:cNvSpPr>
          <p:nvPr/>
        </p:nvSpPr>
        <p:spPr bwMode="auto">
          <a:xfrm>
            <a:off x="2484438" y="3275013"/>
            <a:ext cx="3527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zh-CN">
              <a:solidFill>
                <a:srgbClr val="000000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116013" y="2708275"/>
            <a:ext cx="6264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差点儿迟到</a:t>
            </a:r>
            <a:r>
              <a:rPr lang="en-US" altLang="zh-CN" sz="2800">
                <a:solidFill>
                  <a:srgbClr val="3333CC"/>
                </a:solidFill>
                <a:ea typeface="楷体_GB2312" pitchFamily="49" charset="-122"/>
              </a:rPr>
              <a:t>/</a:t>
            </a: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差点没迟到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116013" y="3644900"/>
            <a:ext cx="360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差点儿就通过了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116013" y="4581525"/>
            <a:ext cx="4319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差点儿忘了</a:t>
            </a:r>
            <a:r>
              <a:rPr lang="en-US" altLang="zh-CN" sz="2800">
                <a:solidFill>
                  <a:srgbClr val="3333CC"/>
                </a:solidFill>
                <a:ea typeface="楷体_GB2312" pitchFamily="49" charset="-122"/>
              </a:rPr>
              <a:t>/</a:t>
            </a: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差点儿没忘了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116013" y="5516563"/>
            <a:ext cx="3816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3333CC"/>
                </a:solidFill>
                <a:ea typeface="楷体_GB2312" pitchFamily="49" charset="-122"/>
              </a:rPr>
              <a:t>差点儿没见到她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（5）慢生活ppt3</Template>
  <TotalTime>2288</TotalTime>
  <Words>1414</Words>
  <Application>Microsoft Office PowerPoint</Application>
  <PresentationFormat>On-screen Show (4:3)</PresentationFormat>
  <Paragraphs>138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24</vt:i4>
      </vt:variant>
      <vt:variant>
        <vt:lpstr>Slide Titles</vt:lpstr>
      </vt:variant>
      <vt:variant>
        <vt:i4>15</vt:i4>
      </vt:variant>
    </vt:vector>
  </HeadingPairs>
  <TitlesOfParts>
    <vt:vector size="39" baseType="lpstr">
      <vt:lpstr>1_Blends</vt:lpstr>
      <vt:lpstr>Blends</vt:lpstr>
      <vt:lpstr>2_Blends</vt:lpstr>
      <vt:lpstr>3_Blends</vt:lpstr>
      <vt:lpstr>9_Blends</vt:lpstr>
      <vt:lpstr>4_Blends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5_Blends</vt:lpstr>
      <vt:lpstr>6_Blends</vt:lpstr>
      <vt:lpstr>15_Blends</vt:lpstr>
      <vt:lpstr>16_Blends</vt:lpstr>
      <vt:lpstr>18_Blends</vt:lpstr>
      <vt:lpstr>17_Blends</vt:lpstr>
      <vt:lpstr>19_Blends</vt:lpstr>
      <vt:lpstr>20_Blends</vt:lpstr>
      <vt:lpstr>21_Blends</vt:lpstr>
      <vt:lpstr>24_Blends</vt:lpstr>
      <vt:lpstr>22_Blends</vt:lpstr>
      <vt:lpstr>PowerPoint Presentation</vt:lpstr>
      <vt:lpstr>谅解</vt:lpstr>
      <vt:lpstr>（不）耐烦</vt:lpstr>
      <vt:lpstr>生词：</vt:lpstr>
      <vt:lpstr>语法1：令（人）</vt:lpstr>
      <vt:lpstr>即时练习</vt:lpstr>
      <vt:lpstr>语法2    差点儿A</vt:lpstr>
      <vt:lpstr>语法2    差点儿B</vt:lpstr>
      <vt:lpstr>即时练习</vt:lpstr>
      <vt:lpstr>语法3：以A为B</vt:lpstr>
      <vt:lpstr>即时练习</vt:lpstr>
      <vt:lpstr>课文</vt:lpstr>
      <vt:lpstr>小话剧： 当青春期碰上更年期</vt:lpstr>
      <vt:lpstr>小结</vt:lpstr>
      <vt:lpstr>预习：第6课 青春期碰上更年期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第四课</dc:title>
  <dc:creator>雨林木风</dc:creator>
  <cp:lastModifiedBy>N</cp:lastModifiedBy>
  <cp:revision>126</cp:revision>
  <dcterms:created xsi:type="dcterms:W3CDTF">2011-08-13T07:03:04Z</dcterms:created>
  <dcterms:modified xsi:type="dcterms:W3CDTF">2014-11-24T06:51:40Z</dcterms:modified>
</cp:coreProperties>
</file>